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8C854D-76C8-4616-9FF0-D7652AC5A934}" v="4" dt="2020-11-22T14:02:00.4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20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302" y="5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im naga" userId="1787303b42477fc7" providerId="LiveId" clId="{468C854D-76C8-4616-9FF0-D7652AC5A934}"/>
    <pc:docChg chg="undo custSel addSld modSld">
      <pc:chgData name="shim naga" userId="1787303b42477fc7" providerId="LiveId" clId="{468C854D-76C8-4616-9FF0-D7652AC5A934}" dt="2020-11-22T14:31:56.992" v="134" actId="164"/>
      <pc:docMkLst>
        <pc:docMk/>
      </pc:docMkLst>
      <pc:sldChg chg="addSp delSp modSp new mod">
        <pc:chgData name="shim naga" userId="1787303b42477fc7" providerId="LiveId" clId="{468C854D-76C8-4616-9FF0-D7652AC5A934}" dt="2020-11-21T10:13:31.364" v="18" actId="732"/>
        <pc:sldMkLst>
          <pc:docMk/>
          <pc:sldMk cId="2859747126" sldId="258"/>
        </pc:sldMkLst>
        <pc:spChg chg="del">
          <ac:chgData name="shim naga" userId="1787303b42477fc7" providerId="LiveId" clId="{468C854D-76C8-4616-9FF0-D7652AC5A934}" dt="2020-11-21T10:10:00.329" v="1" actId="478"/>
          <ac:spMkLst>
            <pc:docMk/>
            <pc:sldMk cId="2859747126" sldId="258"/>
            <ac:spMk id="2" creationId="{43C9B43B-882E-4BF6-B22E-DCA3798ACE0B}"/>
          </ac:spMkLst>
        </pc:spChg>
        <pc:spChg chg="del">
          <ac:chgData name="shim naga" userId="1787303b42477fc7" providerId="LiveId" clId="{468C854D-76C8-4616-9FF0-D7652AC5A934}" dt="2020-11-21T10:10:00.329" v="1" actId="478"/>
          <ac:spMkLst>
            <pc:docMk/>
            <pc:sldMk cId="2859747126" sldId="258"/>
            <ac:spMk id="3" creationId="{347F1E86-7BD7-42DF-94E8-8EBFEF7CF06B}"/>
          </ac:spMkLst>
        </pc:spChg>
        <pc:picChg chg="add del mod modCrop">
          <ac:chgData name="shim naga" userId="1787303b42477fc7" providerId="LiveId" clId="{468C854D-76C8-4616-9FF0-D7652AC5A934}" dt="2020-11-21T10:11:00.594" v="11" actId="478"/>
          <ac:picMkLst>
            <pc:docMk/>
            <pc:sldMk cId="2859747126" sldId="258"/>
            <ac:picMk id="5" creationId="{2837C969-20F0-4C45-B6EA-E070F731BEDE}"/>
          </ac:picMkLst>
        </pc:picChg>
        <pc:picChg chg="add mod modCrop">
          <ac:chgData name="shim naga" userId="1787303b42477fc7" providerId="LiveId" clId="{468C854D-76C8-4616-9FF0-D7652AC5A934}" dt="2020-11-21T10:13:31.364" v="18" actId="732"/>
          <ac:picMkLst>
            <pc:docMk/>
            <pc:sldMk cId="2859747126" sldId="258"/>
            <ac:picMk id="7" creationId="{C7A47B57-0DBA-47CF-8C4D-B7D40C567B74}"/>
          </ac:picMkLst>
        </pc:picChg>
      </pc:sldChg>
      <pc:sldChg chg="addSp delSp modSp add mod">
        <pc:chgData name="shim naga" userId="1787303b42477fc7" providerId="LiveId" clId="{468C854D-76C8-4616-9FF0-D7652AC5A934}" dt="2020-11-22T14:03:11.895" v="41" actId="14100"/>
        <pc:sldMkLst>
          <pc:docMk/>
          <pc:sldMk cId="1318442111" sldId="259"/>
        </pc:sldMkLst>
        <pc:picChg chg="add del mod ord">
          <ac:chgData name="shim naga" userId="1787303b42477fc7" providerId="LiveId" clId="{468C854D-76C8-4616-9FF0-D7652AC5A934}" dt="2020-11-22T14:02:17.025" v="27" actId="478"/>
          <ac:picMkLst>
            <pc:docMk/>
            <pc:sldMk cId="1318442111" sldId="259"/>
            <ac:picMk id="3" creationId="{AF81218F-9D51-430B-9EAC-CCC9F81E20BC}"/>
          </ac:picMkLst>
        </pc:picChg>
        <pc:picChg chg="add del mod ord">
          <ac:chgData name="shim naga" userId="1787303b42477fc7" providerId="LiveId" clId="{468C854D-76C8-4616-9FF0-D7652AC5A934}" dt="2020-11-22T14:02:17.677" v="28" actId="478"/>
          <ac:picMkLst>
            <pc:docMk/>
            <pc:sldMk cId="1318442111" sldId="259"/>
            <ac:picMk id="5" creationId="{306A2DA4-E151-4ED6-8491-A16C6B88C69E}"/>
          </ac:picMkLst>
        </pc:picChg>
        <pc:picChg chg="del">
          <ac:chgData name="shim naga" userId="1787303b42477fc7" providerId="LiveId" clId="{468C854D-76C8-4616-9FF0-D7652AC5A934}" dt="2020-11-22T14:02:04.837" v="22" actId="478"/>
          <ac:picMkLst>
            <pc:docMk/>
            <pc:sldMk cId="1318442111" sldId="259"/>
            <ac:picMk id="7" creationId="{C7A47B57-0DBA-47CF-8C4D-B7D40C567B74}"/>
          </ac:picMkLst>
        </pc:picChg>
        <pc:picChg chg="add mod ord modCrop">
          <ac:chgData name="shim naga" userId="1787303b42477fc7" providerId="LiveId" clId="{468C854D-76C8-4616-9FF0-D7652AC5A934}" dt="2020-11-22T14:03:11.895" v="41" actId="14100"/>
          <ac:picMkLst>
            <pc:docMk/>
            <pc:sldMk cId="1318442111" sldId="259"/>
            <ac:picMk id="8" creationId="{B12EDD43-4996-4C0A-A8CE-31D263662B7D}"/>
          </ac:picMkLst>
        </pc:picChg>
      </pc:sldChg>
      <pc:sldChg chg="delSp modSp add mod">
        <pc:chgData name="shim naga" userId="1787303b42477fc7" providerId="LiveId" clId="{468C854D-76C8-4616-9FF0-D7652AC5A934}" dt="2020-11-22T14:28:41.181" v="133" actId="732"/>
        <pc:sldMkLst>
          <pc:docMk/>
          <pc:sldMk cId="3482453028" sldId="260"/>
        </pc:sldMkLst>
        <pc:picChg chg="mod modCrop">
          <ac:chgData name="shim naga" userId="1787303b42477fc7" providerId="LiveId" clId="{468C854D-76C8-4616-9FF0-D7652AC5A934}" dt="2020-11-22T14:28:41.181" v="133" actId="732"/>
          <ac:picMkLst>
            <pc:docMk/>
            <pc:sldMk cId="3482453028" sldId="260"/>
            <ac:picMk id="3" creationId="{AF81218F-9D51-430B-9EAC-CCC9F81E20BC}"/>
          </ac:picMkLst>
        </pc:picChg>
        <pc:picChg chg="del">
          <ac:chgData name="shim naga" userId="1787303b42477fc7" providerId="LiveId" clId="{468C854D-76C8-4616-9FF0-D7652AC5A934}" dt="2020-11-22T14:02:24.494" v="32" actId="478"/>
          <ac:picMkLst>
            <pc:docMk/>
            <pc:sldMk cId="3482453028" sldId="260"/>
            <ac:picMk id="5" creationId="{306A2DA4-E151-4ED6-8491-A16C6B88C69E}"/>
          </ac:picMkLst>
        </pc:picChg>
        <pc:picChg chg="del">
          <ac:chgData name="shim naga" userId="1787303b42477fc7" providerId="LiveId" clId="{468C854D-76C8-4616-9FF0-D7652AC5A934}" dt="2020-11-22T14:02:23.662" v="31" actId="478"/>
          <ac:picMkLst>
            <pc:docMk/>
            <pc:sldMk cId="3482453028" sldId="260"/>
            <ac:picMk id="8" creationId="{B12EDD43-4996-4C0A-A8CE-31D263662B7D}"/>
          </ac:picMkLst>
        </pc:picChg>
      </pc:sldChg>
      <pc:sldChg chg="addSp delSp modSp add mod">
        <pc:chgData name="shim naga" userId="1787303b42477fc7" providerId="LiveId" clId="{468C854D-76C8-4616-9FF0-D7652AC5A934}" dt="2020-11-22T14:31:56.992" v="134" actId="164"/>
        <pc:sldMkLst>
          <pc:docMk/>
          <pc:sldMk cId="320905059" sldId="261"/>
        </pc:sldMkLst>
        <pc:spChg chg="add mod ord">
          <ac:chgData name="shim naga" userId="1787303b42477fc7" providerId="LiveId" clId="{468C854D-76C8-4616-9FF0-D7652AC5A934}" dt="2020-11-22T14:31:56.992" v="134" actId="164"/>
          <ac:spMkLst>
            <pc:docMk/>
            <pc:sldMk cId="320905059" sldId="261"/>
            <ac:spMk id="9" creationId="{EA203267-5AC3-4E10-A393-075DE8AA42C8}"/>
          </ac:spMkLst>
        </pc:spChg>
        <pc:grpChg chg="add mod">
          <ac:chgData name="shim naga" userId="1787303b42477fc7" providerId="LiveId" clId="{468C854D-76C8-4616-9FF0-D7652AC5A934}" dt="2020-11-22T14:31:56.992" v="134" actId="164"/>
          <ac:grpSpMkLst>
            <pc:docMk/>
            <pc:sldMk cId="320905059" sldId="261"/>
            <ac:grpSpMk id="10" creationId="{A758E9EB-71AC-43BB-8EE3-462B080FFEC2}"/>
          </ac:grpSpMkLst>
        </pc:grpChg>
        <pc:picChg chg="del">
          <ac:chgData name="shim naga" userId="1787303b42477fc7" providerId="LiveId" clId="{468C854D-76C8-4616-9FF0-D7652AC5A934}" dt="2020-11-22T14:02:21.344" v="30" actId="478"/>
          <ac:picMkLst>
            <pc:docMk/>
            <pc:sldMk cId="320905059" sldId="261"/>
            <ac:picMk id="3" creationId="{AF81218F-9D51-430B-9EAC-CCC9F81E20BC}"/>
          </ac:picMkLst>
        </pc:picChg>
        <pc:picChg chg="add del mod">
          <ac:chgData name="shim naga" userId="1787303b42477fc7" providerId="LiveId" clId="{468C854D-76C8-4616-9FF0-D7652AC5A934}" dt="2020-11-22T14:24:46.947" v="75" actId="931"/>
          <ac:picMkLst>
            <pc:docMk/>
            <pc:sldMk cId="320905059" sldId="261"/>
            <ac:picMk id="4" creationId="{736DE658-BCF1-43CB-9322-632849D6C86C}"/>
          </ac:picMkLst>
        </pc:picChg>
        <pc:picChg chg="del mod modCrop">
          <ac:chgData name="shim naga" userId="1787303b42477fc7" providerId="LiveId" clId="{468C854D-76C8-4616-9FF0-D7652AC5A934}" dt="2020-11-22T14:24:09.023" v="55" actId="478"/>
          <ac:picMkLst>
            <pc:docMk/>
            <pc:sldMk cId="320905059" sldId="261"/>
            <ac:picMk id="5" creationId="{306A2DA4-E151-4ED6-8491-A16C6B88C69E}"/>
          </ac:picMkLst>
        </pc:picChg>
        <pc:picChg chg="add del mod modCrop">
          <ac:chgData name="shim naga" userId="1787303b42477fc7" providerId="LiveId" clId="{468C854D-76C8-4616-9FF0-D7652AC5A934}" dt="2020-11-22T14:31:56.992" v="134" actId="164"/>
          <ac:picMkLst>
            <pc:docMk/>
            <pc:sldMk cId="320905059" sldId="261"/>
            <ac:picMk id="7" creationId="{E5293CB5-F42A-442F-BF17-2A70D8F5FFC5}"/>
          </ac:picMkLst>
        </pc:picChg>
        <pc:picChg chg="del mod">
          <ac:chgData name="shim naga" userId="1787303b42477fc7" providerId="LiveId" clId="{468C854D-76C8-4616-9FF0-D7652AC5A934}" dt="2020-11-22T14:02:19.971" v="29" actId="478"/>
          <ac:picMkLst>
            <pc:docMk/>
            <pc:sldMk cId="320905059" sldId="261"/>
            <ac:picMk id="8" creationId="{B12EDD43-4996-4C0A-A8CE-31D263662B7D}"/>
          </ac:picMkLst>
        </pc:picChg>
      </pc:sldChg>
    </pc:docChg>
  </pc:docChgLst>
  <pc:docChgLst>
    <pc:chgData name="shim naga" userId="1787303b42477fc7" providerId="LiveId" clId="{643D0AC2-C9E0-4CCC-8148-69D25745885E}"/>
    <pc:docChg chg="undo custSel addSld modSld">
      <pc:chgData name="shim naga" userId="1787303b42477fc7" providerId="LiveId" clId="{643D0AC2-C9E0-4CCC-8148-69D25745885E}" dt="2020-10-17T12:45:24.735" v="113" actId="732"/>
      <pc:docMkLst>
        <pc:docMk/>
      </pc:docMkLst>
      <pc:sldChg chg="addSp delSp modSp new mod">
        <pc:chgData name="shim naga" userId="1787303b42477fc7" providerId="LiveId" clId="{643D0AC2-C9E0-4CCC-8148-69D25745885E}" dt="2020-10-17T12:45:24.735" v="113" actId="732"/>
        <pc:sldMkLst>
          <pc:docMk/>
          <pc:sldMk cId="2801078210" sldId="256"/>
        </pc:sldMkLst>
        <pc:spChg chg="del">
          <ac:chgData name="shim naga" userId="1787303b42477fc7" providerId="LiveId" clId="{643D0AC2-C9E0-4CCC-8148-69D25745885E}" dt="2020-10-17T10:10:06.641" v="1" actId="478"/>
          <ac:spMkLst>
            <pc:docMk/>
            <pc:sldMk cId="2801078210" sldId="256"/>
            <ac:spMk id="2" creationId="{F1C79024-FA1C-4E50-B5EF-8CDBFF450FF8}"/>
          </ac:spMkLst>
        </pc:spChg>
        <pc:spChg chg="del">
          <ac:chgData name="shim naga" userId="1787303b42477fc7" providerId="LiveId" clId="{643D0AC2-C9E0-4CCC-8148-69D25745885E}" dt="2020-10-17T10:10:06.641" v="1" actId="478"/>
          <ac:spMkLst>
            <pc:docMk/>
            <pc:sldMk cId="2801078210" sldId="256"/>
            <ac:spMk id="3" creationId="{E5B29347-C55F-44F9-A3EB-D0677CF6E8B1}"/>
          </ac:spMkLst>
        </pc:spChg>
        <pc:picChg chg="add del mod ord modCrop">
          <ac:chgData name="shim naga" userId="1787303b42477fc7" providerId="LiveId" clId="{643D0AC2-C9E0-4CCC-8148-69D25745885E}" dt="2020-10-17T11:07:50.115" v="65" actId="478"/>
          <ac:picMkLst>
            <pc:docMk/>
            <pc:sldMk cId="2801078210" sldId="256"/>
            <ac:picMk id="5" creationId="{A8C2C929-CD30-4DEA-B81E-90099541DF8A}"/>
          </ac:picMkLst>
        </pc:picChg>
        <pc:picChg chg="add mod ord modCrop">
          <ac:chgData name="shim naga" userId="1787303b42477fc7" providerId="LiveId" clId="{643D0AC2-C9E0-4CCC-8148-69D25745885E}" dt="2020-10-17T11:07:00.418" v="63" actId="171"/>
          <ac:picMkLst>
            <pc:docMk/>
            <pc:sldMk cId="2801078210" sldId="256"/>
            <ac:picMk id="7" creationId="{6CCF38B8-B5DF-45FB-AD94-D61EFBB82BDE}"/>
          </ac:picMkLst>
        </pc:picChg>
        <pc:picChg chg="add mod modCrop">
          <ac:chgData name="shim naga" userId="1787303b42477fc7" providerId="LiveId" clId="{643D0AC2-C9E0-4CCC-8148-69D25745885E}" dt="2020-10-17T11:11:28.825" v="69" actId="732"/>
          <ac:picMkLst>
            <pc:docMk/>
            <pc:sldMk cId="2801078210" sldId="256"/>
            <ac:picMk id="9" creationId="{A8CB1325-D187-4FD5-A273-4217F7723BB0}"/>
          </ac:picMkLst>
        </pc:picChg>
        <pc:picChg chg="add del mod modCrop">
          <ac:chgData name="shim naga" userId="1787303b42477fc7" providerId="LiveId" clId="{643D0AC2-C9E0-4CCC-8148-69D25745885E}" dt="2020-10-17T11:23:46.149" v="86" actId="478"/>
          <ac:picMkLst>
            <pc:docMk/>
            <pc:sldMk cId="2801078210" sldId="256"/>
            <ac:picMk id="11" creationId="{813D90E5-434A-47DC-86DF-55BF95BCA08A}"/>
          </ac:picMkLst>
        </pc:picChg>
        <pc:picChg chg="add del mod modCrop">
          <ac:chgData name="shim naga" userId="1787303b42477fc7" providerId="LiveId" clId="{643D0AC2-C9E0-4CCC-8148-69D25745885E}" dt="2020-10-17T11:23:29.070" v="85" actId="478"/>
          <ac:picMkLst>
            <pc:docMk/>
            <pc:sldMk cId="2801078210" sldId="256"/>
            <ac:picMk id="13" creationId="{A8F785B4-F6CD-442F-814C-491900D1B5EC}"/>
          </ac:picMkLst>
        </pc:picChg>
        <pc:picChg chg="add del mod modCrop">
          <ac:chgData name="shim naga" userId="1787303b42477fc7" providerId="LiveId" clId="{643D0AC2-C9E0-4CCC-8148-69D25745885E}" dt="2020-10-17T11:23:12.353" v="84" actId="478"/>
          <ac:picMkLst>
            <pc:docMk/>
            <pc:sldMk cId="2801078210" sldId="256"/>
            <ac:picMk id="15" creationId="{A70513CB-C202-4A76-B749-B206D85D3717}"/>
          </ac:picMkLst>
        </pc:picChg>
        <pc:picChg chg="add del mod modCrop">
          <ac:chgData name="shim naga" userId="1787303b42477fc7" providerId="LiveId" clId="{643D0AC2-C9E0-4CCC-8148-69D25745885E}" dt="2020-10-17T12:42:09.449" v="104" actId="478"/>
          <ac:picMkLst>
            <pc:docMk/>
            <pc:sldMk cId="2801078210" sldId="256"/>
            <ac:picMk id="17" creationId="{EAA9AD2B-CE4D-4A03-AFED-E38328239E6B}"/>
          </ac:picMkLst>
        </pc:picChg>
        <pc:picChg chg="add del mod modCrop">
          <ac:chgData name="shim naga" userId="1787303b42477fc7" providerId="LiveId" clId="{643D0AC2-C9E0-4CCC-8148-69D25745885E}" dt="2020-10-17T12:41:51.833" v="103" actId="478"/>
          <ac:picMkLst>
            <pc:docMk/>
            <pc:sldMk cId="2801078210" sldId="256"/>
            <ac:picMk id="19" creationId="{BBA345D7-72CC-4899-9C4D-8E3A47C29B8F}"/>
          </ac:picMkLst>
        </pc:picChg>
        <pc:picChg chg="add del mod modCrop">
          <ac:chgData name="shim naga" userId="1787303b42477fc7" providerId="LiveId" clId="{643D0AC2-C9E0-4CCC-8148-69D25745885E}" dt="2020-10-17T12:41:44.407" v="102" actId="478"/>
          <ac:picMkLst>
            <pc:docMk/>
            <pc:sldMk cId="2801078210" sldId="256"/>
            <ac:picMk id="21" creationId="{B1462025-18CE-4AA3-8D5A-69AD7CD16BED}"/>
          </ac:picMkLst>
        </pc:picChg>
        <pc:picChg chg="add del mod modCrop">
          <ac:chgData name="shim naga" userId="1787303b42477fc7" providerId="LiveId" clId="{643D0AC2-C9E0-4CCC-8148-69D25745885E}" dt="2020-10-17T12:41:12.502" v="101" actId="478"/>
          <ac:picMkLst>
            <pc:docMk/>
            <pc:sldMk cId="2801078210" sldId="256"/>
            <ac:picMk id="23" creationId="{D9BA8E66-0661-4898-9981-18A1C6919574}"/>
          </ac:picMkLst>
        </pc:picChg>
        <pc:picChg chg="add mod">
          <ac:chgData name="shim naga" userId="1787303b42477fc7" providerId="LiveId" clId="{643D0AC2-C9E0-4CCC-8148-69D25745885E}" dt="2020-10-17T12:43:08.501" v="105" actId="931"/>
          <ac:picMkLst>
            <pc:docMk/>
            <pc:sldMk cId="2801078210" sldId="256"/>
            <ac:picMk id="25" creationId="{F001E7C8-58B0-4756-BEDE-02A4612FC23A}"/>
          </ac:picMkLst>
        </pc:picChg>
        <pc:picChg chg="add mod modCrop">
          <ac:chgData name="shim naga" userId="1787303b42477fc7" providerId="LiveId" clId="{643D0AC2-C9E0-4CCC-8148-69D25745885E}" dt="2020-10-17T12:43:49.988" v="109" actId="732"/>
          <ac:picMkLst>
            <pc:docMk/>
            <pc:sldMk cId="2801078210" sldId="256"/>
            <ac:picMk id="27" creationId="{06DFDDC6-7E6F-4667-AF94-F389A689D7C7}"/>
          </ac:picMkLst>
        </pc:picChg>
        <pc:picChg chg="add mod modCrop">
          <ac:chgData name="shim naga" userId="1787303b42477fc7" providerId="LiveId" clId="{643D0AC2-C9E0-4CCC-8148-69D25745885E}" dt="2020-10-17T12:45:24.735" v="113" actId="732"/>
          <ac:picMkLst>
            <pc:docMk/>
            <pc:sldMk cId="2801078210" sldId="256"/>
            <ac:picMk id="29" creationId="{BC1BF84E-F659-4409-BFC0-781781724385}"/>
          </ac:picMkLst>
        </pc:picChg>
      </pc:sldChg>
    </pc:docChg>
  </pc:docChgLst>
  <pc:docChgLst>
    <pc:chgData name="shim naga" userId="1787303b42477fc7" providerId="LiveId" clId="{204CAD1F-D960-4E5C-BE66-34506BC0B0CC}"/>
    <pc:docChg chg="undo redo custSel addSld delSld modSld">
      <pc:chgData name="shim naga" userId="1787303b42477fc7" providerId="LiveId" clId="{204CAD1F-D960-4E5C-BE66-34506BC0B0CC}" dt="2020-10-19T02:51:17.092" v="2240" actId="14100"/>
      <pc:docMkLst>
        <pc:docMk/>
      </pc:docMkLst>
      <pc:sldChg chg="addSp delSp modSp mod">
        <pc:chgData name="shim naga" userId="1787303b42477fc7" providerId="LiveId" clId="{204CAD1F-D960-4E5C-BE66-34506BC0B0CC}" dt="2020-10-19T02:43:38.252" v="2172" actId="1076"/>
        <pc:sldMkLst>
          <pc:docMk/>
          <pc:sldMk cId="2801078210" sldId="256"/>
        </pc:sldMkLst>
        <pc:spChg chg="add del mod">
          <ac:chgData name="shim naga" userId="1787303b42477fc7" providerId="LiveId" clId="{204CAD1F-D960-4E5C-BE66-34506BC0B0CC}" dt="2020-10-18T14:56:42.816" v="148"/>
          <ac:spMkLst>
            <pc:docMk/>
            <pc:sldMk cId="2801078210" sldId="256"/>
            <ac:spMk id="6" creationId="{8FB5BA80-FCAE-4B7D-95DF-A506020F7A68}"/>
          </ac:spMkLst>
        </pc:spChg>
        <pc:spChg chg="add del ord">
          <ac:chgData name="shim naga" userId="1787303b42477fc7" providerId="LiveId" clId="{204CAD1F-D960-4E5C-BE66-34506BC0B0CC}" dt="2020-10-18T14:56:42.816" v="148"/>
          <ac:spMkLst>
            <pc:docMk/>
            <pc:sldMk cId="2801078210" sldId="256"/>
            <ac:spMk id="8" creationId="{B14D1FF5-D70F-4B90-9713-9BCF9DACE1D7}"/>
          </ac:spMkLst>
        </pc:spChg>
        <pc:spChg chg="add del mod">
          <ac:chgData name="shim naga" userId="1787303b42477fc7" providerId="LiveId" clId="{204CAD1F-D960-4E5C-BE66-34506BC0B0CC}" dt="2020-10-18T16:00:30.323" v="1051"/>
          <ac:spMkLst>
            <pc:docMk/>
            <pc:sldMk cId="2801078210" sldId="256"/>
            <ac:spMk id="10" creationId="{3D814A13-FBA1-4112-B0B1-1BDF1C213E43}"/>
          </ac:spMkLst>
        </pc:spChg>
        <pc:spChg chg="add del ord">
          <ac:chgData name="shim naga" userId="1787303b42477fc7" providerId="LiveId" clId="{204CAD1F-D960-4E5C-BE66-34506BC0B0CC}" dt="2020-10-18T16:00:30.323" v="1051"/>
          <ac:spMkLst>
            <pc:docMk/>
            <pc:sldMk cId="2801078210" sldId="256"/>
            <ac:spMk id="13" creationId="{6CE0BEA4-3A9C-495A-B23C-D4095E356421}"/>
          </ac:spMkLst>
        </pc:spChg>
        <pc:spChg chg="add del mod">
          <ac:chgData name="shim naga" userId="1787303b42477fc7" providerId="LiveId" clId="{204CAD1F-D960-4E5C-BE66-34506BC0B0CC}" dt="2020-10-19T02:43:08.395" v="2154" actId="164"/>
          <ac:spMkLst>
            <pc:docMk/>
            <pc:sldMk cId="2801078210" sldId="256"/>
            <ac:spMk id="15" creationId="{2DCED005-9CD0-4E9A-B6C6-7C7F3E21D310}"/>
          </ac:spMkLst>
        </pc:spChg>
        <pc:spChg chg="add del mod">
          <ac:chgData name="shim naga" userId="1787303b42477fc7" providerId="LiveId" clId="{204CAD1F-D960-4E5C-BE66-34506BC0B0CC}" dt="2020-10-19T02:04:55.688" v="1604" actId="478"/>
          <ac:spMkLst>
            <pc:docMk/>
            <pc:sldMk cId="2801078210" sldId="256"/>
            <ac:spMk id="17" creationId="{0DAC7504-20B8-410F-8952-1C5AF67EE4C5}"/>
          </ac:spMkLst>
        </pc:spChg>
        <pc:spChg chg="add del mod">
          <ac:chgData name="shim naga" userId="1787303b42477fc7" providerId="LiveId" clId="{204CAD1F-D960-4E5C-BE66-34506BC0B0CC}" dt="2020-10-19T02:04:43.080" v="1602" actId="478"/>
          <ac:spMkLst>
            <pc:docMk/>
            <pc:sldMk cId="2801078210" sldId="256"/>
            <ac:spMk id="18" creationId="{17CC26C4-E4A3-4BD0-A2AF-487FAED4B201}"/>
          </ac:spMkLst>
        </pc:spChg>
        <pc:spChg chg="mod">
          <ac:chgData name="shim naga" userId="1787303b42477fc7" providerId="LiveId" clId="{204CAD1F-D960-4E5C-BE66-34506BC0B0CC}" dt="2020-10-18T16:00:22.574" v="1050"/>
          <ac:spMkLst>
            <pc:docMk/>
            <pc:sldMk cId="2801078210" sldId="256"/>
            <ac:spMk id="20" creationId="{C412A16D-B1B4-4443-BBAC-000F3C1A8172}"/>
          </ac:spMkLst>
        </pc:spChg>
        <pc:spChg chg="del mod">
          <ac:chgData name="shim naga" userId="1787303b42477fc7" providerId="LiveId" clId="{204CAD1F-D960-4E5C-BE66-34506BC0B0CC}" dt="2020-10-19T02:04:55.688" v="1604" actId="478"/>
          <ac:spMkLst>
            <pc:docMk/>
            <pc:sldMk cId="2801078210" sldId="256"/>
            <ac:spMk id="21" creationId="{BD7155F7-A809-4252-939B-504E04CA60D3}"/>
          </ac:spMkLst>
        </pc:spChg>
        <pc:spChg chg="add mod">
          <ac:chgData name="shim naga" userId="1787303b42477fc7" providerId="LiveId" clId="{204CAD1F-D960-4E5C-BE66-34506BC0B0CC}" dt="2020-10-19T02:43:31.374" v="2169" actId="1076"/>
          <ac:spMkLst>
            <pc:docMk/>
            <pc:sldMk cId="2801078210" sldId="256"/>
            <ac:spMk id="22" creationId="{4361600C-4FA6-4A82-974A-C7687535DE49}"/>
          </ac:spMkLst>
        </pc:spChg>
        <pc:spChg chg="add mod ord">
          <ac:chgData name="shim naga" userId="1787303b42477fc7" providerId="LiveId" clId="{204CAD1F-D960-4E5C-BE66-34506BC0B0CC}" dt="2020-10-19T02:43:08.395" v="2154" actId="164"/>
          <ac:spMkLst>
            <pc:docMk/>
            <pc:sldMk cId="2801078210" sldId="256"/>
            <ac:spMk id="23" creationId="{18343CED-585C-41C6-A844-A48357AFBDBB}"/>
          </ac:spMkLst>
        </pc:spChg>
        <pc:spChg chg="add mod">
          <ac:chgData name="shim naga" userId="1787303b42477fc7" providerId="LiveId" clId="{204CAD1F-D960-4E5C-BE66-34506BC0B0CC}" dt="2020-10-19T02:12:53.012" v="1768" actId="571"/>
          <ac:spMkLst>
            <pc:docMk/>
            <pc:sldMk cId="2801078210" sldId="256"/>
            <ac:spMk id="26" creationId="{24A6E462-73E3-413C-987B-F77C2BE34D4F}"/>
          </ac:spMkLst>
        </pc:spChg>
        <pc:spChg chg="add del mod">
          <ac:chgData name="shim naga" userId="1787303b42477fc7" providerId="LiveId" clId="{204CAD1F-D960-4E5C-BE66-34506BC0B0CC}" dt="2020-10-19T02:15:11.209" v="1787" actId="11529"/>
          <ac:spMkLst>
            <pc:docMk/>
            <pc:sldMk cId="2801078210" sldId="256"/>
            <ac:spMk id="28" creationId="{47D68B9A-8EE7-4C16-ADB6-D23F048A655B}"/>
          </ac:spMkLst>
        </pc:spChg>
        <pc:spChg chg="add mod">
          <ac:chgData name="shim naga" userId="1787303b42477fc7" providerId="LiveId" clId="{204CAD1F-D960-4E5C-BE66-34506BC0B0CC}" dt="2020-10-19T02:43:08.395" v="2154" actId="164"/>
          <ac:spMkLst>
            <pc:docMk/>
            <pc:sldMk cId="2801078210" sldId="256"/>
            <ac:spMk id="30" creationId="{58920E9C-95C0-45AA-B640-40706A7BCBC0}"/>
          </ac:spMkLst>
        </pc:spChg>
        <pc:spChg chg="add mod">
          <ac:chgData name="shim naga" userId="1787303b42477fc7" providerId="LiveId" clId="{204CAD1F-D960-4E5C-BE66-34506BC0B0CC}" dt="2020-10-19T02:43:08.395" v="2154" actId="164"/>
          <ac:spMkLst>
            <pc:docMk/>
            <pc:sldMk cId="2801078210" sldId="256"/>
            <ac:spMk id="31" creationId="{A31F2D0B-DC14-4208-924D-FE2FBA78539C}"/>
          </ac:spMkLst>
        </pc:spChg>
        <pc:spChg chg="add mod">
          <ac:chgData name="shim naga" userId="1787303b42477fc7" providerId="LiveId" clId="{204CAD1F-D960-4E5C-BE66-34506BC0B0CC}" dt="2020-10-19T02:43:08.395" v="2154" actId="164"/>
          <ac:spMkLst>
            <pc:docMk/>
            <pc:sldMk cId="2801078210" sldId="256"/>
            <ac:spMk id="32" creationId="{DD94E2D9-F239-4A17-B82A-FF98D40D2622}"/>
          </ac:spMkLst>
        </pc:spChg>
        <pc:spChg chg="add mod">
          <ac:chgData name="shim naga" userId="1787303b42477fc7" providerId="LiveId" clId="{204CAD1F-D960-4E5C-BE66-34506BC0B0CC}" dt="2020-10-19T02:43:38.252" v="2172" actId="1076"/>
          <ac:spMkLst>
            <pc:docMk/>
            <pc:sldMk cId="2801078210" sldId="256"/>
            <ac:spMk id="34" creationId="{C246C4FA-572B-4BEB-8B44-256A6653CD0E}"/>
          </ac:spMkLst>
        </pc:spChg>
        <pc:spChg chg="add mod">
          <ac:chgData name="shim naga" userId="1787303b42477fc7" providerId="LiveId" clId="{204CAD1F-D960-4E5C-BE66-34506BC0B0CC}" dt="2020-10-19T02:43:38.252" v="2172" actId="1076"/>
          <ac:spMkLst>
            <pc:docMk/>
            <pc:sldMk cId="2801078210" sldId="256"/>
            <ac:spMk id="35" creationId="{4A0C4CD6-E258-4CFD-9743-BF2A8F63FD40}"/>
          </ac:spMkLst>
        </pc:spChg>
        <pc:spChg chg="add del mod">
          <ac:chgData name="shim naga" userId="1787303b42477fc7" providerId="LiveId" clId="{204CAD1F-D960-4E5C-BE66-34506BC0B0CC}" dt="2020-10-19T02:39:40.141" v="2061"/>
          <ac:spMkLst>
            <pc:docMk/>
            <pc:sldMk cId="2801078210" sldId="256"/>
            <ac:spMk id="36" creationId="{FA44D0EE-D966-48A9-B333-62A25DC0C7A5}"/>
          </ac:spMkLst>
        </pc:spChg>
        <pc:spChg chg="add del">
          <ac:chgData name="shim naga" userId="1787303b42477fc7" providerId="LiveId" clId="{204CAD1F-D960-4E5C-BE66-34506BC0B0CC}" dt="2020-10-19T02:39:45.974" v="2063" actId="22"/>
          <ac:spMkLst>
            <pc:docMk/>
            <pc:sldMk cId="2801078210" sldId="256"/>
            <ac:spMk id="38" creationId="{A949ECCA-DE6A-4A51-A52D-F6D118634731}"/>
          </ac:spMkLst>
        </pc:spChg>
        <pc:grpChg chg="add mod">
          <ac:chgData name="shim naga" userId="1787303b42477fc7" providerId="LiveId" clId="{204CAD1F-D960-4E5C-BE66-34506BC0B0CC}" dt="2020-10-19T02:43:15.331" v="2160" actId="164"/>
          <ac:grpSpMkLst>
            <pc:docMk/>
            <pc:sldMk cId="2801078210" sldId="256"/>
            <ac:grpSpMk id="24" creationId="{AD6DB173-ABC0-4F6D-B962-6218CE0ACE7F}"/>
          </ac:grpSpMkLst>
        </pc:grpChg>
        <pc:grpChg chg="add mod">
          <ac:chgData name="shim naga" userId="1787303b42477fc7" providerId="LiveId" clId="{204CAD1F-D960-4E5C-BE66-34506BC0B0CC}" dt="2020-10-19T02:43:15.331" v="2160" actId="164"/>
          <ac:grpSpMkLst>
            <pc:docMk/>
            <pc:sldMk cId="2801078210" sldId="256"/>
            <ac:grpSpMk id="33" creationId="{771A524E-B0D7-4CB7-A70E-4D461D1077CA}"/>
          </ac:grpSpMkLst>
        </pc:grpChg>
        <pc:grpChg chg="add mod">
          <ac:chgData name="shim naga" userId="1787303b42477fc7" providerId="LiveId" clId="{204CAD1F-D960-4E5C-BE66-34506BC0B0CC}" dt="2020-10-19T02:43:08.395" v="2154" actId="164"/>
          <ac:grpSpMkLst>
            <pc:docMk/>
            <pc:sldMk cId="2801078210" sldId="256"/>
            <ac:grpSpMk id="41" creationId="{D097AABE-2A7E-4D4F-BA6B-0BA2A6D1005F}"/>
          </ac:grpSpMkLst>
        </pc:grpChg>
        <pc:grpChg chg="add mod">
          <ac:chgData name="shim naga" userId="1787303b42477fc7" providerId="LiveId" clId="{204CAD1F-D960-4E5C-BE66-34506BC0B0CC}" dt="2020-10-19T02:43:31.374" v="2169" actId="1076"/>
          <ac:grpSpMkLst>
            <pc:docMk/>
            <pc:sldMk cId="2801078210" sldId="256"/>
            <ac:grpSpMk id="42" creationId="{F63A3ED8-8382-4E88-AE16-2936E88A1412}"/>
          </ac:grpSpMkLst>
        </pc:grpChg>
        <pc:picChg chg="add del mod modCrop">
          <ac:chgData name="shim naga" userId="1787303b42477fc7" providerId="LiveId" clId="{204CAD1F-D960-4E5C-BE66-34506BC0B0CC}" dt="2020-10-17T13:21:16.546" v="9" actId="478"/>
          <ac:picMkLst>
            <pc:docMk/>
            <pc:sldMk cId="2801078210" sldId="256"/>
            <ac:picMk id="3" creationId="{D1C5EECD-5D1E-4082-A983-DF7C3D358BD1}"/>
          </ac:picMkLst>
        </pc:picChg>
        <pc:picChg chg="add del mod modCrop">
          <ac:chgData name="shim naga" userId="1787303b42477fc7" providerId="LiveId" clId="{204CAD1F-D960-4E5C-BE66-34506BC0B0CC}" dt="2020-10-18T14:52:18.285" v="115" actId="478"/>
          <ac:picMkLst>
            <pc:docMk/>
            <pc:sldMk cId="2801078210" sldId="256"/>
            <ac:picMk id="5" creationId="{E914654E-7C39-4877-B798-CC44758BA28B}"/>
          </ac:picMkLst>
        </pc:picChg>
        <pc:picChg chg="del">
          <ac:chgData name="shim naga" userId="1787303b42477fc7" providerId="LiveId" clId="{204CAD1F-D960-4E5C-BE66-34506BC0B0CC}" dt="2020-10-17T13:21:18.371" v="11" actId="478"/>
          <ac:picMkLst>
            <pc:docMk/>
            <pc:sldMk cId="2801078210" sldId="256"/>
            <ac:picMk id="7" creationId="{6CCF38B8-B5DF-45FB-AD94-D61EFBB82BDE}"/>
          </ac:picMkLst>
        </pc:picChg>
        <pc:picChg chg="del">
          <ac:chgData name="shim naga" userId="1787303b42477fc7" providerId="LiveId" clId="{204CAD1F-D960-4E5C-BE66-34506BC0B0CC}" dt="2020-10-17T13:21:17.086" v="10" actId="478"/>
          <ac:picMkLst>
            <pc:docMk/>
            <pc:sldMk cId="2801078210" sldId="256"/>
            <ac:picMk id="9" creationId="{A8CB1325-D187-4FD5-A273-4217F7723BB0}"/>
          </ac:picMkLst>
        </pc:picChg>
        <pc:picChg chg="add del mod modCrop">
          <ac:chgData name="shim naga" userId="1787303b42477fc7" providerId="LiveId" clId="{204CAD1F-D960-4E5C-BE66-34506BC0B0CC}" dt="2020-10-18T14:52:18.944" v="116" actId="478"/>
          <ac:picMkLst>
            <pc:docMk/>
            <pc:sldMk cId="2801078210" sldId="256"/>
            <ac:picMk id="11" creationId="{2183D20F-D2DB-4882-9524-A7D40F696B4B}"/>
          </ac:picMkLst>
        </pc:picChg>
        <pc:picChg chg="add del mod modCrop">
          <ac:chgData name="shim naga" userId="1787303b42477fc7" providerId="LiveId" clId="{204CAD1F-D960-4E5C-BE66-34506BC0B0CC}" dt="2020-10-18T14:52:19.911" v="117" actId="478"/>
          <ac:picMkLst>
            <pc:docMk/>
            <pc:sldMk cId="2801078210" sldId="256"/>
            <ac:picMk id="12" creationId="{DE05C4A0-965D-46A9-AA56-CF029170078A}"/>
          </ac:picMkLst>
        </pc:picChg>
        <pc:picChg chg="del mod">
          <ac:chgData name="shim naga" userId="1787303b42477fc7" providerId="LiveId" clId="{204CAD1F-D960-4E5C-BE66-34506BC0B0CC}" dt="2020-10-17T12:55:37.143" v="4" actId="478"/>
          <ac:picMkLst>
            <pc:docMk/>
            <pc:sldMk cId="2801078210" sldId="256"/>
            <ac:picMk id="25" creationId="{F001E7C8-58B0-4756-BEDE-02A4612FC23A}"/>
          </ac:picMkLst>
        </pc:picChg>
        <pc:picChg chg="del">
          <ac:chgData name="shim naga" userId="1787303b42477fc7" providerId="LiveId" clId="{204CAD1F-D960-4E5C-BE66-34506BC0B0CC}" dt="2020-10-17T12:54:16.299" v="1" actId="478"/>
          <ac:picMkLst>
            <pc:docMk/>
            <pc:sldMk cId="2801078210" sldId="256"/>
            <ac:picMk id="27" creationId="{06DFDDC6-7E6F-4667-AF94-F389A689D7C7}"/>
          </ac:picMkLst>
        </pc:picChg>
        <pc:picChg chg="del">
          <ac:chgData name="shim naga" userId="1787303b42477fc7" providerId="LiveId" clId="{204CAD1F-D960-4E5C-BE66-34506BC0B0CC}" dt="2020-10-17T12:54:15.695" v="0" actId="478"/>
          <ac:picMkLst>
            <pc:docMk/>
            <pc:sldMk cId="2801078210" sldId="256"/>
            <ac:picMk id="29" creationId="{BC1BF84E-F659-4409-BFC0-781781724385}"/>
          </ac:picMkLst>
        </pc:picChg>
        <pc:picChg chg="add mod ord">
          <ac:chgData name="shim naga" userId="1787303b42477fc7" providerId="LiveId" clId="{204CAD1F-D960-4E5C-BE66-34506BC0B0CC}" dt="2020-10-19T02:43:21.720" v="2166" actId="1076"/>
          <ac:picMkLst>
            <pc:docMk/>
            <pc:sldMk cId="2801078210" sldId="256"/>
            <ac:picMk id="40" creationId="{D508D79B-A448-4AD4-A96A-3676C81B8418}"/>
          </ac:picMkLst>
        </pc:picChg>
        <pc:inkChg chg="add del">
          <ac:chgData name="shim naga" userId="1787303b42477fc7" providerId="LiveId" clId="{204CAD1F-D960-4E5C-BE66-34506BC0B0CC}" dt="2020-10-19T02:09:09.601" v="1704" actId="478"/>
          <ac:inkMkLst>
            <pc:docMk/>
            <pc:sldMk cId="2801078210" sldId="256"/>
            <ac:inkMk id="14" creationId="{E153AEBC-2390-496D-9872-43118C527DEC}"/>
          </ac:inkMkLst>
        </pc:inkChg>
        <pc:inkChg chg="add del">
          <ac:chgData name="shim naga" userId="1787303b42477fc7" providerId="LiveId" clId="{204CAD1F-D960-4E5C-BE66-34506BC0B0CC}" dt="2020-10-19T02:05:12.249" v="1609" actId="9405"/>
          <ac:inkMkLst>
            <pc:docMk/>
            <pc:sldMk cId="2801078210" sldId="256"/>
            <ac:inkMk id="16" creationId="{B8CE4E24-DAA9-4C1A-A5AC-39CF4EDBC0DB}"/>
          </ac:inkMkLst>
        </pc:inkChg>
        <pc:inkChg chg="add del">
          <ac:chgData name="shim naga" userId="1787303b42477fc7" providerId="LiveId" clId="{204CAD1F-D960-4E5C-BE66-34506BC0B0CC}" dt="2020-10-19T02:05:11.934" v="1608" actId="9405"/>
          <ac:inkMkLst>
            <pc:docMk/>
            <pc:sldMk cId="2801078210" sldId="256"/>
            <ac:inkMk id="19" creationId="{6BC2B59E-B161-4077-B698-16488579ECD5}"/>
          </ac:inkMkLst>
        </pc:inkChg>
      </pc:sldChg>
      <pc:sldChg chg="add del">
        <pc:chgData name="shim naga" userId="1787303b42477fc7" providerId="LiveId" clId="{204CAD1F-D960-4E5C-BE66-34506BC0B0CC}" dt="2020-10-19T02:42:57.354" v="2131"/>
        <pc:sldMkLst>
          <pc:docMk/>
          <pc:sldMk cId="1251551417" sldId="257"/>
        </pc:sldMkLst>
      </pc:sldChg>
      <pc:sldChg chg="delSp modSp add mod">
        <pc:chgData name="shim naga" userId="1787303b42477fc7" providerId="LiveId" clId="{204CAD1F-D960-4E5C-BE66-34506BC0B0CC}" dt="2020-10-19T02:51:17.092" v="2240" actId="14100"/>
        <pc:sldMkLst>
          <pc:docMk/>
          <pc:sldMk cId="2817706901" sldId="257"/>
        </pc:sldMkLst>
        <pc:spChg chg="mod">
          <ac:chgData name="shim naga" userId="1787303b42477fc7" providerId="LiveId" clId="{204CAD1F-D960-4E5C-BE66-34506BC0B0CC}" dt="2020-10-19T02:50:45.076" v="2234" actId="1076"/>
          <ac:spMkLst>
            <pc:docMk/>
            <pc:sldMk cId="2817706901" sldId="257"/>
            <ac:spMk id="22" creationId="{4361600C-4FA6-4A82-974A-C7687535DE49}"/>
          </ac:spMkLst>
        </pc:spChg>
        <pc:spChg chg="mod">
          <ac:chgData name="shim naga" userId="1787303b42477fc7" providerId="LiveId" clId="{204CAD1F-D960-4E5C-BE66-34506BC0B0CC}" dt="2020-10-19T02:50:52.094" v="2236" actId="1076"/>
          <ac:spMkLst>
            <pc:docMk/>
            <pc:sldMk cId="2817706901" sldId="257"/>
            <ac:spMk id="34" creationId="{C246C4FA-572B-4BEB-8B44-256A6653CD0E}"/>
          </ac:spMkLst>
        </pc:spChg>
        <pc:spChg chg="del">
          <ac:chgData name="shim naga" userId="1787303b42477fc7" providerId="LiveId" clId="{204CAD1F-D960-4E5C-BE66-34506BC0B0CC}" dt="2020-10-19T02:44:12.801" v="2202" actId="478"/>
          <ac:spMkLst>
            <pc:docMk/>
            <pc:sldMk cId="2817706901" sldId="257"/>
            <ac:spMk id="35" creationId="{4A0C4CD6-E258-4CFD-9743-BF2A8F63FD40}"/>
          </ac:spMkLst>
        </pc:spChg>
        <pc:grpChg chg="mod">
          <ac:chgData name="shim naga" userId="1787303b42477fc7" providerId="LiveId" clId="{204CAD1F-D960-4E5C-BE66-34506BC0B0CC}" dt="2020-10-19T02:50:31.827" v="2231" actId="12789"/>
          <ac:grpSpMkLst>
            <pc:docMk/>
            <pc:sldMk cId="2817706901" sldId="257"/>
            <ac:grpSpMk id="42" creationId="{F63A3ED8-8382-4E88-AE16-2936E88A1412}"/>
          </ac:grpSpMkLst>
        </pc:grpChg>
        <pc:picChg chg="mod">
          <ac:chgData name="shim naga" userId="1787303b42477fc7" providerId="LiveId" clId="{204CAD1F-D960-4E5C-BE66-34506BC0B0CC}" dt="2020-10-19T02:51:17.092" v="2240" actId="14100"/>
          <ac:picMkLst>
            <pc:docMk/>
            <pc:sldMk cId="2817706901" sldId="257"/>
            <ac:picMk id="40" creationId="{D508D79B-A448-4AD4-A96A-3676C81B8418}"/>
          </ac:picMkLst>
        </pc:picChg>
      </pc:sldChg>
    </pc:docChg>
  </pc:docChgLst>
</pc:chgInfo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FEF37-0735-41A8-99D9-44447F6255DA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AF0DB0-7C8F-427B-9702-B8AA35551D6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7181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F0DB0-7C8F-427B-9702-B8AA35551D6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34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AF0DB0-7C8F-427B-9702-B8AA35551D6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0661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9108C6-A985-4AA0-B9A2-7F592A1A8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4D8E323-33FA-4AED-82C4-67BEB19BE5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65B8FF8-B9FB-4BBE-A188-01B8A4FB8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E0E7CDB-08A4-42C5-BA9A-26B1D7535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7AE9921-0361-4B95-A427-C519C3D84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530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6ED714-A5DC-4619-9341-9F3930F15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EB244E9-2AC4-469D-8B01-2C3307444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E09880A-20A4-465B-9BBE-8F8741AF0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2086833-982C-4B96-9CB4-0BEBDC3B3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33A716-984F-417A-8B27-28A7E6C1E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1459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878782E-A98E-428B-ABD6-59BFCA9AAC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692330C-267F-47C5-B10C-60FF6A3EED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5DAED21-A576-4788-BAE0-CDC0DD1BB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9F8E04B-4A94-44B8-8093-FB1D6A624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4C605C-CA2A-4A2A-B76E-5B4400A32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0490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310BA9-6314-43B3-BC9A-7670E86B5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9EE5524-AEA1-4F22-A086-3EFAC03C9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A5F7F77-9ECB-4B88-90FC-B9181FAF6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C553D74-D545-4569-BC5D-4B10B06B7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B269B1B-068F-4C8B-A7D7-E72EFBC2D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462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EC08B6-FC5C-4B82-A829-CDD770556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C9D7179-A72F-47B1-9CD0-A785F889A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D861C0C-417E-4806-9E4F-AFA0C25A0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95E08E-EB6F-40FD-AB29-C9DF0F5E8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9843AE-BAF8-40FC-89BB-E764A7DF5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3430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42839A1-C6AD-4A71-9177-D13AF269E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6A43AB-EA9A-41D0-89A9-3755C6E417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0904886-5552-4E1D-BD88-1835D5CE8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99A7FFF-7633-4AE7-9809-565651A4A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87A1DFF-5886-40EB-8B56-89ED64031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A7ADB37-671C-4AA7-A80E-E3AC5F95B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2391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BB2C3A-BD2A-45FD-80EB-5750CEBCE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AC877DE-6AF8-4A0C-8EAB-C03B15A516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568B95D-3DCF-42F1-BD7C-644828CEBE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2F9DC6C1-0684-4D53-B6D8-DE2ED3392F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7067C55-0CB7-438C-9E7D-E3119348A6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73416B1-290D-43EE-9131-120FF7B8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65EF103-99B0-4275-981E-2FD8ADFBB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C97C546-EE2D-42FF-A892-FA9FEA4B8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82451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9BEFB9-114E-4E6A-A0ED-8D91D0962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C7DE7D4-2B4A-40A9-BF3A-993BD5E75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7B6B59A-7D74-4B86-95F0-21E4E4810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6C01937-D26C-4331-96F7-22F8DD6ED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86805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BB1750C-75AF-42DF-8817-B219F4F03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0916A3D-8462-4958-81B4-0C3ED34E0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5D42A8E-7F40-417C-8A4B-A1E304748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3326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FAD102-D2E5-4F39-BDF9-91F35EAD5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FA77775-2F02-454D-864E-B25A38CD3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2381DAA-6AE5-495E-9018-7BCE657FF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DE0B08B-11CD-4C08-8472-37C6A5A29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02342A6-03EA-4575-B3F3-70FB6E477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A0EA4E8-9A7B-4B60-9853-22B1B830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7818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9A3EF4-0990-48D8-90DB-4507C8363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A9002E7-0AFF-4E2C-93EC-3C2F156B84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200357-40BD-424E-A323-C0A36692A3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308FEB6-BBF1-4790-9871-D3F3A600A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6D0E543-9721-47CA-9E6C-22771E380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85A7060-BB1C-4492-AB27-F8DF75AF5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4039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D918DF1-8A93-4367-B4D5-3C4DDDD9A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5A3294D-D51A-41AD-99DE-2314ED6EA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7ADB2D3-498C-43BC-8555-C08148EF7C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240D5-4B08-4454-B2C0-5637511C3E36}" type="datetimeFigureOut">
              <a:rPr kumimoji="1" lang="ja-JP" altLang="en-US" smtClean="0"/>
              <a:t>2020/11/22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E96BBF2-8E44-4D13-8B1A-AFD4EF5B60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50EB82-203F-4C76-A2C0-1988C64A12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6DBB63-5D7F-4899-9495-309000B2275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172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図 39">
            <a:extLst>
              <a:ext uri="{FF2B5EF4-FFF2-40B4-BE49-F238E27FC236}">
                <a16:creationId xmlns:a16="http://schemas.microsoft.com/office/drawing/2014/main" id="{D508D79B-A448-4AD4-A96A-3676C81B84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431" y="362044"/>
            <a:ext cx="7232019" cy="5520624"/>
          </a:xfrm>
          <a:prstGeom prst="rect">
            <a:avLst/>
          </a:prstGeom>
        </p:spPr>
      </p:pic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4361600C-4FA6-4A82-974A-C7687535DE49}"/>
              </a:ext>
            </a:extLst>
          </p:cNvPr>
          <p:cNvSpPr/>
          <p:nvPr/>
        </p:nvSpPr>
        <p:spPr>
          <a:xfrm>
            <a:off x="2844070" y="1519688"/>
            <a:ext cx="3820278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13800" b="1" cap="none" spc="0" dirty="0">
                <a:ln w="22225">
                  <a:noFill/>
                  <a:prstDash val="solid"/>
                </a:ln>
                <a:effectLst/>
                <a:latin typeface="02うつくし明朝体" panose="02000600000000000000" pitchFamily="50" charset="-128"/>
                <a:ea typeface="02うつくし明朝体" panose="02000600000000000000" pitchFamily="50" charset="-128"/>
              </a:rPr>
              <a:t>伝わ</a:t>
            </a:r>
          </a:p>
        </p:txBody>
      </p:sp>
      <p:grpSp>
        <p:nvGrpSpPr>
          <p:cNvPr id="42" name="グループ化 41">
            <a:extLst>
              <a:ext uri="{FF2B5EF4-FFF2-40B4-BE49-F238E27FC236}">
                <a16:creationId xmlns:a16="http://schemas.microsoft.com/office/drawing/2014/main" id="{F63A3ED8-8382-4E88-AE16-2936E88A1412}"/>
              </a:ext>
            </a:extLst>
          </p:cNvPr>
          <p:cNvGrpSpPr/>
          <p:nvPr/>
        </p:nvGrpSpPr>
        <p:grpSpPr>
          <a:xfrm>
            <a:off x="6532302" y="1599966"/>
            <a:ext cx="1070728" cy="1847280"/>
            <a:chOff x="5813164" y="1142766"/>
            <a:chExt cx="1070728" cy="1847280"/>
          </a:xfrm>
        </p:grpSpPr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AD6DB173-ABC0-4F6D-B962-6218CE0ACE7F}"/>
                </a:ext>
              </a:extLst>
            </p:cNvPr>
            <p:cNvGrpSpPr/>
            <p:nvPr/>
          </p:nvGrpSpPr>
          <p:grpSpPr>
            <a:xfrm rot="590551">
              <a:off x="5813164" y="1550504"/>
              <a:ext cx="1070728" cy="1439542"/>
              <a:chOff x="6824066" y="2437989"/>
              <a:chExt cx="1164806" cy="1566026"/>
            </a:xfrm>
          </p:grpSpPr>
          <p:sp>
            <p:nvSpPr>
              <p:cNvPr id="23" name="フリーフォーム: 図形 22">
                <a:extLst>
                  <a:ext uri="{FF2B5EF4-FFF2-40B4-BE49-F238E27FC236}">
                    <a16:creationId xmlns:a16="http://schemas.microsoft.com/office/drawing/2014/main" id="{18343CED-585C-41C6-A844-A48357AFBDBB}"/>
                  </a:ext>
                </a:extLst>
              </p:cNvPr>
              <p:cNvSpPr/>
              <p:nvPr/>
            </p:nvSpPr>
            <p:spPr>
              <a:xfrm>
                <a:off x="6844825" y="2528889"/>
                <a:ext cx="1018065" cy="1427291"/>
              </a:xfrm>
              <a:custGeom>
                <a:avLst/>
                <a:gdLst>
                  <a:gd name="connsiteX0" fmla="*/ 0 w 962025"/>
                  <a:gd name="connsiteY0" fmla="*/ 320675 h 1374775"/>
                  <a:gd name="connsiteX1" fmla="*/ 203200 w 962025"/>
                  <a:gd name="connsiteY1" fmla="*/ 0 h 1374775"/>
                  <a:gd name="connsiteX2" fmla="*/ 409575 w 962025"/>
                  <a:gd name="connsiteY2" fmla="*/ 98425 h 1374775"/>
                  <a:gd name="connsiteX3" fmla="*/ 296862 w 962025"/>
                  <a:gd name="connsiteY3" fmla="*/ 431800 h 1374775"/>
                  <a:gd name="connsiteX4" fmla="*/ 139700 w 962025"/>
                  <a:gd name="connsiteY4" fmla="*/ 547687 h 1374775"/>
                  <a:gd name="connsiteX5" fmla="*/ 139700 w 962025"/>
                  <a:gd name="connsiteY5" fmla="*/ 641350 h 1374775"/>
                  <a:gd name="connsiteX6" fmla="*/ 579437 w 962025"/>
                  <a:gd name="connsiteY6" fmla="*/ 436562 h 1374775"/>
                  <a:gd name="connsiteX7" fmla="*/ 923925 w 962025"/>
                  <a:gd name="connsiteY7" fmla="*/ 552450 h 1374775"/>
                  <a:gd name="connsiteX8" fmla="*/ 962025 w 962025"/>
                  <a:gd name="connsiteY8" fmla="*/ 889000 h 1374775"/>
                  <a:gd name="connsiteX9" fmla="*/ 784225 w 962025"/>
                  <a:gd name="connsiteY9" fmla="*/ 1228725 h 1374775"/>
                  <a:gd name="connsiteX10" fmla="*/ 508000 w 962025"/>
                  <a:gd name="connsiteY10" fmla="*/ 1374775 h 1374775"/>
                  <a:gd name="connsiteX11" fmla="*/ 265112 w 962025"/>
                  <a:gd name="connsiteY11" fmla="*/ 1368425 h 1374775"/>
                  <a:gd name="connsiteX12" fmla="*/ 104775 w 962025"/>
                  <a:gd name="connsiteY12" fmla="*/ 1160462 h 1374775"/>
                  <a:gd name="connsiteX13" fmla="*/ 0 w 962025"/>
                  <a:gd name="connsiteY13" fmla="*/ 320675 h 1374775"/>
                  <a:gd name="connsiteX0" fmla="*/ 0 w 962025"/>
                  <a:gd name="connsiteY0" fmla="*/ 320675 h 1374775"/>
                  <a:gd name="connsiteX1" fmla="*/ 203200 w 962025"/>
                  <a:gd name="connsiteY1" fmla="*/ 0 h 1374775"/>
                  <a:gd name="connsiteX2" fmla="*/ 409575 w 962025"/>
                  <a:gd name="connsiteY2" fmla="*/ 98425 h 1374775"/>
                  <a:gd name="connsiteX3" fmla="*/ 296862 w 962025"/>
                  <a:gd name="connsiteY3" fmla="*/ 431800 h 1374775"/>
                  <a:gd name="connsiteX4" fmla="*/ 139700 w 962025"/>
                  <a:gd name="connsiteY4" fmla="*/ 547687 h 1374775"/>
                  <a:gd name="connsiteX5" fmla="*/ 139700 w 962025"/>
                  <a:gd name="connsiteY5" fmla="*/ 641350 h 1374775"/>
                  <a:gd name="connsiteX6" fmla="*/ 579437 w 962025"/>
                  <a:gd name="connsiteY6" fmla="*/ 436562 h 1374775"/>
                  <a:gd name="connsiteX7" fmla="*/ 923925 w 962025"/>
                  <a:gd name="connsiteY7" fmla="*/ 552450 h 1374775"/>
                  <a:gd name="connsiteX8" fmla="*/ 962025 w 962025"/>
                  <a:gd name="connsiteY8" fmla="*/ 889000 h 1374775"/>
                  <a:gd name="connsiteX9" fmla="*/ 784225 w 962025"/>
                  <a:gd name="connsiteY9" fmla="*/ 1228725 h 1374775"/>
                  <a:gd name="connsiteX10" fmla="*/ 508000 w 962025"/>
                  <a:gd name="connsiteY10" fmla="*/ 1374775 h 1374775"/>
                  <a:gd name="connsiteX11" fmla="*/ 265112 w 962025"/>
                  <a:gd name="connsiteY11" fmla="*/ 1368425 h 1374775"/>
                  <a:gd name="connsiteX12" fmla="*/ 65088 w 962025"/>
                  <a:gd name="connsiteY12" fmla="*/ 1162049 h 1374775"/>
                  <a:gd name="connsiteX13" fmla="*/ 0 w 962025"/>
                  <a:gd name="connsiteY13" fmla="*/ 320675 h 1374775"/>
                  <a:gd name="connsiteX0" fmla="*/ 0 w 950912"/>
                  <a:gd name="connsiteY0" fmla="*/ 339725 h 1374775"/>
                  <a:gd name="connsiteX1" fmla="*/ 192087 w 950912"/>
                  <a:gd name="connsiteY1" fmla="*/ 0 h 1374775"/>
                  <a:gd name="connsiteX2" fmla="*/ 398462 w 950912"/>
                  <a:gd name="connsiteY2" fmla="*/ 98425 h 1374775"/>
                  <a:gd name="connsiteX3" fmla="*/ 285749 w 950912"/>
                  <a:gd name="connsiteY3" fmla="*/ 431800 h 1374775"/>
                  <a:gd name="connsiteX4" fmla="*/ 128587 w 950912"/>
                  <a:gd name="connsiteY4" fmla="*/ 547687 h 1374775"/>
                  <a:gd name="connsiteX5" fmla="*/ 128587 w 950912"/>
                  <a:gd name="connsiteY5" fmla="*/ 641350 h 1374775"/>
                  <a:gd name="connsiteX6" fmla="*/ 568324 w 950912"/>
                  <a:gd name="connsiteY6" fmla="*/ 436562 h 1374775"/>
                  <a:gd name="connsiteX7" fmla="*/ 912812 w 950912"/>
                  <a:gd name="connsiteY7" fmla="*/ 552450 h 1374775"/>
                  <a:gd name="connsiteX8" fmla="*/ 950912 w 950912"/>
                  <a:gd name="connsiteY8" fmla="*/ 889000 h 1374775"/>
                  <a:gd name="connsiteX9" fmla="*/ 773112 w 950912"/>
                  <a:gd name="connsiteY9" fmla="*/ 1228725 h 1374775"/>
                  <a:gd name="connsiteX10" fmla="*/ 496887 w 950912"/>
                  <a:gd name="connsiteY10" fmla="*/ 1374775 h 1374775"/>
                  <a:gd name="connsiteX11" fmla="*/ 253999 w 950912"/>
                  <a:gd name="connsiteY11" fmla="*/ 1368425 h 1374775"/>
                  <a:gd name="connsiteX12" fmla="*/ 53975 w 950912"/>
                  <a:gd name="connsiteY12" fmla="*/ 1162049 h 1374775"/>
                  <a:gd name="connsiteX13" fmla="*/ 0 w 950912"/>
                  <a:gd name="connsiteY13" fmla="*/ 339725 h 1374775"/>
                  <a:gd name="connsiteX0" fmla="*/ 5352 w 956264"/>
                  <a:gd name="connsiteY0" fmla="*/ 339725 h 1374775"/>
                  <a:gd name="connsiteX1" fmla="*/ 197439 w 956264"/>
                  <a:gd name="connsiteY1" fmla="*/ 0 h 1374775"/>
                  <a:gd name="connsiteX2" fmla="*/ 403814 w 956264"/>
                  <a:gd name="connsiteY2" fmla="*/ 98425 h 1374775"/>
                  <a:gd name="connsiteX3" fmla="*/ 291101 w 956264"/>
                  <a:gd name="connsiteY3" fmla="*/ 431800 h 1374775"/>
                  <a:gd name="connsiteX4" fmla="*/ 133939 w 956264"/>
                  <a:gd name="connsiteY4" fmla="*/ 547687 h 1374775"/>
                  <a:gd name="connsiteX5" fmla="*/ 133939 w 956264"/>
                  <a:gd name="connsiteY5" fmla="*/ 641350 h 1374775"/>
                  <a:gd name="connsiteX6" fmla="*/ 573676 w 956264"/>
                  <a:gd name="connsiteY6" fmla="*/ 436562 h 1374775"/>
                  <a:gd name="connsiteX7" fmla="*/ 918164 w 956264"/>
                  <a:gd name="connsiteY7" fmla="*/ 552450 h 1374775"/>
                  <a:gd name="connsiteX8" fmla="*/ 956264 w 956264"/>
                  <a:gd name="connsiteY8" fmla="*/ 889000 h 1374775"/>
                  <a:gd name="connsiteX9" fmla="*/ 778464 w 956264"/>
                  <a:gd name="connsiteY9" fmla="*/ 1228725 h 1374775"/>
                  <a:gd name="connsiteX10" fmla="*/ 502239 w 956264"/>
                  <a:gd name="connsiteY10" fmla="*/ 1374775 h 1374775"/>
                  <a:gd name="connsiteX11" fmla="*/ 259351 w 956264"/>
                  <a:gd name="connsiteY11" fmla="*/ 1368425 h 1374775"/>
                  <a:gd name="connsiteX12" fmla="*/ 59327 w 956264"/>
                  <a:gd name="connsiteY12" fmla="*/ 1162049 h 1374775"/>
                  <a:gd name="connsiteX13" fmla="*/ 5352 w 956264"/>
                  <a:gd name="connsiteY13" fmla="*/ 339725 h 1374775"/>
                  <a:gd name="connsiteX0" fmla="*/ 39450 w 990362"/>
                  <a:gd name="connsiteY0" fmla="*/ 339725 h 1374775"/>
                  <a:gd name="connsiteX1" fmla="*/ 231537 w 990362"/>
                  <a:gd name="connsiteY1" fmla="*/ 0 h 1374775"/>
                  <a:gd name="connsiteX2" fmla="*/ 437912 w 990362"/>
                  <a:gd name="connsiteY2" fmla="*/ 98425 h 1374775"/>
                  <a:gd name="connsiteX3" fmla="*/ 325199 w 990362"/>
                  <a:gd name="connsiteY3" fmla="*/ 431800 h 1374775"/>
                  <a:gd name="connsiteX4" fmla="*/ 168037 w 990362"/>
                  <a:gd name="connsiteY4" fmla="*/ 547687 h 1374775"/>
                  <a:gd name="connsiteX5" fmla="*/ 168037 w 990362"/>
                  <a:gd name="connsiteY5" fmla="*/ 641350 h 1374775"/>
                  <a:gd name="connsiteX6" fmla="*/ 607774 w 990362"/>
                  <a:gd name="connsiteY6" fmla="*/ 436562 h 1374775"/>
                  <a:gd name="connsiteX7" fmla="*/ 952262 w 990362"/>
                  <a:gd name="connsiteY7" fmla="*/ 552450 h 1374775"/>
                  <a:gd name="connsiteX8" fmla="*/ 990362 w 990362"/>
                  <a:gd name="connsiteY8" fmla="*/ 889000 h 1374775"/>
                  <a:gd name="connsiteX9" fmla="*/ 812562 w 990362"/>
                  <a:gd name="connsiteY9" fmla="*/ 1228725 h 1374775"/>
                  <a:gd name="connsiteX10" fmla="*/ 536337 w 990362"/>
                  <a:gd name="connsiteY10" fmla="*/ 1374775 h 1374775"/>
                  <a:gd name="connsiteX11" fmla="*/ 293449 w 990362"/>
                  <a:gd name="connsiteY11" fmla="*/ 1368425 h 1374775"/>
                  <a:gd name="connsiteX12" fmla="*/ 93425 w 990362"/>
                  <a:gd name="connsiteY12" fmla="*/ 1162049 h 1374775"/>
                  <a:gd name="connsiteX13" fmla="*/ 39450 w 990362"/>
                  <a:gd name="connsiteY13" fmla="*/ 339725 h 1374775"/>
                  <a:gd name="connsiteX0" fmla="*/ 27274 w 968661"/>
                  <a:gd name="connsiteY0" fmla="*/ 338137 h 1374775"/>
                  <a:gd name="connsiteX1" fmla="*/ 209836 w 968661"/>
                  <a:gd name="connsiteY1" fmla="*/ 0 h 1374775"/>
                  <a:gd name="connsiteX2" fmla="*/ 416211 w 968661"/>
                  <a:gd name="connsiteY2" fmla="*/ 98425 h 1374775"/>
                  <a:gd name="connsiteX3" fmla="*/ 303498 w 968661"/>
                  <a:gd name="connsiteY3" fmla="*/ 431800 h 1374775"/>
                  <a:gd name="connsiteX4" fmla="*/ 146336 w 968661"/>
                  <a:gd name="connsiteY4" fmla="*/ 547687 h 1374775"/>
                  <a:gd name="connsiteX5" fmla="*/ 146336 w 968661"/>
                  <a:gd name="connsiteY5" fmla="*/ 641350 h 1374775"/>
                  <a:gd name="connsiteX6" fmla="*/ 586073 w 968661"/>
                  <a:gd name="connsiteY6" fmla="*/ 436562 h 1374775"/>
                  <a:gd name="connsiteX7" fmla="*/ 930561 w 968661"/>
                  <a:gd name="connsiteY7" fmla="*/ 552450 h 1374775"/>
                  <a:gd name="connsiteX8" fmla="*/ 968661 w 968661"/>
                  <a:gd name="connsiteY8" fmla="*/ 889000 h 1374775"/>
                  <a:gd name="connsiteX9" fmla="*/ 790861 w 968661"/>
                  <a:gd name="connsiteY9" fmla="*/ 1228725 h 1374775"/>
                  <a:gd name="connsiteX10" fmla="*/ 514636 w 968661"/>
                  <a:gd name="connsiteY10" fmla="*/ 1374775 h 1374775"/>
                  <a:gd name="connsiteX11" fmla="*/ 271748 w 968661"/>
                  <a:gd name="connsiteY11" fmla="*/ 1368425 h 1374775"/>
                  <a:gd name="connsiteX12" fmla="*/ 71724 w 968661"/>
                  <a:gd name="connsiteY12" fmla="*/ 1162049 h 1374775"/>
                  <a:gd name="connsiteX13" fmla="*/ 27274 w 968661"/>
                  <a:gd name="connsiteY13" fmla="*/ 338137 h 1374775"/>
                  <a:gd name="connsiteX0" fmla="*/ 20152 w 1014130"/>
                  <a:gd name="connsiteY0" fmla="*/ 327981 h 1374775"/>
                  <a:gd name="connsiteX1" fmla="*/ 255305 w 1014130"/>
                  <a:gd name="connsiteY1" fmla="*/ 0 h 1374775"/>
                  <a:gd name="connsiteX2" fmla="*/ 461680 w 1014130"/>
                  <a:gd name="connsiteY2" fmla="*/ 98425 h 1374775"/>
                  <a:gd name="connsiteX3" fmla="*/ 348967 w 1014130"/>
                  <a:gd name="connsiteY3" fmla="*/ 431800 h 1374775"/>
                  <a:gd name="connsiteX4" fmla="*/ 191805 w 1014130"/>
                  <a:gd name="connsiteY4" fmla="*/ 547687 h 1374775"/>
                  <a:gd name="connsiteX5" fmla="*/ 191805 w 1014130"/>
                  <a:gd name="connsiteY5" fmla="*/ 641350 h 1374775"/>
                  <a:gd name="connsiteX6" fmla="*/ 631542 w 1014130"/>
                  <a:gd name="connsiteY6" fmla="*/ 436562 h 1374775"/>
                  <a:gd name="connsiteX7" fmla="*/ 976030 w 1014130"/>
                  <a:gd name="connsiteY7" fmla="*/ 552450 h 1374775"/>
                  <a:gd name="connsiteX8" fmla="*/ 1014130 w 1014130"/>
                  <a:gd name="connsiteY8" fmla="*/ 889000 h 1374775"/>
                  <a:gd name="connsiteX9" fmla="*/ 836330 w 1014130"/>
                  <a:gd name="connsiteY9" fmla="*/ 1228725 h 1374775"/>
                  <a:gd name="connsiteX10" fmla="*/ 560105 w 1014130"/>
                  <a:gd name="connsiteY10" fmla="*/ 1374775 h 1374775"/>
                  <a:gd name="connsiteX11" fmla="*/ 317217 w 1014130"/>
                  <a:gd name="connsiteY11" fmla="*/ 1368425 h 1374775"/>
                  <a:gd name="connsiteX12" fmla="*/ 117193 w 1014130"/>
                  <a:gd name="connsiteY12" fmla="*/ 1162049 h 1374775"/>
                  <a:gd name="connsiteX13" fmla="*/ 20152 w 1014130"/>
                  <a:gd name="connsiteY13" fmla="*/ 327981 h 1374775"/>
                  <a:gd name="connsiteX0" fmla="*/ 30452 w 1024430"/>
                  <a:gd name="connsiteY0" fmla="*/ 327981 h 1374775"/>
                  <a:gd name="connsiteX1" fmla="*/ 265605 w 1024430"/>
                  <a:gd name="connsiteY1" fmla="*/ 0 h 1374775"/>
                  <a:gd name="connsiteX2" fmla="*/ 471980 w 1024430"/>
                  <a:gd name="connsiteY2" fmla="*/ 98425 h 1374775"/>
                  <a:gd name="connsiteX3" fmla="*/ 359267 w 1024430"/>
                  <a:gd name="connsiteY3" fmla="*/ 431800 h 1374775"/>
                  <a:gd name="connsiteX4" fmla="*/ 202105 w 1024430"/>
                  <a:gd name="connsiteY4" fmla="*/ 547687 h 1374775"/>
                  <a:gd name="connsiteX5" fmla="*/ 202105 w 1024430"/>
                  <a:gd name="connsiteY5" fmla="*/ 641350 h 1374775"/>
                  <a:gd name="connsiteX6" fmla="*/ 641842 w 1024430"/>
                  <a:gd name="connsiteY6" fmla="*/ 436562 h 1374775"/>
                  <a:gd name="connsiteX7" fmla="*/ 986330 w 1024430"/>
                  <a:gd name="connsiteY7" fmla="*/ 552450 h 1374775"/>
                  <a:gd name="connsiteX8" fmla="*/ 1024430 w 1024430"/>
                  <a:gd name="connsiteY8" fmla="*/ 889000 h 1374775"/>
                  <a:gd name="connsiteX9" fmla="*/ 846630 w 1024430"/>
                  <a:gd name="connsiteY9" fmla="*/ 1228725 h 1374775"/>
                  <a:gd name="connsiteX10" fmla="*/ 570405 w 1024430"/>
                  <a:gd name="connsiteY10" fmla="*/ 1374775 h 1374775"/>
                  <a:gd name="connsiteX11" fmla="*/ 327517 w 1024430"/>
                  <a:gd name="connsiteY11" fmla="*/ 1368425 h 1374775"/>
                  <a:gd name="connsiteX12" fmla="*/ 35453 w 1024430"/>
                  <a:gd name="connsiteY12" fmla="*/ 1197299 h 1374775"/>
                  <a:gd name="connsiteX13" fmla="*/ 30452 w 1024430"/>
                  <a:gd name="connsiteY13" fmla="*/ 327981 h 1374775"/>
                  <a:gd name="connsiteX0" fmla="*/ 30452 w 1024430"/>
                  <a:gd name="connsiteY0" fmla="*/ 327981 h 1374775"/>
                  <a:gd name="connsiteX1" fmla="*/ 265605 w 1024430"/>
                  <a:gd name="connsiteY1" fmla="*/ 0 h 1374775"/>
                  <a:gd name="connsiteX2" fmla="*/ 471980 w 1024430"/>
                  <a:gd name="connsiteY2" fmla="*/ 98425 h 1374775"/>
                  <a:gd name="connsiteX3" fmla="*/ 359267 w 1024430"/>
                  <a:gd name="connsiteY3" fmla="*/ 431800 h 1374775"/>
                  <a:gd name="connsiteX4" fmla="*/ 202105 w 1024430"/>
                  <a:gd name="connsiteY4" fmla="*/ 547687 h 1374775"/>
                  <a:gd name="connsiteX5" fmla="*/ 202105 w 1024430"/>
                  <a:gd name="connsiteY5" fmla="*/ 641350 h 1374775"/>
                  <a:gd name="connsiteX6" fmla="*/ 641842 w 1024430"/>
                  <a:gd name="connsiteY6" fmla="*/ 436562 h 1374775"/>
                  <a:gd name="connsiteX7" fmla="*/ 986330 w 1024430"/>
                  <a:gd name="connsiteY7" fmla="*/ 552450 h 1374775"/>
                  <a:gd name="connsiteX8" fmla="*/ 1024430 w 1024430"/>
                  <a:gd name="connsiteY8" fmla="*/ 889000 h 1374775"/>
                  <a:gd name="connsiteX9" fmla="*/ 846630 w 1024430"/>
                  <a:gd name="connsiteY9" fmla="*/ 1228725 h 1374775"/>
                  <a:gd name="connsiteX10" fmla="*/ 570405 w 1024430"/>
                  <a:gd name="connsiteY10" fmla="*/ 1374775 h 1374775"/>
                  <a:gd name="connsiteX11" fmla="*/ 327517 w 1024430"/>
                  <a:gd name="connsiteY11" fmla="*/ 1368425 h 1374775"/>
                  <a:gd name="connsiteX12" fmla="*/ 35453 w 1024430"/>
                  <a:gd name="connsiteY12" fmla="*/ 1197299 h 1374775"/>
                  <a:gd name="connsiteX13" fmla="*/ 30452 w 1024430"/>
                  <a:gd name="connsiteY13" fmla="*/ 327981 h 1374775"/>
                  <a:gd name="connsiteX0" fmla="*/ 31237 w 1025215"/>
                  <a:gd name="connsiteY0" fmla="*/ 327981 h 1399946"/>
                  <a:gd name="connsiteX1" fmla="*/ 266390 w 1025215"/>
                  <a:gd name="connsiteY1" fmla="*/ 0 h 1399946"/>
                  <a:gd name="connsiteX2" fmla="*/ 472765 w 1025215"/>
                  <a:gd name="connsiteY2" fmla="*/ 98425 h 1399946"/>
                  <a:gd name="connsiteX3" fmla="*/ 360052 w 1025215"/>
                  <a:gd name="connsiteY3" fmla="*/ 431800 h 1399946"/>
                  <a:gd name="connsiteX4" fmla="*/ 202890 w 1025215"/>
                  <a:gd name="connsiteY4" fmla="*/ 547687 h 1399946"/>
                  <a:gd name="connsiteX5" fmla="*/ 202890 w 1025215"/>
                  <a:gd name="connsiteY5" fmla="*/ 641350 h 1399946"/>
                  <a:gd name="connsiteX6" fmla="*/ 642627 w 1025215"/>
                  <a:gd name="connsiteY6" fmla="*/ 436562 h 1399946"/>
                  <a:gd name="connsiteX7" fmla="*/ 987115 w 1025215"/>
                  <a:gd name="connsiteY7" fmla="*/ 552450 h 1399946"/>
                  <a:gd name="connsiteX8" fmla="*/ 1025215 w 1025215"/>
                  <a:gd name="connsiteY8" fmla="*/ 889000 h 1399946"/>
                  <a:gd name="connsiteX9" fmla="*/ 847415 w 1025215"/>
                  <a:gd name="connsiteY9" fmla="*/ 1228725 h 1399946"/>
                  <a:gd name="connsiteX10" fmla="*/ 571190 w 1025215"/>
                  <a:gd name="connsiteY10" fmla="*/ 1374775 h 1399946"/>
                  <a:gd name="connsiteX11" fmla="*/ 340717 w 1025215"/>
                  <a:gd name="connsiteY11" fmla="*/ 1399573 h 1399946"/>
                  <a:gd name="connsiteX12" fmla="*/ 36238 w 1025215"/>
                  <a:gd name="connsiteY12" fmla="*/ 1197299 h 1399946"/>
                  <a:gd name="connsiteX13" fmla="*/ 31237 w 1025215"/>
                  <a:gd name="connsiteY13" fmla="*/ 327981 h 1399946"/>
                  <a:gd name="connsiteX0" fmla="*/ 31237 w 1025215"/>
                  <a:gd name="connsiteY0" fmla="*/ 327981 h 1399946"/>
                  <a:gd name="connsiteX1" fmla="*/ 266390 w 1025215"/>
                  <a:gd name="connsiteY1" fmla="*/ 0 h 1399946"/>
                  <a:gd name="connsiteX2" fmla="*/ 472765 w 1025215"/>
                  <a:gd name="connsiteY2" fmla="*/ 98425 h 1399946"/>
                  <a:gd name="connsiteX3" fmla="*/ 360052 w 1025215"/>
                  <a:gd name="connsiteY3" fmla="*/ 431800 h 1399946"/>
                  <a:gd name="connsiteX4" fmla="*/ 202890 w 1025215"/>
                  <a:gd name="connsiteY4" fmla="*/ 547687 h 1399946"/>
                  <a:gd name="connsiteX5" fmla="*/ 202890 w 1025215"/>
                  <a:gd name="connsiteY5" fmla="*/ 641350 h 1399946"/>
                  <a:gd name="connsiteX6" fmla="*/ 642627 w 1025215"/>
                  <a:gd name="connsiteY6" fmla="*/ 436562 h 1399946"/>
                  <a:gd name="connsiteX7" fmla="*/ 987115 w 1025215"/>
                  <a:gd name="connsiteY7" fmla="*/ 552450 h 1399946"/>
                  <a:gd name="connsiteX8" fmla="*/ 1025215 w 1025215"/>
                  <a:gd name="connsiteY8" fmla="*/ 889000 h 1399946"/>
                  <a:gd name="connsiteX9" fmla="*/ 847415 w 1025215"/>
                  <a:gd name="connsiteY9" fmla="*/ 1228725 h 1399946"/>
                  <a:gd name="connsiteX10" fmla="*/ 571190 w 1025215"/>
                  <a:gd name="connsiteY10" fmla="*/ 1374775 h 1399946"/>
                  <a:gd name="connsiteX11" fmla="*/ 340717 w 1025215"/>
                  <a:gd name="connsiteY11" fmla="*/ 1399573 h 1399946"/>
                  <a:gd name="connsiteX12" fmla="*/ 36238 w 1025215"/>
                  <a:gd name="connsiteY12" fmla="*/ 1197299 h 1399946"/>
                  <a:gd name="connsiteX13" fmla="*/ 31237 w 1025215"/>
                  <a:gd name="connsiteY13" fmla="*/ 327981 h 1399946"/>
                  <a:gd name="connsiteX0" fmla="*/ 31237 w 1025215"/>
                  <a:gd name="connsiteY0" fmla="*/ 327981 h 1431084"/>
                  <a:gd name="connsiteX1" fmla="*/ 266390 w 1025215"/>
                  <a:gd name="connsiteY1" fmla="*/ 0 h 1431084"/>
                  <a:gd name="connsiteX2" fmla="*/ 472765 w 1025215"/>
                  <a:gd name="connsiteY2" fmla="*/ 98425 h 1431084"/>
                  <a:gd name="connsiteX3" fmla="*/ 360052 w 1025215"/>
                  <a:gd name="connsiteY3" fmla="*/ 431800 h 1431084"/>
                  <a:gd name="connsiteX4" fmla="*/ 202890 w 1025215"/>
                  <a:gd name="connsiteY4" fmla="*/ 547687 h 1431084"/>
                  <a:gd name="connsiteX5" fmla="*/ 202890 w 1025215"/>
                  <a:gd name="connsiteY5" fmla="*/ 641350 h 1431084"/>
                  <a:gd name="connsiteX6" fmla="*/ 642627 w 1025215"/>
                  <a:gd name="connsiteY6" fmla="*/ 436562 h 1431084"/>
                  <a:gd name="connsiteX7" fmla="*/ 987115 w 1025215"/>
                  <a:gd name="connsiteY7" fmla="*/ 552450 h 1431084"/>
                  <a:gd name="connsiteX8" fmla="*/ 1025215 w 1025215"/>
                  <a:gd name="connsiteY8" fmla="*/ 889000 h 1431084"/>
                  <a:gd name="connsiteX9" fmla="*/ 847415 w 1025215"/>
                  <a:gd name="connsiteY9" fmla="*/ 1228725 h 1431084"/>
                  <a:gd name="connsiteX10" fmla="*/ 593588 w 1025215"/>
                  <a:gd name="connsiteY10" fmla="*/ 1412956 h 1431084"/>
                  <a:gd name="connsiteX11" fmla="*/ 340717 w 1025215"/>
                  <a:gd name="connsiteY11" fmla="*/ 1399573 h 1431084"/>
                  <a:gd name="connsiteX12" fmla="*/ 36238 w 1025215"/>
                  <a:gd name="connsiteY12" fmla="*/ 1197299 h 1431084"/>
                  <a:gd name="connsiteX13" fmla="*/ 31237 w 1025215"/>
                  <a:gd name="connsiteY13" fmla="*/ 327981 h 1431084"/>
                  <a:gd name="connsiteX0" fmla="*/ 31237 w 1025215"/>
                  <a:gd name="connsiteY0" fmla="*/ 327981 h 1424508"/>
                  <a:gd name="connsiteX1" fmla="*/ 266390 w 1025215"/>
                  <a:gd name="connsiteY1" fmla="*/ 0 h 1424508"/>
                  <a:gd name="connsiteX2" fmla="*/ 472765 w 1025215"/>
                  <a:gd name="connsiteY2" fmla="*/ 98425 h 1424508"/>
                  <a:gd name="connsiteX3" fmla="*/ 360052 w 1025215"/>
                  <a:gd name="connsiteY3" fmla="*/ 431800 h 1424508"/>
                  <a:gd name="connsiteX4" fmla="*/ 202890 w 1025215"/>
                  <a:gd name="connsiteY4" fmla="*/ 547687 h 1424508"/>
                  <a:gd name="connsiteX5" fmla="*/ 202890 w 1025215"/>
                  <a:gd name="connsiteY5" fmla="*/ 641350 h 1424508"/>
                  <a:gd name="connsiteX6" fmla="*/ 642627 w 1025215"/>
                  <a:gd name="connsiteY6" fmla="*/ 436562 h 1424508"/>
                  <a:gd name="connsiteX7" fmla="*/ 987115 w 1025215"/>
                  <a:gd name="connsiteY7" fmla="*/ 552450 h 1424508"/>
                  <a:gd name="connsiteX8" fmla="*/ 1025215 w 1025215"/>
                  <a:gd name="connsiteY8" fmla="*/ 889000 h 1424508"/>
                  <a:gd name="connsiteX9" fmla="*/ 847415 w 1025215"/>
                  <a:gd name="connsiteY9" fmla="*/ 1228725 h 1424508"/>
                  <a:gd name="connsiteX10" fmla="*/ 593588 w 1025215"/>
                  <a:gd name="connsiteY10" fmla="*/ 1412956 h 1424508"/>
                  <a:gd name="connsiteX11" fmla="*/ 340717 w 1025215"/>
                  <a:gd name="connsiteY11" fmla="*/ 1399573 h 1424508"/>
                  <a:gd name="connsiteX12" fmla="*/ 36238 w 1025215"/>
                  <a:gd name="connsiteY12" fmla="*/ 1197299 h 1424508"/>
                  <a:gd name="connsiteX13" fmla="*/ 31237 w 1025215"/>
                  <a:gd name="connsiteY13" fmla="*/ 327981 h 1424508"/>
                  <a:gd name="connsiteX0" fmla="*/ 33074 w 1027052"/>
                  <a:gd name="connsiteY0" fmla="*/ 327981 h 1420509"/>
                  <a:gd name="connsiteX1" fmla="*/ 268227 w 1027052"/>
                  <a:gd name="connsiteY1" fmla="*/ 0 h 1420509"/>
                  <a:gd name="connsiteX2" fmla="*/ 474602 w 1027052"/>
                  <a:gd name="connsiteY2" fmla="*/ 98425 h 1420509"/>
                  <a:gd name="connsiteX3" fmla="*/ 361889 w 1027052"/>
                  <a:gd name="connsiteY3" fmla="*/ 431800 h 1420509"/>
                  <a:gd name="connsiteX4" fmla="*/ 204727 w 1027052"/>
                  <a:gd name="connsiteY4" fmla="*/ 547687 h 1420509"/>
                  <a:gd name="connsiteX5" fmla="*/ 204727 w 1027052"/>
                  <a:gd name="connsiteY5" fmla="*/ 641350 h 1420509"/>
                  <a:gd name="connsiteX6" fmla="*/ 644464 w 1027052"/>
                  <a:gd name="connsiteY6" fmla="*/ 436562 h 1420509"/>
                  <a:gd name="connsiteX7" fmla="*/ 988952 w 1027052"/>
                  <a:gd name="connsiteY7" fmla="*/ 552450 h 1420509"/>
                  <a:gd name="connsiteX8" fmla="*/ 1027052 w 1027052"/>
                  <a:gd name="connsiteY8" fmla="*/ 889000 h 1420509"/>
                  <a:gd name="connsiteX9" fmla="*/ 849252 w 1027052"/>
                  <a:gd name="connsiteY9" fmla="*/ 1228725 h 1420509"/>
                  <a:gd name="connsiteX10" fmla="*/ 595425 w 1027052"/>
                  <a:gd name="connsiteY10" fmla="*/ 1412956 h 1420509"/>
                  <a:gd name="connsiteX11" fmla="*/ 371116 w 1027052"/>
                  <a:gd name="connsiteY11" fmla="*/ 1382349 h 1420509"/>
                  <a:gd name="connsiteX12" fmla="*/ 38075 w 1027052"/>
                  <a:gd name="connsiteY12" fmla="*/ 1197299 h 1420509"/>
                  <a:gd name="connsiteX13" fmla="*/ 33074 w 1027052"/>
                  <a:gd name="connsiteY13" fmla="*/ 327981 h 1420509"/>
                  <a:gd name="connsiteX0" fmla="*/ 29308 w 1023286"/>
                  <a:gd name="connsiteY0" fmla="*/ 327981 h 1427215"/>
                  <a:gd name="connsiteX1" fmla="*/ 264461 w 1023286"/>
                  <a:gd name="connsiteY1" fmla="*/ 0 h 1427215"/>
                  <a:gd name="connsiteX2" fmla="*/ 470836 w 1023286"/>
                  <a:gd name="connsiteY2" fmla="*/ 98425 h 1427215"/>
                  <a:gd name="connsiteX3" fmla="*/ 358123 w 1023286"/>
                  <a:gd name="connsiteY3" fmla="*/ 431800 h 1427215"/>
                  <a:gd name="connsiteX4" fmla="*/ 200961 w 1023286"/>
                  <a:gd name="connsiteY4" fmla="*/ 547687 h 1427215"/>
                  <a:gd name="connsiteX5" fmla="*/ 200961 w 1023286"/>
                  <a:gd name="connsiteY5" fmla="*/ 641350 h 1427215"/>
                  <a:gd name="connsiteX6" fmla="*/ 640698 w 1023286"/>
                  <a:gd name="connsiteY6" fmla="*/ 436562 h 1427215"/>
                  <a:gd name="connsiteX7" fmla="*/ 985186 w 1023286"/>
                  <a:gd name="connsiteY7" fmla="*/ 552450 h 1427215"/>
                  <a:gd name="connsiteX8" fmla="*/ 1023286 w 1023286"/>
                  <a:gd name="connsiteY8" fmla="*/ 889000 h 1427215"/>
                  <a:gd name="connsiteX9" fmla="*/ 845486 w 1023286"/>
                  <a:gd name="connsiteY9" fmla="*/ 1228725 h 1427215"/>
                  <a:gd name="connsiteX10" fmla="*/ 591659 w 1023286"/>
                  <a:gd name="connsiteY10" fmla="*/ 1412956 h 1427215"/>
                  <a:gd name="connsiteX11" fmla="*/ 367350 w 1023286"/>
                  <a:gd name="connsiteY11" fmla="*/ 1382349 h 1427215"/>
                  <a:gd name="connsiteX12" fmla="*/ 40924 w 1023286"/>
                  <a:gd name="connsiteY12" fmla="*/ 1124287 h 1427215"/>
                  <a:gd name="connsiteX13" fmla="*/ 29308 w 1023286"/>
                  <a:gd name="connsiteY13" fmla="*/ 327981 h 1427215"/>
                  <a:gd name="connsiteX0" fmla="*/ 24086 w 1018064"/>
                  <a:gd name="connsiteY0" fmla="*/ 327981 h 1427291"/>
                  <a:gd name="connsiteX1" fmla="*/ 259239 w 1018064"/>
                  <a:gd name="connsiteY1" fmla="*/ 0 h 1427291"/>
                  <a:gd name="connsiteX2" fmla="*/ 465614 w 1018064"/>
                  <a:gd name="connsiteY2" fmla="*/ 98425 h 1427291"/>
                  <a:gd name="connsiteX3" fmla="*/ 352901 w 1018064"/>
                  <a:gd name="connsiteY3" fmla="*/ 431800 h 1427291"/>
                  <a:gd name="connsiteX4" fmla="*/ 195739 w 1018064"/>
                  <a:gd name="connsiteY4" fmla="*/ 547687 h 1427291"/>
                  <a:gd name="connsiteX5" fmla="*/ 195739 w 1018064"/>
                  <a:gd name="connsiteY5" fmla="*/ 641350 h 1427291"/>
                  <a:gd name="connsiteX6" fmla="*/ 635476 w 1018064"/>
                  <a:gd name="connsiteY6" fmla="*/ 436562 h 1427291"/>
                  <a:gd name="connsiteX7" fmla="*/ 979964 w 1018064"/>
                  <a:gd name="connsiteY7" fmla="*/ 552450 h 1427291"/>
                  <a:gd name="connsiteX8" fmla="*/ 1018064 w 1018064"/>
                  <a:gd name="connsiteY8" fmla="*/ 889000 h 1427291"/>
                  <a:gd name="connsiteX9" fmla="*/ 840264 w 1018064"/>
                  <a:gd name="connsiteY9" fmla="*/ 1228725 h 1427291"/>
                  <a:gd name="connsiteX10" fmla="*/ 586437 w 1018064"/>
                  <a:gd name="connsiteY10" fmla="*/ 1412956 h 1427291"/>
                  <a:gd name="connsiteX11" fmla="*/ 362128 w 1018064"/>
                  <a:gd name="connsiteY11" fmla="*/ 1382349 h 1427291"/>
                  <a:gd name="connsiteX12" fmla="*/ 45912 w 1018064"/>
                  <a:gd name="connsiteY12" fmla="*/ 1122517 h 1427291"/>
                  <a:gd name="connsiteX13" fmla="*/ 24086 w 1018064"/>
                  <a:gd name="connsiteY13" fmla="*/ 327981 h 1427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18064" h="1427291">
                    <a:moveTo>
                      <a:pt x="24086" y="327981"/>
                    </a:moveTo>
                    <a:cubicBezTo>
                      <a:pt x="59641" y="140895"/>
                      <a:pt x="195210" y="113242"/>
                      <a:pt x="259239" y="0"/>
                    </a:cubicBezTo>
                    <a:lnTo>
                      <a:pt x="465614" y="98425"/>
                    </a:lnTo>
                    <a:lnTo>
                      <a:pt x="352901" y="431800"/>
                    </a:lnTo>
                    <a:lnTo>
                      <a:pt x="195739" y="547687"/>
                    </a:lnTo>
                    <a:lnTo>
                      <a:pt x="195739" y="641350"/>
                    </a:lnTo>
                    <a:lnTo>
                      <a:pt x="635476" y="436562"/>
                    </a:lnTo>
                    <a:lnTo>
                      <a:pt x="979964" y="552450"/>
                    </a:lnTo>
                    <a:lnTo>
                      <a:pt x="1018064" y="889000"/>
                    </a:lnTo>
                    <a:lnTo>
                      <a:pt x="840264" y="1228725"/>
                    </a:lnTo>
                    <a:cubicBezTo>
                      <a:pt x="748189" y="1277408"/>
                      <a:pt x="666126" y="1387352"/>
                      <a:pt x="586437" y="1412956"/>
                    </a:cubicBezTo>
                    <a:cubicBezTo>
                      <a:pt x="506748" y="1438560"/>
                      <a:pt x="452215" y="1430755"/>
                      <a:pt x="362128" y="1382349"/>
                    </a:cubicBezTo>
                    <a:cubicBezTo>
                      <a:pt x="272041" y="1333943"/>
                      <a:pt x="102252" y="1298245"/>
                      <a:pt x="45912" y="1122517"/>
                    </a:cubicBezTo>
                    <a:cubicBezTo>
                      <a:pt x="-10428" y="946789"/>
                      <a:pt x="-11469" y="515067"/>
                      <a:pt x="24086" y="327981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" name="フリーフォーム: 図形 14">
                <a:extLst>
                  <a:ext uri="{FF2B5EF4-FFF2-40B4-BE49-F238E27FC236}">
                    <a16:creationId xmlns:a16="http://schemas.microsoft.com/office/drawing/2014/main" id="{2DCED005-9CD0-4E9A-B6C6-7C7F3E21D310}"/>
                  </a:ext>
                </a:extLst>
              </p:cNvPr>
              <p:cNvSpPr/>
              <p:nvPr/>
            </p:nvSpPr>
            <p:spPr>
              <a:xfrm>
                <a:off x="6824066" y="2437989"/>
                <a:ext cx="1164806" cy="1566026"/>
              </a:xfrm>
              <a:custGeom>
                <a:avLst/>
                <a:gdLst>
                  <a:gd name="connsiteX0" fmla="*/ 240432 w 584336"/>
                  <a:gd name="connsiteY0" fmla="*/ 546671 h 690662"/>
                  <a:gd name="connsiteX1" fmla="*/ 210629 w 584336"/>
                  <a:gd name="connsiteY1" fmla="*/ 555880 h 690662"/>
                  <a:gd name="connsiteX2" fmla="*/ 197569 w 584336"/>
                  <a:gd name="connsiteY2" fmla="*/ 579823 h 690662"/>
                  <a:gd name="connsiteX3" fmla="*/ 283964 w 584336"/>
                  <a:gd name="connsiteY3" fmla="*/ 616657 h 690662"/>
                  <a:gd name="connsiteX4" fmla="*/ 319794 w 584336"/>
                  <a:gd name="connsiteY4" fmla="*/ 614983 h 690662"/>
                  <a:gd name="connsiteX5" fmla="*/ 240432 w 584336"/>
                  <a:gd name="connsiteY5" fmla="*/ 546671 h 690662"/>
                  <a:gd name="connsiteX6" fmla="*/ 66638 w 584336"/>
                  <a:gd name="connsiteY6" fmla="*/ 125413 h 690662"/>
                  <a:gd name="connsiteX7" fmla="*/ 275890 w 584336"/>
                  <a:gd name="connsiteY7" fmla="*/ 0 h 690662"/>
                  <a:gd name="connsiteX8" fmla="*/ 519373 w 584336"/>
                  <a:gd name="connsiteY8" fmla="*/ 176982 h 690662"/>
                  <a:gd name="connsiteX9" fmla="*/ 304726 w 584336"/>
                  <a:gd name="connsiteY9" fmla="*/ 322982 h 690662"/>
                  <a:gd name="connsiteX10" fmla="*/ 373707 w 584336"/>
                  <a:gd name="connsiteY10" fmla="*/ 312267 h 690662"/>
                  <a:gd name="connsiteX11" fmla="*/ 528414 w 584336"/>
                  <a:gd name="connsiteY11" fmla="*/ 357306 h 690662"/>
                  <a:gd name="connsiteX12" fmla="*/ 584336 w 584336"/>
                  <a:gd name="connsiteY12" fmla="*/ 486730 h 690662"/>
                  <a:gd name="connsiteX13" fmla="*/ 505141 w 584336"/>
                  <a:gd name="connsiteY13" fmla="*/ 637921 h 690662"/>
                  <a:gd name="connsiteX14" fmla="*/ 296689 w 584336"/>
                  <a:gd name="connsiteY14" fmla="*/ 690662 h 690662"/>
                  <a:gd name="connsiteX15" fmla="*/ 161237 w 584336"/>
                  <a:gd name="connsiteY15" fmla="*/ 662534 h 690662"/>
                  <a:gd name="connsiteX16" fmla="*/ 111175 w 584336"/>
                  <a:gd name="connsiteY16" fmla="*/ 580157 h 690662"/>
                  <a:gd name="connsiteX17" fmla="*/ 153870 w 584336"/>
                  <a:gd name="connsiteY17" fmla="*/ 506320 h 690662"/>
                  <a:gd name="connsiteX18" fmla="*/ 247129 w 584336"/>
                  <a:gd name="connsiteY18" fmla="*/ 476350 h 690662"/>
                  <a:gd name="connsiteX19" fmla="*/ 406189 w 584336"/>
                  <a:gd name="connsiteY19" fmla="*/ 592882 h 690662"/>
                  <a:gd name="connsiteX20" fmla="*/ 487896 w 584336"/>
                  <a:gd name="connsiteY20" fmla="*/ 490414 h 690662"/>
                  <a:gd name="connsiteX21" fmla="*/ 447545 w 584336"/>
                  <a:gd name="connsiteY21" fmla="*/ 411889 h 690662"/>
                  <a:gd name="connsiteX22" fmla="*/ 345914 w 584336"/>
                  <a:gd name="connsiteY22" fmla="*/ 383258 h 690662"/>
                  <a:gd name="connsiteX23" fmla="*/ 337542 w 584336"/>
                  <a:gd name="connsiteY23" fmla="*/ 383258 h 690662"/>
                  <a:gd name="connsiteX24" fmla="*/ 274755 w 584336"/>
                  <a:gd name="connsiteY24" fmla="*/ 392299 h 690662"/>
                  <a:gd name="connsiteX25" fmla="*/ 207113 w 584336"/>
                  <a:gd name="connsiteY25" fmla="*/ 415739 h 690662"/>
                  <a:gd name="connsiteX26" fmla="*/ 153870 w 584336"/>
                  <a:gd name="connsiteY26" fmla="*/ 444538 h 690662"/>
                  <a:gd name="connsiteX27" fmla="*/ 53578 w 584336"/>
                  <a:gd name="connsiteY27" fmla="*/ 517203 h 690662"/>
                  <a:gd name="connsiteX28" fmla="*/ 0 w 584336"/>
                  <a:gd name="connsiteY28" fmla="*/ 449896 h 690662"/>
                  <a:gd name="connsiteX29" fmla="*/ 349932 w 584336"/>
                  <a:gd name="connsiteY29" fmla="*/ 203771 h 690662"/>
                  <a:gd name="connsiteX30" fmla="*/ 66638 w 584336"/>
                  <a:gd name="connsiteY30" fmla="*/ 203771 h 690662"/>
                  <a:gd name="connsiteX31" fmla="*/ 66638 w 584336"/>
                  <a:gd name="connsiteY31" fmla="*/ 125413 h 690662"/>
                  <a:gd name="connsiteX0" fmla="*/ 240432 w 584336"/>
                  <a:gd name="connsiteY0" fmla="*/ 546671 h 690662"/>
                  <a:gd name="connsiteX1" fmla="*/ 210629 w 584336"/>
                  <a:gd name="connsiteY1" fmla="*/ 555880 h 690662"/>
                  <a:gd name="connsiteX2" fmla="*/ 197569 w 584336"/>
                  <a:gd name="connsiteY2" fmla="*/ 579823 h 690662"/>
                  <a:gd name="connsiteX3" fmla="*/ 283964 w 584336"/>
                  <a:gd name="connsiteY3" fmla="*/ 616657 h 690662"/>
                  <a:gd name="connsiteX4" fmla="*/ 319794 w 584336"/>
                  <a:gd name="connsiteY4" fmla="*/ 614983 h 690662"/>
                  <a:gd name="connsiteX5" fmla="*/ 240432 w 584336"/>
                  <a:gd name="connsiteY5" fmla="*/ 546671 h 690662"/>
                  <a:gd name="connsiteX6" fmla="*/ 66638 w 584336"/>
                  <a:gd name="connsiteY6" fmla="*/ 125413 h 690662"/>
                  <a:gd name="connsiteX7" fmla="*/ 275890 w 584336"/>
                  <a:gd name="connsiteY7" fmla="*/ 0 h 690662"/>
                  <a:gd name="connsiteX8" fmla="*/ 335223 w 584336"/>
                  <a:gd name="connsiteY8" fmla="*/ 40457 h 690662"/>
                  <a:gd name="connsiteX9" fmla="*/ 304726 w 584336"/>
                  <a:gd name="connsiteY9" fmla="*/ 322982 h 690662"/>
                  <a:gd name="connsiteX10" fmla="*/ 373707 w 584336"/>
                  <a:gd name="connsiteY10" fmla="*/ 312267 h 690662"/>
                  <a:gd name="connsiteX11" fmla="*/ 528414 w 584336"/>
                  <a:gd name="connsiteY11" fmla="*/ 357306 h 690662"/>
                  <a:gd name="connsiteX12" fmla="*/ 584336 w 584336"/>
                  <a:gd name="connsiteY12" fmla="*/ 486730 h 690662"/>
                  <a:gd name="connsiteX13" fmla="*/ 505141 w 584336"/>
                  <a:gd name="connsiteY13" fmla="*/ 637921 h 690662"/>
                  <a:gd name="connsiteX14" fmla="*/ 296689 w 584336"/>
                  <a:gd name="connsiteY14" fmla="*/ 690662 h 690662"/>
                  <a:gd name="connsiteX15" fmla="*/ 161237 w 584336"/>
                  <a:gd name="connsiteY15" fmla="*/ 662534 h 690662"/>
                  <a:gd name="connsiteX16" fmla="*/ 111175 w 584336"/>
                  <a:gd name="connsiteY16" fmla="*/ 580157 h 690662"/>
                  <a:gd name="connsiteX17" fmla="*/ 153870 w 584336"/>
                  <a:gd name="connsiteY17" fmla="*/ 506320 h 690662"/>
                  <a:gd name="connsiteX18" fmla="*/ 247129 w 584336"/>
                  <a:gd name="connsiteY18" fmla="*/ 476350 h 690662"/>
                  <a:gd name="connsiteX19" fmla="*/ 406189 w 584336"/>
                  <a:gd name="connsiteY19" fmla="*/ 592882 h 690662"/>
                  <a:gd name="connsiteX20" fmla="*/ 487896 w 584336"/>
                  <a:gd name="connsiteY20" fmla="*/ 490414 h 690662"/>
                  <a:gd name="connsiteX21" fmla="*/ 447545 w 584336"/>
                  <a:gd name="connsiteY21" fmla="*/ 411889 h 690662"/>
                  <a:gd name="connsiteX22" fmla="*/ 345914 w 584336"/>
                  <a:gd name="connsiteY22" fmla="*/ 383258 h 690662"/>
                  <a:gd name="connsiteX23" fmla="*/ 337542 w 584336"/>
                  <a:gd name="connsiteY23" fmla="*/ 383258 h 690662"/>
                  <a:gd name="connsiteX24" fmla="*/ 274755 w 584336"/>
                  <a:gd name="connsiteY24" fmla="*/ 392299 h 690662"/>
                  <a:gd name="connsiteX25" fmla="*/ 207113 w 584336"/>
                  <a:gd name="connsiteY25" fmla="*/ 415739 h 690662"/>
                  <a:gd name="connsiteX26" fmla="*/ 153870 w 584336"/>
                  <a:gd name="connsiteY26" fmla="*/ 444538 h 690662"/>
                  <a:gd name="connsiteX27" fmla="*/ 53578 w 584336"/>
                  <a:gd name="connsiteY27" fmla="*/ 517203 h 690662"/>
                  <a:gd name="connsiteX28" fmla="*/ 0 w 584336"/>
                  <a:gd name="connsiteY28" fmla="*/ 449896 h 690662"/>
                  <a:gd name="connsiteX29" fmla="*/ 349932 w 584336"/>
                  <a:gd name="connsiteY29" fmla="*/ 203771 h 690662"/>
                  <a:gd name="connsiteX30" fmla="*/ 66638 w 584336"/>
                  <a:gd name="connsiteY30" fmla="*/ 203771 h 690662"/>
                  <a:gd name="connsiteX31" fmla="*/ 66638 w 584336"/>
                  <a:gd name="connsiteY31" fmla="*/ 125413 h 690662"/>
                  <a:gd name="connsiteX0" fmla="*/ 240432 w 584336"/>
                  <a:gd name="connsiteY0" fmla="*/ 546671 h 690662"/>
                  <a:gd name="connsiteX1" fmla="*/ 210629 w 584336"/>
                  <a:gd name="connsiteY1" fmla="*/ 555880 h 690662"/>
                  <a:gd name="connsiteX2" fmla="*/ 197569 w 584336"/>
                  <a:gd name="connsiteY2" fmla="*/ 579823 h 690662"/>
                  <a:gd name="connsiteX3" fmla="*/ 283964 w 584336"/>
                  <a:gd name="connsiteY3" fmla="*/ 616657 h 690662"/>
                  <a:gd name="connsiteX4" fmla="*/ 319794 w 584336"/>
                  <a:gd name="connsiteY4" fmla="*/ 614983 h 690662"/>
                  <a:gd name="connsiteX5" fmla="*/ 240432 w 584336"/>
                  <a:gd name="connsiteY5" fmla="*/ 546671 h 690662"/>
                  <a:gd name="connsiteX6" fmla="*/ 66638 w 584336"/>
                  <a:gd name="connsiteY6" fmla="*/ 125413 h 690662"/>
                  <a:gd name="connsiteX7" fmla="*/ 275890 w 584336"/>
                  <a:gd name="connsiteY7" fmla="*/ 0 h 690662"/>
                  <a:gd name="connsiteX8" fmla="*/ 335223 w 584336"/>
                  <a:gd name="connsiteY8" fmla="*/ 40457 h 690662"/>
                  <a:gd name="connsiteX9" fmla="*/ 304726 w 584336"/>
                  <a:gd name="connsiteY9" fmla="*/ 322982 h 690662"/>
                  <a:gd name="connsiteX10" fmla="*/ 373707 w 584336"/>
                  <a:gd name="connsiteY10" fmla="*/ 312267 h 690662"/>
                  <a:gd name="connsiteX11" fmla="*/ 528414 w 584336"/>
                  <a:gd name="connsiteY11" fmla="*/ 357306 h 690662"/>
                  <a:gd name="connsiteX12" fmla="*/ 584336 w 584336"/>
                  <a:gd name="connsiteY12" fmla="*/ 486730 h 690662"/>
                  <a:gd name="connsiteX13" fmla="*/ 505141 w 584336"/>
                  <a:gd name="connsiteY13" fmla="*/ 637921 h 690662"/>
                  <a:gd name="connsiteX14" fmla="*/ 296689 w 584336"/>
                  <a:gd name="connsiteY14" fmla="*/ 690662 h 690662"/>
                  <a:gd name="connsiteX15" fmla="*/ 161237 w 584336"/>
                  <a:gd name="connsiteY15" fmla="*/ 662534 h 690662"/>
                  <a:gd name="connsiteX16" fmla="*/ 111175 w 584336"/>
                  <a:gd name="connsiteY16" fmla="*/ 580157 h 690662"/>
                  <a:gd name="connsiteX17" fmla="*/ 153870 w 584336"/>
                  <a:gd name="connsiteY17" fmla="*/ 506320 h 690662"/>
                  <a:gd name="connsiteX18" fmla="*/ 247129 w 584336"/>
                  <a:gd name="connsiteY18" fmla="*/ 476350 h 690662"/>
                  <a:gd name="connsiteX19" fmla="*/ 406189 w 584336"/>
                  <a:gd name="connsiteY19" fmla="*/ 592882 h 690662"/>
                  <a:gd name="connsiteX20" fmla="*/ 487896 w 584336"/>
                  <a:gd name="connsiteY20" fmla="*/ 490414 h 690662"/>
                  <a:gd name="connsiteX21" fmla="*/ 447545 w 584336"/>
                  <a:gd name="connsiteY21" fmla="*/ 411889 h 690662"/>
                  <a:gd name="connsiteX22" fmla="*/ 345914 w 584336"/>
                  <a:gd name="connsiteY22" fmla="*/ 383258 h 690662"/>
                  <a:gd name="connsiteX23" fmla="*/ 337542 w 584336"/>
                  <a:gd name="connsiteY23" fmla="*/ 383258 h 690662"/>
                  <a:gd name="connsiteX24" fmla="*/ 274755 w 584336"/>
                  <a:gd name="connsiteY24" fmla="*/ 392299 h 690662"/>
                  <a:gd name="connsiteX25" fmla="*/ 207113 w 584336"/>
                  <a:gd name="connsiteY25" fmla="*/ 415739 h 690662"/>
                  <a:gd name="connsiteX26" fmla="*/ 153870 w 584336"/>
                  <a:gd name="connsiteY26" fmla="*/ 444538 h 690662"/>
                  <a:gd name="connsiteX27" fmla="*/ 53578 w 584336"/>
                  <a:gd name="connsiteY27" fmla="*/ 517203 h 690662"/>
                  <a:gd name="connsiteX28" fmla="*/ 0 w 584336"/>
                  <a:gd name="connsiteY28" fmla="*/ 449896 h 690662"/>
                  <a:gd name="connsiteX29" fmla="*/ 251507 w 584336"/>
                  <a:gd name="connsiteY29" fmla="*/ 132333 h 690662"/>
                  <a:gd name="connsiteX30" fmla="*/ 66638 w 584336"/>
                  <a:gd name="connsiteY30" fmla="*/ 203771 h 690662"/>
                  <a:gd name="connsiteX31" fmla="*/ 66638 w 584336"/>
                  <a:gd name="connsiteY31" fmla="*/ 125413 h 690662"/>
                  <a:gd name="connsiteX0" fmla="*/ 240432 w 584336"/>
                  <a:gd name="connsiteY0" fmla="*/ 546671 h 690662"/>
                  <a:gd name="connsiteX1" fmla="*/ 210629 w 584336"/>
                  <a:gd name="connsiteY1" fmla="*/ 555880 h 690662"/>
                  <a:gd name="connsiteX2" fmla="*/ 197569 w 584336"/>
                  <a:gd name="connsiteY2" fmla="*/ 579823 h 690662"/>
                  <a:gd name="connsiteX3" fmla="*/ 283964 w 584336"/>
                  <a:gd name="connsiteY3" fmla="*/ 616657 h 690662"/>
                  <a:gd name="connsiteX4" fmla="*/ 319794 w 584336"/>
                  <a:gd name="connsiteY4" fmla="*/ 614983 h 690662"/>
                  <a:gd name="connsiteX5" fmla="*/ 240432 w 584336"/>
                  <a:gd name="connsiteY5" fmla="*/ 546671 h 690662"/>
                  <a:gd name="connsiteX6" fmla="*/ 66638 w 584336"/>
                  <a:gd name="connsiteY6" fmla="*/ 125413 h 690662"/>
                  <a:gd name="connsiteX7" fmla="*/ 275890 w 584336"/>
                  <a:gd name="connsiteY7" fmla="*/ 0 h 690662"/>
                  <a:gd name="connsiteX8" fmla="*/ 335223 w 584336"/>
                  <a:gd name="connsiteY8" fmla="*/ 40457 h 690662"/>
                  <a:gd name="connsiteX9" fmla="*/ 304726 w 584336"/>
                  <a:gd name="connsiteY9" fmla="*/ 322982 h 690662"/>
                  <a:gd name="connsiteX10" fmla="*/ 373707 w 584336"/>
                  <a:gd name="connsiteY10" fmla="*/ 312267 h 690662"/>
                  <a:gd name="connsiteX11" fmla="*/ 528414 w 584336"/>
                  <a:gd name="connsiteY11" fmla="*/ 357306 h 690662"/>
                  <a:gd name="connsiteX12" fmla="*/ 584336 w 584336"/>
                  <a:gd name="connsiteY12" fmla="*/ 486730 h 690662"/>
                  <a:gd name="connsiteX13" fmla="*/ 505141 w 584336"/>
                  <a:gd name="connsiteY13" fmla="*/ 637921 h 690662"/>
                  <a:gd name="connsiteX14" fmla="*/ 296689 w 584336"/>
                  <a:gd name="connsiteY14" fmla="*/ 690662 h 690662"/>
                  <a:gd name="connsiteX15" fmla="*/ 161237 w 584336"/>
                  <a:gd name="connsiteY15" fmla="*/ 662534 h 690662"/>
                  <a:gd name="connsiteX16" fmla="*/ 111175 w 584336"/>
                  <a:gd name="connsiteY16" fmla="*/ 580157 h 690662"/>
                  <a:gd name="connsiteX17" fmla="*/ 153870 w 584336"/>
                  <a:gd name="connsiteY17" fmla="*/ 506320 h 690662"/>
                  <a:gd name="connsiteX18" fmla="*/ 247129 w 584336"/>
                  <a:gd name="connsiteY18" fmla="*/ 476350 h 690662"/>
                  <a:gd name="connsiteX19" fmla="*/ 406189 w 584336"/>
                  <a:gd name="connsiteY19" fmla="*/ 592882 h 690662"/>
                  <a:gd name="connsiteX20" fmla="*/ 487896 w 584336"/>
                  <a:gd name="connsiteY20" fmla="*/ 490414 h 690662"/>
                  <a:gd name="connsiteX21" fmla="*/ 447545 w 584336"/>
                  <a:gd name="connsiteY21" fmla="*/ 411889 h 690662"/>
                  <a:gd name="connsiteX22" fmla="*/ 345914 w 584336"/>
                  <a:gd name="connsiteY22" fmla="*/ 383258 h 690662"/>
                  <a:gd name="connsiteX23" fmla="*/ 337542 w 584336"/>
                  <a:gd name="connsiteY23" fmla="*/ 383258 h 690662"/>
                  <a:gd name="connsiteX24" fmla="*/ 274755 w 584336"/>
                  <a:gd name="connsiteY24" fmla="*/ 392299 h 690662"/>
                  <a:gd name="connsiteX25" fmla="*/ 207113 w 584336"/>
                  <a:gd name="connsiteY25" fmla="*/ 415739 h 690662"/>
                  <a:gd name="connsiteX26" fmla="*/ 153870 w 584336"/>
                  <a:gd name="connsiteY26" fmla="*/ 444538 h 690662"/>
                  <a:gd name="connsiteX27" fmla="*/ 53578 w 584336"/>
                  <a:gd name="connsiteY27" fmla="*/ 517203 h 690662"/>
                  <a:gd name="connsiteX28" fmla="*/ 0 w 584336"/>
                  <a:gd name="connsiteY28" fmla="*/ 449896 h 690662"/>
                  <a:gd name="connsiteX29" fmla="*/ 237220 w 584336"/>
                  <a:gd name="connsiteY29" fmla="*/ 111695 h 690662"/>
                  <a:gd name="connsiteX30" fmla="*/ 66638 w 584336"/>
                  <a:gd name="connsiteY30" fmla="*/ 203771 h 690662"/>
                  <a:gd name="connsiteX31" fmla="*/ 66638 w 584336"/>
                  <a:gd name="connsiteY31" fmla="*/ 125413 h 690662"/>
                  <a:gd name="connsiteX0" fmla="*/ 240432 w 584336"/>
                  <a:gd name="connsiteY0" fmla="*/ 546671 h 941487"/>
                  <a:gd name="connsiteX1" fmla="*/ 210629 w 584336"/>
                  <a:gd name="connsiteY1" fmla="*/ 555880 h 941487"/>
                  <a:gd name="connsiteX2" fmla="*/ 197569 w 584336"/>
                  <a:gd name="connsiteY2" fmla="*/ 579823 h 941487"/>
                  <a:gd name="connsiteX3" fmla="*/ 283964 w 584336"/>
                  <a:gd name="connsiteY3" fmla="*/ 616657 h 941487"/>
                  <a:gd name="connsiteX4" fmla="*/ 319794 w 584336"/>
                  <a:gd name="connsiteY4" fmla="*/ 614983 h 941487"/>
                  <a:gd name="connsiteX5" fmla="*/ 240432 w 584336"/>
                  <a:gd name="connsiteY5" fmla="*/ 546671 h 941487"/>
                  <a:gd name="connsiteX6" fmla="*/ 66638 w 584336"/>
                  <a:gd name="connsiteY6" fmla="*/ 125413 h 941487"/>
                  <a:gd name="connsiteX7" fmla="*/ 275890 w 584336"/>
                  <a:gd name="connsiteY7" fmla="*/ 0 h 941487"/>
                  <a:gd name="connsiteX8" fmla="*/ 335223 w 584336"/>
                  <a:gd name="connsiteY8" fmla="*/ 40457 h 941487"/>
                  <a:gd name="connsiteX9" fmla="*/ 304726 w 584336"/>
                  <a:gd name="connsiteY9" fmla="*/ 322982 h 941487"/>
                  <a:gd name="connsiteX10" fmla="*/ 373707 w 584336"/>
                  <a:gd name="connsiteY10" fmla="*/ 312267 h 941487"/>
                  <a:gd name="connsiteX11" fmla="*/ 528414 w 584336"/>
                  <a:gd name="connsiteY11" fmla="*/ 357306 h 941487"/>
                  <a:gd name="connsiteX12" fmla="*/ 584336 w 584336"/>
                  <a:gd name="connsiteY12" fmla="*/ 486730 h 941487"/>
                  <a:gd name="connsiteX13" fmla="*/ 505141 w 584336"/>
                  <a:gd name="connsiteY13" fmla="*/ 637921 h 941487"/>
                  <a:gd name="connsiteX14" fmla="*/ 530051 w 584336"/>
                  <a:gd name="connsiteY14" fmla="*/ 941487 h 941487"/>
                  <a:gd name="connsiteX15" fmla="*/ 161237 w 584336"/>
                  <a:gd name="connsiteY15" fmla="*/ 662534 h 941487"/>
                  <a:gd name="connsiteX16" fmla="*/ 111175 w 584336"/>
                  <a:gd name="connsiteY16" fmla="*/ 580157 h 941487"/>
                  <a:gd name="connsiteX17" fmla="*/ 153870 w 584336"/>
                  <a:gd name="connsiteY17" fmla="*/ 506320 h 941487"/>
                  <a:gd name="connsiteX18" fmla="*/ 247129 w 584336"/>
                  <a:gd name="connsiteY18" fmla="*/ 476350 h 941487"/>
                  <a:gd name="connsiteX19" fmla="*/ 406189 w 584336"/>
                  <a:gd name="connsiteY19" fmla="*/ 592882 h 941487"/>
                  <a:gd name="connsiteX20" fmla="*/ 487896 w 584336"/>
                  <a:gd name="connsiteY20" fmla="*/ 490414 h 941487"/>
                  <a:gd name="connsiteX21" fmla="*/ 447545 w 584336"/>
                  <a:gd name="connsiteY21" fmla="*/ 411889 h 941487"/>
                  <a:gd name="connsiteX22" fmla="*/ 345914 w 584336"/>
                  <a:gd name="connsiteY22" fmla="*/ 383258 h 941487"/>
                  <a:gd name="connsiteX23" fmla="*/ 337542 w 584336"/>
                  <a:gd name="connsiteY23" fmla="*/ 383258 h 941487"/>
                  <a:gd name="connsiteX24" fmla="*/ 274755 w 584336"/>
                  <a:gd name="connsiteY24" fmla="*/ 392299 h 941487"/>
                  <a:gd name="connsiteX25" fmla="*/ 207113 w 584336"/>
                  <a:gd name="connsiteY25" fmla="*/ 415739 h 941487"/>
                  <a:gd name="connsiteX26" fmla="*/ 153870 w 584336"/>
                  <a:gd name="connsiteY26" fmla="*/ 444538 h 941487"/>
                  <a:gd name="connsiteX27" fmla="*/ 53578 w 584336"/>
                  <a:gd name="connsiteY27" fmla="*/ 517203 h 941487"/>
                  <a:gd name="connsiteX28" fmla="*/ 0 w 584336"/>
                  <a:gd name="connsiteY28" fmla="*/ 449896 h 941487"/>
                  <a:gd name="connsiteX29" fmla="*/ 237220 w 584336"/>
                  <a:gd name="connsiteY29" fmla="*/ 111695 h 941487"/>
                  <a:gd name="connsiteX30" fmla="*/ 66638 w 584336"/>
                  <a:gd name="connsiteY30" fmla="*/ 203771 h 941487"/>
                  <a:gd name="connsiteX31" fmla="*/ 66638 w 584336"/>
                  <a:gd name="connsiteY31" fmla="*/ 125413 h 941487"/>
                  <a:gd name="connsiteX0" fmla="*/ 240432 w 615096"/>
                  <a:gd name="connsiteY0" fmla="*/ 546671 h 943089"/>
                  <a:gd name="connsiteX1" fmla="*/ 210629 w 615096"/>
                  <a:gd name="connsiteY1" fmla="*/ 555880 h 943089"/>
                  <a:gd name="connsiteX2" fmla="*/ 197569 w 615096"/>
                  <a:gd name="connsiteY2" fmla="*/ 579823 h 943089"/>
                  <a:gd name="connsiteX3" fmla="*/ 283964 w 615096"/>
                  <a:gd name="connsiteY3" fmla="*/ 616657 h 943089"/>
                  <a:gd name="connsiteX4" fmla="*/ 319794 w 615096"/>
                  <a:gd name="connsiteY4" fmla="*/ 614983 h 943089"/>
                  <a:gd name="connsiteX5" fmla="*/ 240432 w 615096"/>
                  <a:gd name="connsiteY5" fmla="*/ 546671 h 943089"/>
                  <a:gd name="connsiteX6" fmla="*/ 66638 w 615096"/>
                  <a:gd name="connsiteY6" fmla="*/ 125413 h 943089"/>
                  <a:gd name="connsiteX7" fmla="*/ 275890 w 615096"/>
                  <a:gd name="connsiteY7" fmla="*/ 0 h 943089"/>
                  <a:gd name="connsiteX8" fmla="*/ 335223 w 615096"/>
                  <a:gd name="connsiteY8" fmla="*/ 40457 h 943089"/>
                  <a:gd name="connsiteX9" fmla="*/ 304726 w 615096"/>
                  <a:gd name="connsiteY9" fmla="*/ 322982 h 943089"/>
                  <a:gd name="connsiteX10" fmla="*/ 373707 w 615096"/>
                  <a:gd name="connsiteY10" fmla="*/ 312267 h 943089"/>
                  <a:gd name="connsiteX11" fmla="*/ 528414 w 615096"/>
                  <a:gd name="connsiteY11" fmla="*/ 357306 h 943089"/>
                  <a:gd name="connsiteX12" fmla="*/ 584336 w 615096"/>
                  <a:gd name="connsiteY12" fmla="*/ 486730 h 943089"/>
                  <a:gd name="connsiteX13" fmla="*/ 613091 w 615096"/>
                  <a:gd name="connsiteY13" fmla="*/ 763333 h 943089"/>
                  <a:gd name="connsiteX14" fmla="*/ 530051 w 615096"/>
                  <a:gd name="connsiteY14" fmla="*/ 941487 h 943089"/>
                  <a:gd name="connsiteX15" fmla="*/ 161237 w 615096"/>
                  <a:gd name="connsiteY15" fmla="*/ 662534 h 943089"/>
                  <a:gd name="connsiteX16" fmla="*/ 111175 w 615096"/>
                  <a:gd name="connsiteY16" fmla="*/ 580157 h 943089"/>
                  <a:gd name="connsiteX17" fmla="*/ 153870 w 615096"/>
                  <a:gd name="connsiteY17" fmla="*/ 506320 h 943089"/>
                  <a:gd name="connsiteX18" fmla="*/ 247129 w 615096"/>
                  <a:gd name="connsiteY18" fmla="*/ 476350 h 943089"/>
                  <a:gd name="connsiteX19" fmla="*/ 406189 w 615096"/>
                  <a:gd name="connsiteY19" fmla="*/ 592882 h 943089"/>
                  <a:gd name="connsiteX20" fmla="*/ 487896 w 615096"/>
                  <a:gd name="connsiteY20" fmla="*/ 490414 h 943089"/>
                  <a:gd name="connsiteX21" fmla="*/ 447545 w 615096"/>
                  <a:gd name="connsiteY21" fmla="*/ 411889 h 943089"/>
                  <a:gd name="connsiteX22" fmla="*/ 345914 w 615096"/>
                  <a:gd name="connsiteY22" fmla="*/ 383258 h 943089"/>
                  <a:gd name="connsiteX23" fmla="*/ 337542 w 615096"/>
                  <a:gd name="connsiteY23" fmla="*/ 383258 h 943089"/>
                  <a:gd name="connsiteX24" fmla="*/ 274755 w 615096"/>
                  <a:gd name="connsiteY24" fmla="*/ 392299 h 943089"/>
                  <a:gd name="connsiteX25" fmla="*/ 207113 w 615096"/>
                  <a:gd name="connsiteY25" fmla="*/ 415739 h 943089"/>
                  <a:gd name="connsiteX26" fmla="*/ 153870 w 615096"/>
                  <a:gd name="connsiteY26" fmla="*/ 444538 h 943089"/>
                  <a:gd name="connsiteX27" fmla="*/ 53578 w 615096"/>
                  <a:gd name="connsiteY27" fmla="*/ 517203 h 943089"/>
                  <a:gd name="connsiteX28" fmla="*/ 0 w 615096"/>
                  <a:gd name="connsiteY28" fmla="*/ 449896 h 943089"/>
                  <a:gd name="connsiteX29" fmla="*/ 237220 w 615096"/>
                  <a:gd name="connsiteY29" fmla="*/ 111695 h 943089"/>
                  <a:gd name="connsiteX30" fmla="*/ 66638 w 615096"/>
                  <a:gd name="connsiteY30" fmla="*/ 203771 h 943089"/>
                  <a:gd name="connsiteX31" fmla="*/ 66638 w 615096"/>
                  <a:gd name="connsiteY31" fmla="*/ 125413 h 943089"/>
                  <a:gd name="connsiteX0" fmla="*/ 240432 w 615096"/>
                  <a:gd name="connsiteY0" fmla="*/ 546671 h 947013"/>
                  <a:gd name="connsiteX1" fmla="*/ 210629 w 615096"/>
                  <a:gd name="connsiteY1" fmla="*/ 555880 h 947013"/>
                  <a:gd name="connsiteX2" fmla="*/ 197569 w 615096"/>
                  <a:gd name="connsiteY2" fmla="*/ 579823 h 947013"/>
                  <a:gd name="connsiteX3" fmla="*/ 283964 w 615096"/>
                  <a:gd name="connsiteY3" fmla="*/ 616657 h 947013"/>
                  <a:gd name="connsiteX4" fmla="*/ 319794 w 615096"/>
                  <a:gd name="connsiteY4" fmla="*/ 614983 h 947013"/>
                  <a:gd name="connsiteX5" fmla="*/ 240432 w 615096"/>
                  <a:gd name="connsiteY5" fmla="*/ 546671 h 947013"/>
                  <a:gd name="connsiteX6" fmla="*/ 66638 w 615096"/>
                  <a:gd name="connsiteY6" fmla="*/ 125413 h 947013"/>
                  <a:gd name="connsiteX7" fmla="*/ 275890 w 615096"/>
                  <a:gd name="connsiteY7" fmla="*/ 0 h 947013"/>
                  <a:gd name="connsiteX8" fmla="*/ 335223 w 615096"/>
                  <a:gd name="connsiteY8" fmla="*/ 40457 h 947013"/>
                  <a:gd name="connsiteX9" fmla="*/ 304726 w 615096"/>
                  <a:gd name="connsiteY9" fmla="*/ 322982 h 947013"/>
                  <a:gd name="connsiteX10" fmla="*/ 373707 w 615096"/>
                  <a:gd name="connsiteY10" fmla="*/ 312267 h 947013"/>
                  <a:gd name="connsiteX11" fmla="*/ 528414 w 615096"/>
                  <a:gd name="connsiteY11" fmla="*/ 357306 h 947013"/>
                  <a:gd name="connsiteX12" fmla="*/ 584336 w 615096"/>
                  <a:gd name="connsiteY12" fmla="*/ 486730 h 947013"/>
                  <a:gd name="connsiteX13" fmla="*/ 613091 w 615096"/>
                  <a:gd name="connsiteY13" fmla="*/ 763333 h 947013"/>
                  <a:gd name="connsiteX14" fmla="*/ 530051 w 615096"/>
                  <a:gd name="connsiteY14" fmla="*/ 941487 h 947013"/>
                  <a:gd name="connsiteX15" fmla="*/ 272362 w 615096"/>
                  <a:gd name="connsiteY15" fmla="*/ 872084 h 947013"/>
                  <a:gd name="connsiteX16" fmla="*/ 111175 w 615096"/>
                  <a:gd name="connsiteY16" fmla="*/ 580157 h 947013"/>
                  <a:gd name="connsiteX17" fmla="*/ 153870 w 615096"/>
                  <a:gd name="connsiteY17" fmla="*/ 506320 h 947013"/>
                  <a:gd name="connsiteX18" fmla="*/ 247129 w 615096"/>
                  <a:gd name="connsiteY18" fmla="*/ 476350 h 947013"/>
                  <a:gd name="connsiteX19" fmla="*/ 406189 w 615096"/>
                  <a:gd name="connsiteY19" fmla="*/ 592882 h 947013"/>
                  <a:gd name="connsiteX20" fmla="*/ 487896 w 615096"/>
                  <a:gd name="connsiteY20" fmla="*/ 490414 h 947013"/>
                  <a:gd name="connsiteX21" fmla="*/ 447545 w 615096"/>
                  <a:gd name="connsiteY21" fmla="*/ 411889 h 947013"/>
                  <a:gd name="connsiteX22" fmla="*/ 345914 w 615096"/>
                  <a:gd name="connsiteY22" fmla="*/ 383258 h 947013"/>
                  <a:gd name="connsiteX23" fmla="*/ 337542 w 615096"/>
                  <a:gd name="connsiteY23" fmla="*/ 383258 h 947013"/>
                  <a:gd name="connsiteX24" fmla="*/ 274755 w 615096"/>
                  <a:gd name="connsiteY24" fmla="*/ 392299 h 947013"/>
                  <a:gd name="connsiteX25" fmla="*/ 207113 w 615096"/>
                  <a:gd name="connsiteY25" fmla="*/ 415739 h 947013"/>
                  <a:gd name="connsiteX26" fmla="*/ 153870 w 615096"/>
                  <a:gd name="connsiteY26" fmla="*/ 444538 h 947013"/>
                  <a:gd name="connsiteX27" fmla="*/ 53578 w 615096"/>
                  <a:gd name="connsiteY27" fmla="*/ 517203 h 947013"/>
                  <a:gd name="connsiteX28" fmla="*/ 0 w 615096"/>
                  <a:gd name="connsiteY28" fmla="*/ 449896 h 947013"/>
                  <a:gd name="connsiteX29" fmla="*/ 237220 w 615096"/>
                  <a:gd name="connsiteY29" fmla="*/ 111695 h 947013"/>
                  <a:gd name="connsiteX30" fmla="*/ 66638 w 615096"/>
                  <a:gd name="connsiteY30" fmla="*/ 203771 h 947013"/>
                  <a:gd name="connsiteX31" fmla="*/ 66638 w 615096"/>
                  <a:gd name="connsiteY31" fmla="*/ 125413 h 947013"/>
                  <a:gd name="connsiteX0" fmla="*/ 240432 w 615096"/>
                  <a:gd name="connsiteY0" fmla="*/ 546671 h 944498"/>
                  <a:gd name="connsiteX1" fmla="*/ 210629 w 615096"/>
                  <a:gd name="connsiteY1" fmla="*/ 555880 h 944498"/>
                  <a:gd name="connsiteX2" fmla="*/ 197569 w 615096"/>
                  <a:gd name="connsiteY2" fmla="*/ 579823 h 944498"/>
                  <a:gd name="connsiteX3" fmla="*/ 283964 w 615096"/>
                  <a:gd name="connsiteY3" fmla="*/ 616657 h 944498"/>
                  <a:gd name="connsiteX4" fmla="*/ 319794 w 615096"/>
                  <a:gd name="connsiteY4" fmla="*/ 614983 h 944498"/>
                  <a:gd name="connsiteX5" fmla="*/ 240432 w 615096"/>
                  <a:gd name="connsiteY5" fmla="*/ 546671 h 944498"/>
                  <a:gd name="connsiteX6" fmla="*/ 66638 w 615096"/>
                  <a:gd name="connsiteY6" fmla="*/ 125413 h 944498"/>
                  <a:gd name="connsiteX7" fmla="*/ 275890 w 615096"/>
                  <a:gd name="connsiteY7" fmla="*/ 0 h 944498"/>
                  <a:gd name="connsiteX8" fmla="*/ 335223 w 615096"/>
                  <a:gd name="connsiteY8" fmla="*/ 40457 h 944498"/>
                  <a:gd name="connsiteX9" fmla="*/ 304726 w 615096"/>
                  <a:gd name="connsiteY9" fmla="*/ 322982 h 944498"/>
                  <a:gd name="connsiteX10" fmla="*/ 373707 w 615096"/>
                  <a:gd name="connsiteY10" fmla="*/ 312267 h 944498"/>
                  <a:gd name="connsiteX11" fmla="*/ 528414 w 615096"/>
                  <a:gd name="connsiteY11" fmla="*/ 357306 h 944498"/>
                  <a:gd name="connsiteX12" fmla="*/ 584336 w 615096"/>
                  <a:gd name="connsiteY12" fmla="*/ 486730 h 944498"/>
                  <a:gd name="connsiteX13" fmla="*/ 613091 w 615096"/>
                  <a:gd name="connsiteY13" fmla="*/ 763333 h 944498"/>
                  <a:gd name="connsiteX14" fmla="*/ 530051 w 615096"/>
                  <a:gd name="connsiteY14" fmla="*/ 941487 h 944498"/>
                  <a:gd name="connsiteX15" fmla="*/ 272362 w 615096"/>
                  <a:gd name="connsiteY15" fmla="*/ 872084 h 944498"/>
                  <a:gd name="connsiteX16" fmla="*/ 81012 w 615096"/>
                  <a:gd name="connsiteY16" fmla="*/ 829394 h 944498"/>
                  <a:gd name="connsiteX17" fmla="*/ 153870 w 615096"/>
                  <a:gd name="connsiteY17" fmla="*/ 506320 h 944498"/>
                  <a:gd name="connsiteX18" fmla="*/ 247129 w 615096"/>
                  <a:gd name="connsiteY18" fmla="*/ 476350 h 944498"/>
                  <a:gd name="connsiteX19" fmla="*/ 406189 w 615096"/>
                  <a:gd name="connsiteY19" fmla="*/ 592882 h 944498"/>
                  <a:gd name="connsiteX20" fmla="*/ 487896 w 615096"/>
                  <a:gd name="connsiteY20" fmla="*/ 490414 h 944498"/>
                  <a:gd name="connsiteX21" fmla="*/ 447545 w 615096"/>
                  <a:gd name="connsiteY21" fmla="*/ 411889 h 944498"/>
                  <a:gd name="connsiteX22" fmla="*/ 345914 w 615096"/>
                  <a:gd name="connsiteY22" fmla="*/ 383258 h 944498"/>
                  <a:gd name="connsiteX23" fmla="*/ 337542 w 615096"/>
                  <a:gd name="connsiteY23" fmla="*/ 383258 h 944498"/>
                  <a:gd name="connsiteX24" fmla="*/ 274755 w 615096"/>
                  <a:gd name="connsiteY24" fmla="*/ 392299 h 944498"/>
                  <a:gd name="connsiteX25" fmla="*/ 207113 w 615096"/>
                  <a:gd name="connsiteY25" fmla="*/ 415739 h 944498"/>
                  <a:gd name="connsiteX26" fmla="*/ 153870 w 615096"/>
                  <a:gd name="connsiteY26" fmla="*/ 444538 h 944498"/>
                  <a:gd name="connsiteX27" fmla="*/ 53578 w 615096"/>
                  <a:gd name="connsiteY27" fmla="*/ 517203 h 944498"/>
                  <a:gd name="connsiteX28" fmla="*/ 0 w 615096"/>
                  <a:gd name="connsiteY28" fmla="*/ 449896 h 944498"/>
                  <a:gd name="connsiteX29" fmla="*/ 237220 w 615096"/>
                  <a:gd name="connsiteY29" fmla="*/ 111695 h 944498"/>
                  <a:gd name="connsiteX30" fmla="*/ 66638 w 615096"/>
                  <a:gd name="connsiteY30" fmla="*/ 203771 h 944498"/>
                  <a:gd name="connsiteX31" fmla="*/ 66638 w 615096"/>
                  <a:gd name="connsiteY31" fmla="*/ 125413 h 944498"/>
                  <a:gd name="connsiteX0" fmla="*/ 240432 w 615096"/>
                  <a:gd name="connsiteY0" fmla="*/ 546671 h 959309"/>
                  <a:gd name="connsiteX1" fmla="*/ 210629 w 615096"/>
                  <a:gd name="connsiteY1" fmla="*/ 555880 h 959309"/>
                  <a:gd name="connsiteX2" fmla="*/ 197569 w 615096"/>
                  <a:gd name="connsiteY2" fmla="*/ 579823 h 959309"/>
                  <a:gd name="connsiteX3" fmla="*/ 283964 w 615096"/>
                  <a:gd name="connsiteY3" fmla="*/ 616657 h 959309"/>
                  <a:gd name="connsiteX4" fmla="*/ 319794 w 615096"/>
                  <a:gd name="connsiteY4" fmla="*/ 614983 h 959309"/>
                  <a:gd name="connsiteX5" fmla="*/ 240432 w 615096"/>
                  <a:gd name="connsiteY5" fmla="*/ 546671 h 959309"/>
                  <a:gd name="connsiteX6" fmla="*/ 66638 w 615096"/>
                  <a:gd name="connsiteY6" fmla="*/ 125413 h 959309"/>
                  <a:gd name="connsiteX7" fmla="*/ 275890 w 615096"/>
                  <a:gd name="connsiteY7" fmla="*/ 0 h 959309"/>
                  <a:gd name="connsiteX8" fmla="*/ 335223 w 615096"/>
                  <a:gd name="connsiteY8" fmla="*/ 40457 h 959309"/>
                  <a:gd name="connsiteX9" fmla="*/ 304726 w 615096"/>
                  <a:gd name="connsiteY9" fmla="*/ 322982 h 959309"/>
                  <a:gd name="connsiteX10" fmla="*/ 373707 w 615096"/>
                  <a:gd name="connsiteY10" fmla="*/ 312267 h 959309"/>
                  <a:gd name="connsiteX11" fmla="*/ 528414 w 615096"/>
                  <a:gd name="connsiteY11" fmla="*/ 357306 h 959309"/>
                  <a:gd name="connsiteX12" fmla="*/ 584336 w 615096"/>
                  <a:gd name="connsiteY12" fmla="*/ 486730 h 959309"/>
                  <a:gd name="connsiteX13" fmla="*/ 613091 w 615096"/>
                  <a:gd name="connsiteY13" fmla="*/ 763333 h 959309"/>
                  <a:gd name="connsiteX14" fmla="*/ 530051 w 615096"/>
                  <a:gd name="connsiteY14" fmla="*/ 941487 h 959309"/>
                  <a:gd name="connsiteX15" fmla="*/ 269187 w 615096"/>
                  <a:gd name="connsiteY15" fmla="*/ 940347 h 959309"/>
                  <a:gd name="connsiteX16" fmla="*/ 81012 w 615096"/>
                  <a:gd name="connsiteY16" fmla="*/ 829394 h 959309"/>
                  <a:gd name="connsiteX17" fmla="*/ 153870 w 615096"/>
                  <a:gd name="connsiteY17" fmla="*/ 506320 h 959309"/>
                  <a:gd name="connsiteX18" fmla="*/ 247129 w 615096"/>
                  <a:gd name="connsiteY18" fmla="*/ 476350 h 959309"/>
                  <a:gd name="connsiteX19" fmla="*/ 406189 w 615096"/>
                  <a:gd name="connsiteY19" fmla="*/ 592882 h 959309"/>
                  <a:gd name="connsiteX20" fmla="*/ 487896 w 615096"/>
                  <a:gd name="connsiteY20" fmla="*/ 490414 h 959309"/>
                  <a:gd name="connsiteX21" fmla="*/ 447545 w 615096"/>
                  <a:gd name="connsiteY21" fmla="*/ 411889 h 959309"/>
                  <a:gd name="connsiteX22" fmla="*/ 345914 w 615096"/>
                  <a:gd name="connsiteY22" fmla="*/ 383258 h 959309"/>
                  <a:gd name="connsiteX23" fmla="*/ 337542 w 615096"/>
                  <a:gd name="connsiteY23" fmla="*/ 383258 h 959309"/>
                  <a:gd name="connsiteX24" fmla="*/ 274755 w 615096"/>
                  <a:gd name="connsiteY24" fmla="*/ 392299 h 959309"/>
                  <a:gd name="connsiteX25" fmla="*/ 207113 w 615096"/>
                  <a:gd name="connsiteY25" fmla="*/ 415739 h 959309"/>
                  <a:gd name="connsiteX26" fmla="*/ 153870 w 615096"/>
                  <a:gd name="connsiteY26" fmla="*/ 444538 h 959309"/>
                  <a:gd name="connsiteX27" fmla="*/ 53578 w 615096"/>
                  <a:gd name="connsiteY27" fmla="*/ 517203 h 959309"/>
                  <a:gd name="connsiteX28" fmla="*/ 0 w 615096"/>
                  <a:gd name="connsiteY28" fmla="*/ 449896 h 959309"/>
                  <a:gd name="connsiteX29" fmla="*/ 237220 w 615096"/>
                  <a:gd name="connsiteY29" fmla="*/ 111695 h 959309"/>
                  <a:gd name="connsiteX30" fmla="*/ 66638 w 615096"/>
                  <a:gd name="connsiteY30" fmla="*/ 203771 h 959309"/>
                  <a:gd name="connsiteX31" fmla="*/ 66638 w 615096"/>
                  <a:gd name="connsiteY31" fmla="*/ 125413 h 959309"/>
                  <a:gd name="connsiteX0" fmla="*/ 240432 w 615096"/>
                  <a:gd name="connsiteY0" fmla="*/ 546671 h 969471"/>
                  <a:gd name="connsiteX1" fmla="*/ 210629 w 615096"/>
                  <a:gd name="connsiteY1" fmla="*/ 555880 h 969471"/>
                  <a:gd name="connsiteX2" fmla="*/ 197569 w 615096"/>
                  <a:gd name="connsiteY2" fmla="*/ 579823 h 969471"/>
                  <a:gd name="connsiteX3" fmla="*/ 283964 w 615096"/>
                  <a:gd name="connsiteY3" fmla="*/ 616657 h 969471"/>
                  <a:gd name="connsiteX4" fmla="*/ 319794 w 615096"/>
                  <a:gd name="connsiteY4" fmla="*/ 614983 h 969471"/>
                  <a:gd name="connsiteX5" fmla="*/ 240432 w 615096"/>
                  <a:gd name="connsiteY5" fmla="*/ 546671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240432 w 615096"/>
                  <a:gd name="connsiteY0" fmla="*/ 546671 h 969471"/>
                  <a:gd name="connsiteX1" fmla="*/ 210629 w 615096"/>
                  <a:gd name="connsiteY1" fmla="*/ 555880 h 969471"/>
                  <a:gd name="connsiteX2" fmla="*/ 197569 w 615096"/>
                  <a:gd name="connsiteY2" fmla="*/ 579823 h 969471"/>
                  <a:gd name="connsiteX3" fmla="*/ 229989 w 615096"/>
                  <a:gd name="connsiteY3" fmla="*/ 837320 h 969471"/>
                  <a:gd name="connsiteX4" fmla="*/ 319794 w 615096"/>
                  <a:gd name="connsiteY4" fmla="*/ 614983 h 969471"/>
                  <a:gd name="connsiteX5" fmla="*/ 240432 w 615096"/>
                  <a:gd name="connsiteY5" fmla="*/ 546671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240432 w 615096"/>
                  <a:gd name="connsiteY0" fmla="*/ 546671 h 969471"/>
                  <a:gd name="connsiteX1" fmla="*/ 210629 w 615096"/>
                  <a:gd name="connsiteY1" fmla="*/ 555880 h 969471"/>
                  <a:gd name="connsiteX2" fmla="*/ 197569 w 615096"/>
                  <a:gd name="connsiteY2" fmla="*/ 579823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240432 w 615096"/>
                  <a:gd name="connsiteY5" fmla="*/ 546671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240432 w 615096"/>
                  <a:gd name="connsiteY0" fmla="*/ 546671 h 969471"/>
                  <a:gd name="connsiteX1" fmla="*/ 210629 w 615096"/>
                  <a:gd name="connsiteY1" fmla="*/ 555880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240432 w 615096"/>
                  <a:gd name="connsiteY5" fmla="*/ 546671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240432 w 615096"/>
                  <a:gd name="connsiteY0" fmla="*/ 546671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240432 w 615096"/>
                  <a:gd name="connsiteY5" fmla="*/ 546671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40444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40444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40444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40444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16632 w 615096"/>
                  <a:gd name="connsiteY0" fmla="*/ 629222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16632 w 615096"/>
                  <a:gd name="connsiteY5" fmla="*/ 629222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02345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02345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02345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02345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461751 w 615096"/>
                  <a:gd name="connsiteY19" fmla="*/ 615107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02345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02345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528426 w 615096"/>
                  <a:gd name="connsiteY19" fmla="*/ 615107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02345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02345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02345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302345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56320 w 615096"/>
                  <a:gd name="connsiteY0" fmla="*/ 549847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356320 w 615096"/>
                  <a:gd name="connsiteY5" fmla="*/ 5498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56320 w 615096"/>
                  <a:gd name="connsiteY0" fmla="*/ 549847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356320 w 615096"/>
                  <a:gd name="connsiteY5" fmla="*/ 5498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2650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26504 w 615096"/>
                  <a:gd name="connsiteY1" fmla="*/ 609855 h 969471"/>
                  <a:gd name="connsiteX2" fmla="*/ 254719 w 615096"/>
                  <a:gd name="connsiteY2" fmla="*/ 751273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26504 w 615096"/>
                  <a:gd name="connsiteY1" fmla="*/ 609855 h 969471"/>
                  <a:gd name="connsiteX2" fmla="*/ 254719 w 615096"/>
                  <a:gd name="connsiteY2" fmla="*/ 751273 h 969471"/>
                  <a:gd name="connsiteX3" fmla="*/ 358577 w 615096"/>
                  <a:gd name="connsiteY3" fmla="*/ 848432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26504 w 615096"/>
                  <a:gd name="connsiteY1" fmla="*/ 609855 h 969471"/>
                  <a:gd name="connsiteX2" fmla="*/ 254719 w 615096"/>
                  <a:gd name="connsiteY2" fmla="*/ 751273 h 969471"/>
                  <a:gd name="connsiteX3" fmla="*/ 325240 w 615096"/>
                  <a:gd name="connsiteY3" fmla="*/ 848432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56667 w 615096"/>
                  <a:gd name="connsiteY1" fmla="*/ 611443 h 969471"/>
                  <a:gd name="connsiteX2" fmla="*/ 254719 w 615096"/>
                  <a:gd name="connsiteY2" fmla="*/ 751273 h 969471"/>
                  <a:gd name="connsiteX3" fmla="*/ 325240 w 615096"/>
                  <a:gd name="connsiteY3" fmla="*/ 848432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56667 w 615096"/>
                  <a:gd name="connsiteY1" fmla="*/ 611443 h 969471"/>
                  <a:gd name="connsiteX2" fmla="*/ 254719 w 615096"/>
                  <a:gd name="connsiteY2" fmla="*/ 751273 h 969471"/>
                  <a:gd name="connsiteX3" fmla="*/ 325240 w 615096"/>
                  <a:gd name="connsiteY3" fmla="*/ 848432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68157 w 615096"/>
                  <a:gd name="connsiteY17" fmla="*/ 619032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71528"/>
                  <a:gd name="connsiteX1" fmla="*/ 256667 w 615096"/>
                  <a:gd name="connsiteY1" fmla="*/ 611443 h 971528"/>
                  <a:gd name="connsiteX2" fmla="*/ 254719 w 615096"/>
                  <a:gd name="connsiteY2" fmla="*/ 751273 h 971528"/>
                  <a:gd name="connsiteX3" fmla="*/ 325240 w 615096"/>
                  <a:gd name="connsiteY3" fmla="*/ 848432 h 971528"/>
                  <a:gd name="connsiteX4" fmla="*/ 497594 w 615096"/>
                  <a:gd name="connsiteY4" fmla="*/ 832471 h 971528"/>
                  <a:gd name="connsiteX5" fmla="*/ 426170 w 615096"/>
                  <a:gd name="connsiteY5" fmla="*/ 562547 h 971528"/>
                  <a:gd name="connsiteX6" fmla="*/ 66638 w 615096"/>
                  <a:gd name="connsiteY6" fmla="*/ 125413 h 971528"/>
                  <a:gd name="connsiteX7" fmla="*/ 275890 w 615096"/>
                  <a:gd name="connsiteY7" fmla="*/ 0 h 971528"/>
                  <a:gd name="connsiteX8" fmla="*/ 335223 w 615096"/>
                  <a:gd name="connsiteY8" fmla="*/ 40457 h 971528"/>
                  <a:gd name="connsiteX9" fmla="*/ 304726 w 615096"/>
                  <a:gd name="connsiteY9" fmla="*/ 322982 h 971528"/>
                  <a:gd name="connsiteX10" fmla="*/ 373707 w 615096"/>
                  <a:gd name="connsiteY10" fmla="*/ 312267 h 971528"/>
                  <a:gd name="connsiteX11" fmla="*/ 528414 w 615096"/>
                  <a:gd name="connsiteY11" fmla="*/ 357306 h 971528"/>
                  <a:gd name="connsiteX12" fmla="*/ 584336 w 615096"/>
                  <a:gd name="connsiteY12" fmla="*/ 486730 h 971528"/>
                  <a:gd name="connsiteX13" fmla="*/ 613091 w 615096"/>
                  <a:gd name="connsiteY13" fmla="*/ 763333 h 971528"/>
                  <a:gd name="connsiteX14" fmla="*/ 530051 w 615096"/>
                  <a:gd name="connsiteY14" fmla="*/ 941487 h 971528"/>
                  <a:gd name="connsiteX15" fmla="*/ 269187 w 615096"/>
                  <a:gd name="connsiteY15" fmla="*/ 957809 h 971528"/>
                  <a:gd name="connsiteX16" fmla="*/ 179437 w 615096"/>
                  <a:gd name="connsiteY16" fmla="*/ 800819 h 971528"/>
                  <a:gd name="connsiteX17" fmla="*/ 168157 w 615096"/>
                  <a:gd name="connsiteY17" fmla="*/ 619032 h 971528"/>
                  <a:gd name="connsiteX18" fmla="*/ 364604 w 615096"/>
                  <a:gd name="connsiteY18" fmla="*/ 476350 h 971528"/>
                  <a:gd name="connsiteX19" fmla="*/ 528426 w 615096"/>
                  <a:gd name="connsiteY19" fmla="*/ 615107 h 971528"/>
                  <a:gd name="connsiteX20" fmla="*/ 527584 w 615096"/>
                  <a:gd name="connsiteY20" fmla="*/ 485651 h 971528"/>
                  <a:gd name="connsiteX21" fmla="*/ 447545 w 615096"/>
                  <a:gd name="connsiteY21" fmla="*/ 411889 h 971528"/>
                  <a:gd name="connsiteX22" fmla="*/ 345914 w 615096"/>
                  <a:gd name="connsiteY22" fmla="*/ 383258 h 971528"/>
                  <a:gd name="connsiteX23" fmla="*/ 337542 w 615096"/>
                  <a:gd name="connsiteY23" fmla="*/ 383258 h 971528"/>
                  <a:gd name="connsiteX24" fmla="*/ 274755 w 615096"/>
                  <a:gd name="connsiteY24" fmla="*/ 392299 h 971528"/>
                  <a:gd name="connsiteX25" fmla="*/ 207113 w 615096"/>
                  <a:gd name="connsiteY25" fmla="*/ 415739 h 971528"/>
                  <a:gd name="connsiteX26" fmla="*/ 153870 w 615096"/>
                  <a:gd name="connsiteY26" fmla="*/ 444538 h 971528"/>
                  <a:gd name="connsiteX27" fmla="*/ 53578 w 615096"/>
                  <a:gd name="connsiteY27" fmla="*/ 517203 h 971528"/>
                  <a:gd name="connsiteX28" fmla="*/ 0 w 615096"/>
                  <a:gd name="connsiteY28" fmla="*/ 449896 h 971528"/>
                  <a:gd name="connsiteX29" fmla="*/ 237220 w 615096"/>
                  <a:gd name="connsiteY29" fmla="*/ 111695 h 971528"/>
                  <a:gd name="connsiteX30" fmla="*/ 66638 w 615096"/>
                  <a:gd name="connsiteY30" fmla="*/ 203771 h 971528"/>
                  <a:gd name="connsiteX31" fmla="*/ 66638 w 615096"/>
                  <a:gd name="connsiteY31" fmla="*/ 125413 h 971528"/>
                  <a:gd name="connsiteX0" fmla="*/ 372592 w 561518"/>
                  <a:gd name="connsiteY0" fmla="*/ 562547 h 971528"/>
                  <a:gd name="connsiteX1" fmla="*/ 203089 w 561518"/>
                  <a:gd name="connsiteY1" fmla="*/ 611443 h 971528"/>
                  <a:gd name="connsiteX2" fmla="*/ 201141 w 561518"/>
                  <a:gd name="connsiteY2" fmla="*/ 751273 h 971528"/>
                  <a:gd name="connsiteX3" fmla="*/ 271662 w 561518"/>
                  <a:gd name="connsiteY3" fmla="*/ 848432 h 971528"/>
                  <a:gd name="connsiteX4" fmla="*/ 444016 w 561518"/>
                  <a:gd name="connsiteY4" fmla="*/ 832471 h 971528"/>
                  <a:gd name="connsiteX5" fmla="*/ 372592 w 561518"/>
                  <a:gd name="connsiteY5" fmla="*/ 562547 h 971528"/>
                  <a:gd name="connsiteX6" fmla="*/ 13060 w 561518"/>
                  <a:gd name="connsiteY6" fmla="*/ 125413 h 971528"/>
                  <a:gd name="connsiteX7" fmla="*/ 222312 w 561518"/>
                  <a:gd name="connsiteY7" fmla="*/ 0 h 971528"/>
                  <a:gd name="connsiteX8" fmla="*/ 281645 w 561518"/>
                  <a:gd name="connsiteY8" fmla="*/ 40457 h 971528"/>
                  <a:gd name="connsiteX9" fmla="*/ 251148 w 561518"/>
                  <a:gd name="connsiteY9" fmla="*/ 322982 h 971528"/>
                  <a:gd name="connsiteX10" fmla="*/ 320129 w 561518"/>
                  <a:gd name="connsiteY10" fmla="*/ 312267 h 971528"/>
                  <a:gd name="connsiteX11" fmla="*/ 474836 w 561518"/>
                  <a:gd name="connsiteY11" fmla="*/ 357306 h 971528"/>
                  <a:gd name="connsiteX12" fmla="*/ 530758 w 561518"/>
                  <a:gd name="connsiteY12" fmla="*/ 486730 h 971528"/>
                  <a:gd name="connsiteX13" fmla="*/ 559513 w 561518"/>
                  <a:gd name="connsiteY13" fmla="*/ 763333 h 971528"/>
                  <a:gd name="connsiteX14" fmla="*/ 476473 w 561518"/>
                  <a:gd name="connsiteY14" fmla="*/ 941487 h 971528"/>
                  <a:gd name="connsiteX15" fmla="*/ 215609 w 561518"/>
                  <a:gd name="connsiteY15" fmla="*/ 957809 h 971528"/>
                  <a:gd name="connsiteX16" fmla="*/ 125859 w 561518"/>
                  <a:gd name="connsiteY16" fmla="*/ 800819 h 971528"/>
                  <a:gd name="connsiteX17" fmla="*/ 114579 w 561518"/>
                  <a:gd name="connsiteY17" fmla="*/ 619032 h 971528"/>
                  <a:gd name="connsiteX18" fmla="*/ 311026 w 561518"/>
                  <a:gd name="connsiteY18" fmla="*/ 476350 h 971528"/>
                  <a:gd name="connsiteX19" fmla="*/ 474848 w 561518"/>
                  <a:gd name="connsiteY19" fmla="*/ 615107 h 971528"/>
                  <a:gd name="connsiteX20" fmla="*/ 474006 w 561518"/>
                  <a:gd name="connsiteY20" fmla="*/ 485651 h 971528"/>
                  <a:gd name="connsiteX21" fmla="*/ 393967 w 561518"/>
                  <a:gd name="connsiteY21" fmla="*/ 411889 h 971528"/>
                  <a:gd name="connsiteX22" fmla="*/ 292336 w 561518"/>
                  <a:gd name="connsiteY22" fmla="*/ 383258 h 971528"/>
                  <a:gd name="connsiteX23" fmla="*/ 283964 w 561518"/>
                  <a:gd name="connsiteY23" fmla="*/ 383258 h 971528"/>
                  <a:gd name="connsiteX24" fmla="*/ 221177 w 561518"/>
                  <a:gd name="connsiteY24" fmla="*/ 392299 h 971528"/>
                  <a:gd name="connsiteX25" fmla="*/ 153535 w 561518"/>
                  <a:gd name="connsiteY25" fmla="*/ 415739 h 971528"/>
                  <a:gd name="connsiteX26" fmla="*/ 100292 w 561518"/>
                  <a:gd name="connsiteY26" fmla="*/ 444538 h 971528"/>
                  <a:gd name="connsiteX27" fmla="*/ 0 w 561518"/>
                  <a:gd name="connsiteY27" fmla="*/ 517203 h 971528"/>
                  <a:gd name="connsiteX28" fmla="*/ 98822 w 561518"/>
                  <a:gd name="connsiteY28" fmla="*/ 324483 h 971528"/>
                  <a:gd name="connsiteX29" fmla="*/ 183642 w 561518"/>
                  <a:gd name="connsiteY29" fmla="*/ 111695 h 971528"/>
                  <a:gd name="connsiteX30" fmla="*/ 13060 w 561518"/>
                  <a:gd name="connsiteY30" fmla="*/ 203771 h 971528"/>
                  <a:gd name="connsiteX31" fmla="*/ 13060 w 561518"/>
                  <a:gd name="connsiteY31" fmla="*/ 125413 h 971528"/>
                  <a:gd name="connsiteX0" fmla="*/ 359532 w 548458"/>
                  <a:gd name="connsiteY0" fmla="*/ 562547 h 971528"/>
                  <a:gd name="connsiteX1" fmla="*/ 190029 w 548458"/>
                  <a:gd name="connsiteY1" fmla="*/ 611443 h 971528"/>
                  <a:gd name="connsiteX2" fmla="*/ 188081 w 548458"/>
                  <a:gd name="connsiteY2" fmla="*/ 751273 h 971528"/>
                  <a:gd name="connsiteX3" fmla="*/ 258602 w 548458"/>
                  <a:gd name="connsiteY3" fmla="*/ 848432 h 971528"/>
                  <a:gd name="connsiteX4" fmla="*/ 430956 w 548458"/>
                  <a:gd name="connsiteY4" fmla="*/ 832471 h 971528"/>
                  <a:gd name="connsiteX5" fmla="*/ 359532 w 548458"/>
                  <a:gd name="connsiteY5" fmla="*/ 562547 h 971528"/>
                  <a:gd name="connsiteX6" fmla="*/ 0 w 548458"/>
                  <a:gd name="connsiteY6" fmla="*/ 125413 h 971528"/>
                  <a:gd name="connsiteX7" fmla="*/ 209252 w 548458"/>
                  <a:gd name="connsiteY7" fmla="*/ 0 h 971528"/>
                  <a:gd name="connsiteX8" fmla="*/ 268585 w 548458"/>
                  <a:gd name="connsiteY8" fmla="*/ 40457 h 971528"/>
                  <a:gd name="connsiteX9" fmla="*/ 238088 w 548458"/>
                  <a:gd name="connsiteY9" fmla="*/ 322982 h 971528"/>
                  <a:gd name="connsiteX10" fmla="*/ 307069 w 548458"/>
                  <a:gd name="connsiteY10" fmla="*/ 312267 h 971528"/>
                  <a:gd name="connsiteX11" fmla="*/ 461776 w 548458"/>
                  <a:gd name="connsiteY11" fmla="*/ 357306 h 971528"/>
                  <a:gd name="connsiteX12" fmla="*/ 517698 w 548458"/>
                  <a:gd name="connsiteY12" fmla="*/ 486730 h 971528"/>
                  <a:gd name="connsiteX13" fmla="*/ 546453 w 548458"/>
                  <a:gd name="connsiteY13" fmla="*/ 763333 h 971528"/>
                  <a:gd name="connsiteX14" fmla="*/ 463413 w 548458"/>
                  <a:gd name="connsiteY14" fmla="*/ 941487 h 971528"/>
                  <a:gd name="connsiteX15" fmla="*/ 202549 w 548458"/>
                  <a:gd name="connsiteY15" fmla="*/ 957809 h 971528"/>
                  <a:gd name="connsiteX16" fmla="*/ 112799 w 548458"/>
                  <a:gd name="connsiteY16" fmla="*/ 800819 h 971528"/>
                  <a:gd name="connsiteX17" fmla="*/ 101519 w 548458"/>
                  <a:gd name="connsiteY17" fmla="*/ 619032 h 971528"/>
                  <a:gd name="connsiteX18" fmla="*/ 297966 w 548458"/>
                  <a:gd name="connsiteY18" fmla="*/ 476350 h 971528"/>
                  <a:gd name="connsiteX19" fmla="*/ 461788 w 548458"/>
                  <a:gd name="connsiteY19" fmla="*/ 615107 h 971528"/>
                  <a:gd name="connsiteX20" fmla="*/ 460946 w 548458"/>
                  <a:gd name="connsiteY20" fmla="*/ 485651 h 971528"/>
                  <a:gd name="connsiteX21" fmla="*/ 380907 w 548458"/>
                  <a:gd name="connsiteY21" fmla="*/ 411889 h 971528"/>
                  <a:gd name="connsiteX22" fmla="*/ 279276 w 548458"/>
                  <a:gd name="connsiteY22" fmla="*/ 383258 h 971528"/>
                  <a:gd name="connsiteX23" fmla="*/ 270904 w 548458"/>
                  <a:gd name="connsiteY23" fmla="*/ 383258 h 971528"/>
                  <a:gd name="connsiteX24" fmla="*/ 208117 w 548458"/>
                  <a:gd name="connsiteY24" fmla="*/ 392299 h 971528"/>
                  <a:gd name="connsiteX25" fmla="*/ 140475 w 548458"/>
                  <a:gd name="connsiteY25" fmla="*/ 415739 h 971528"/>
                  <a:gd name="connsiteX26" fmla="*/ 87232 w 548458"/>
                  <a:gd name="connsiteY26" fmla="*/ 444538 h 971528"/>
                  <a:gd name="connsiteX27" fmla="*/ 75840 w 548458"/>
                  <a:gd name="connsiteY27" fmla="*/ 391790 h 971528"/>
                  <a:gd name="connsiteX28" fmla="*/ 85762 w 548458"/>
                  <a:gd name="connsiteY28" fmla="*/ 324483 h 971528"/>
                  <a:gd name="connsiteX29" fmla="*/ 170582 w 548458"/>
                  <a:gd name="connsiteY29" fmla="*/ 111695 h 971528"/>
                  <a:gd name="connsiteX30" fmla="*/ 0 w 548458"/>
                  <a:gd name="connsiteY30" fmla="*/ 203771 h 971528"/>
                  <a:gd name="connsiteX31" fmla="*/ 0 w 548458"/>
                  <a:gd name="connsiteY31" fmla="*/ 125413 h 971528"/>
                  <a:gd name="connsiteX0" fmla="*/ 419857 w 608783"/>
                  <a:gd name="connsiteY0" fmla="*/ 562547 h 971528"/>
                  <a:gd name="connsiteX1" fmla="*/ 250354 w 608783"/>
                  <a:gd name="connsiteY1" fmla="*/ 611443 h 971528"/>
                  <a:gd name="connsiteX2" fmla="*/ 248406 w 608783"/>
                  <a:gd name="connsiteY2" fmla="*/ 751273 h 971528"/>
                  <a:gd name="connsiteX3" fmla="*/ 318927 w 608783"/>
                  <a:gd name="connsiteY3" fmla="*/ 848432 h 971528"/>
                  <a:gd name="connsiteX4" fmla="*/ 491281 w 608783"/>
                  <a:gd name="connsiteY4" fmla="*/ 832471 h 971528"/>
                  <a:gd name="connsiteX5" fmla="*/ 419857 w 608783"/>
                  <a:gd name="connsiteY5" fmla="*/ 562547 h 971528"/>
                  <a:gd name="connsiteX6" fmla="*/ 60325 w 608783"/>
                  <a:gd name="connsiteY6" fmla="*/ 125413 h 971528"/>
                  <a:gd name="connsiteX7" fmla="*/ 269577 w 608783"/>
                  <a:gd name="connsiteY7" fmla="*/ 0 h 971528"/>
                  <a:gd name="connsiteX8" fmla="*/ 328910 w 608783"/>
                  <a:gd name="connsiteY8" fmla="*/ 40457 h 971528"/>
                  <a:gd name="connsiteX9" fmla="*/ 298413 w 608783"/>
                  <a:gd name="connsiteY9" fmla="*/ 322982 h 971528"/>
                  <a:gd name="connsiteX10" fmla="*/ 367394 w 608783"/>
                  <a:gd name="connsiteY10" fmla="*/ 312267 h 971528"/>
                  <a:gd name="connsiteX11" fmla="*/ 522101 w 608783"/>
                  <a:gd name="connsiteY11" fmla="*/ 357306 h 971528"/>
                  <a:gd name="connsiteX12" fmla="*/ 578023 w 608783"/>
                  <a:gd name="connsiteY12" fmla="*/ 486730 h 971528"/>
                  <a:gd name="connsiteX13" fmla="*/ 606778 w 608783"/>
                  <a:gd name="connsiteY13" fmla="*/ 763333 h 971528"/>
                  <a:gd name="connsiteX14" fmla="*/ 523738 w 608783"/>
                  <a:gd name="connsiteY14" fmla="*/ 941487 h 971528"/>
                  <a:gd name="connsiteX15" fmla="*/ 262874 w 608783"/>
                  <a:gd name="connsiteY15" fmla="*/ 957809 h 971528"/>
                  <a:gd name="connsiteX16" fmla="*/ 173124 w 608783"/>
                  <a:gd name="connsiteY16" fmla="*/ 800819 h 971528"/>
                  <a:gd name="connsiteX17" fmla="*/ 161844 w 608783"/>
                  <a:gd name="connsiteY17" fmla="*/ 619032 h 971528"/>
                  <a:gd name="connsiteX18" fmla="*/ 358291 w 608783"/>
                  <a:gd name="connsiteY18" fmla="*/ 476350 h 971528"/>
                  <a:gd name="connsiteX19" fmla="*/ 522113 w 608783"/>
                  <a:gd name="connsiteY19" fmla="*/ 615107 h 971528"/>
                  <a:gd name="connsiteX20" fmla="*/ 521271 w 608783"/>
                  <a:gd name="connsiteY20" fmla="*/ 485651 h 971528"/>
                  <a:gd name="connsiteX21" fmla="*/ 441232 w 608783"/>
                  <a:gd name="connsiteY21" fmla="*/ 411889 h 971528"/>
                  <a:gd name="connsiteX22" fmla="*/ 339601 w 608783"/>
                  <a:gd name="connsiteY22" fmla="*/ 383258 h 971528"/>
                  <a:gd name="connsiteX23" fmla="*/ 331229 w 608783"/>
                  <a:gd name="connsiteY23" fmla="*/ 383258 h 971528"/>
                  <a:gd name="connsiteX24" fmla="*/ 268442 w 608783"/>
                  <a:gd name="connsiteY24" fmla="*/ 392299 h 971528"/>
                  <a:gd name="connsiteX25" fmla="*/ 200800 w 608783"/>
                  <a:gd name="connsiteY25" fmla="*/ 415739 h 971528"/>
                  <a:gd name="connsiteX26" fmla="*/ 147557 w 608783"/>
                  <a:gd name="connsiteY26" fmla="*/ 444538 h 971528"/>
                  <a:gd name="connsiteX27" fmla="*/ 136165 w 608783"/>
                  <a:gd name="connsiteY27" fmla="*/ 391790 h 971528"/>
                  <a:gd name="connsiteX28" fmla="*/ 146087 w 608783"/>
                  <a:gd name="connsiteY28" fmla="*/ 324483 h 971528"/>
                  <a:gd name="connsiteX29" fmla="*/ 230907 w 608783"/>
                  <a:gd name="connsiteY29" fmla="*/ 111695 h 971528"/>
                  <a:gd name="connsiteX30" fmla="*/ 0 w 608783"/>
                  <a:gd name="connsiteY30" fmla="*/ 486346 h 971528"/>
                  <a:gd name="connsiteX31" fmla="*/ 60325 w 608783"/>
                  <a:gd name="connsiteY31" fmla="*/ 125413 h 971528"/>
                  <a:gd name="connsiteX0" fmla="*/ 454782 w 643708"/>
                  <a:gd name="connsiteY0" fmla="*/ 562547 h 971528"/>
                  <a:gd name="connsiteX1" fmla="*/ 285279 w 643708"/>
                  <a:gd name="connsiteY1" fmla="*/ 611443 h 971528"/>
                  <a:gd name="connsiteX2" fmla="*/ 283331 w 643708"/>
                  <a:gd name="connsiteY2" fmla="*/ 751273 h 971528"/>
                  <a:gd name="connsiteX3" fmla="*/ 353852 w 643708"/>
                  <a:gd name="connsiteY3" fmla="*/ 848432 h 971528"/>
                  <a:gd name="connsiteX4" fmla="*/ 526206 w 643708"/>
                  <a:gd name="connsiteY4" fmla="*/ 832471 h 971528"/>
                  <a:gd name="connsiteX5" fmla="*/ 454782 w 643708"/>
                  <a:gd name="connsiteY5" fmla="*/ 562547 h 971528"/>
                  <a:gd name="connsiteX6" fmla="*/ 0 w 643708"/>
                  <a:gd name="connsiteY6" fmla="*/ 446088 h 971528"/>
                  <a:gd name="connsiteX7" fmla="*/ 304502 w 643708"/>
                  <a:gd name="connsiteY7" fmla="*/ 0 h 971528"/>
                  <a:gd name="connsiteX8" fmla="*/ 363835 w 643708"/>
                  <a:gd name="connsiteY8" fmla="*/ 40457 h 971528"/>
                  <a:gd name="connsiteX9" fmla="*/ 333338 w 643708"/>
                  <a:gd name="connsiteY9" fmla="*/ 322982 h 971528"/>
                  <a:gd name="connsiteX10" fmla="*/ 402319 w 643708"/>
                  <a:gd name="connsiteY10" fmla="*/ 312267 h 971528"/>
                  <a:gd name="connsiteX11" fmla="*/ 557026 w 643708"/>
                  <a:gd name="connsiteY11" fmla="*/ 357306 h 971528"/>
                  <a:gd name="connsiteX12" fmla="*/ 612948 w 643708"/>
                  <a:gd name="connsiteY12" fmla="*/ 486730 h 971528"/>
                  <a:gd name="connsiteX13" fmla="*/ 641703 w 643708"/>
                  <a:gd name="connsiteY13" fmla="*/ 763333 h 971528"/>
                  <a:gd name="connsiteX14" fmla="*/ 558663 w 643708"/>
                  <a:gd name="connsiteY14" fmla="*/ 941487 h 971528"/>
                  <a:gd name="connsiteX15" fmla="*/ 297799 w 643708"/>
                  <a:gd name="connsiteY15" fmla="*/ 957809 h 971528"/>
                  <a:gd name="connsiteX16" fmla="*/ 208049 w 643708"/>
                  <a:gd name="connsiteY16" fmla="*/ 800819 h 971528"/>
                  <a:gd name="connsiteX17" fmla="*/ 196769 w 643708"/>
                  <a:gd name="connsiteY17" fmla="*/ 619032 h 971528"/>
                  <a:gd name="connsiteX18" fmla="*/ 393216 w 643708"/>
                  <a:gd name="connsiteY18" fmla="*/ 476350 h 971528"/>
                  <a:gd name="connsiteX19" fmla="*/ 557038 w 643708"/>
                  <a:gd name="connsiteY19" fmla="*/ 615107 h 971528"/>
                  <a:gd name="connsiteX20" fmla="*/ 556196 w 643708"/>
                  <a:gd name="connsiteY20" fmla="*/ 485651 h 971528"/>
                  <a:gd name="connsiteX21" fmla="*/ 476157 w 643708"/>
                  <a:gd name="connsiteY21" fmla="*/ 411889 h 971528"/>
                  <a:gd name="connsiteX22" fmla="*/ 374526 w 643708"/>
                  <a:gd name="connsiteY22" fmla="*/ 383258 h 971528"/>
                  <a:gd name="connsiteX23" fmla="*/ 366154 w 643708"/>
                  <a:gd name="connsiteY23" fmla="*/ 383258 h 971528"/>
                  <a:gd name="connsiteX24" fmla="*/ 303367 w 643708"/>
                  <a:gd name="connsiteY24" fmla="*/ 392299 h 971528"/>
                  <a:gd name="connsiteX25" fmla="*/ 235725 w 643708"/>
                  <a:gd name="connsiteY25" fmla="*/ 415739 h 971528"/>
                  <a:gd name="connsiteX26" fmla="*/ 182482 w 643708"/>
                  <a:gd name="connsiteY26" fmla="*/ 444538 h 971528"/>
                  <a:gd name="connsiteX27" fmla="*/ 171090 w 643708"/>
                  <a:gd name="connsiteY27" fmla="*/ 391790 h 971528"/>
                  <a:gd name="connsiteX28" fmla="*/ 181012 w 643708"/>
                  <a:gd name="connsiteY28" fmla="*/ 324483 h 971528"/>
                  <a:gd name="connsiteX29" fmla="*/ 265832 w 643708"/>
                  <a:gd name="connsiteY29" fmla="*/ 111695 h 971528"/>
                  <a:gd name="connsiteX30" fmla="*/ 34925 w 643708"/>
                  <a:gd name="connsiteY30" fmla="*/ 486346 h 971528"/>
                  <a:gd name="connsiteX31" fmla="*/ 0 w 643708"/>
                  <a:gd name="connsiteY31" fmla="*/ 446088 h 971528"/>
                  <a:gd name="connsiteX0" fmla="*/ 454782 w 643708"/>
                  <a:gd name="connsiteY0" fmla="*/ 527143 h 936124"/>
                  <a:gd name="connsiteX1" fmla="*/ 285279 w 643708"/>
                  <a:gd name="connsiteY1" fmla="*/ 576039 h 936124"/>
                  <a:gd name="connsiteX2" fmla="*/ 283331 w 643708"/>
                  <a:gd name="connsiteY2" fmla="*/ 715869 h 936124"/>
                  <a:gd name="connsiteX3" fmla="*/ 353852 w 643708"/>
                  <a:gd name="connsiteY3" fmla="*/ 813028 h 936124"/>
                  <a:gd name="connsiteX4" fmla="*/ 526206 w 643708"/>
                  <a:gd name="connsiteY4" fmla="*/ 797067 h 936124"/>
                  <a:gd name="connsiteX5" fmla="*/ 454782 w 643708"/>
                  <a:gd name="connsiteY5" fmla="*/ 527143 h 936124"/>
                  <a:gd name="connsiteX6" fmla="*/ 0 w 643708"/>
                  <a:gd name="connsiteY6" fmla="*/ 410684 h 936124"/>
                  <a:gd name="connsiteX7" fmla="*/ 190202 w 643708"/>
                  <a:gd name="connsiteY7" fmla="*/ 4283 h 936124"/>
                  <a:gd name="connsiteX8" fmla="*/ 363835 w 643708"/>
                  <a:gd name="connsiteY8" fmla="*/ 5053 h 936124"/>
                  <a:gd name="connsiteX9" fmla="*/ 333338 w 643708"/>
                  <a:gd name="connsiteY9" fmla="*/ 287578 h 936124"/>
                  <a:gd name="connsiteX10" fmla="*/ 402319 w 643708"/>
                  <a:gd name="connsiteY10" fmla="*/ 276863 h 936124"/>
                  <a:gd name="connsiteX11" fmla="*/ 557026 w 643708"/>
                  <a:gd name="connsiteY11" fmla="*/ 321902 h 936124"/>
                  <a:gd name="connsiteX12" fmla="*/ 612948 w 643708"/>
                  <a:gd name="connsiteY12" fmla="*/ 451326 h 936124"/>
                  <a:gd name="connsiteX13" fmla="*/ 641703 w 643708"/>
                  <a:gd name="connsiteY13" fmla="*/ 727929 h 936124"/>
                  <a:gd name="connsiteX14" fmla="*/ 558663 w 643708"/>
                  <a:gd name="connsiteY14" fmla="*/ 906083 h 936124"/>
                  <a:gd name="connsiteX15" fmla="*/ 297799 w 643708"/>
                  <a:gd name="connsiteY15" fmla="*/ 922405 h 936124"/>
                  <a:gd name="connsiteX16" fmla="*/ 208049 w 643708"/>
                  <a:gd name="connsiteY16" fmla="*/ 765415 h 936124"/>
                  <a:gd name="connsiteX17" fmla="*/ 196769 w 643708"/>
                  <a:gd name="connsiteY17" fmla="*/ 583628 h 936124"/>
                  <a:gd name="connsiteX18" fmla="*/ 393216 w 643708"/>
                  <a:gd name="connsiteY18" fmla="*/ 440946 h 936124"/>
                  <a:gd name="connsiteX19" fmla="*/ 557038 w 643708"/>
                  <a:gd name="connsiteY19" fmla="*/ 579703 h 936124"/>
                  <a:gd name="connsiteX20" fmla="*/ 556196 w 643708"/>
                  <a:gd name="connsiteY20" fmla="*/ 450247 h 936124"/>
                  <a:gd name="connsiteX21" fmla="*/ 476157 w 643708"/>
                  <a:gd name="connsiteY21" fmla="*/ 376485 h 936124"/>
                  <a:gd name="connsiteX22" fmla="*/ 374526 w 643708"/>
                  <a:gd name="connsiteY22" fmla="*/ 347854 h 936124"/>
                  <a:gd name="connsiteX23" fmla="*/ 366154 w 643708"/>
                  <a:gd name="connsiteY23" fmla="*/ 347854 h 936124"/>
                  <a:gd name="connsiteX24" fmla="*/ 303367 w 643708"/>
                  <a:gd name="connsiteY24" fmla="*/ 356895 h 936124"/>
                  <a:gd name="connsiteX25" fmla="*/ 235725 w 643708"/>
                  <a:gd name="connsiteY25" fmla="*/ 380335 h 936124"/>
                  <a:gd name="connsiteX26" fmla="*/ 182482 w 643708"/>
                  <a:gd name="connsiteY26" fmla="*/ 409134 h 936124"/>
                  <a:gd name="connsiteX27" fmla="*/ 171090 w 643708"/>
                  <a:gd name="connsiteY27" fmla="*/ 356386 h 936124"/>
                  <a:gd name="connsiteX28" fmla="*/ 181012 w 643708"/>
                  <a:gd name="connsiteY28" fmla="*/ 289079 h 936124"/>
                  <a:gd name="connsiteX29" fmla="*/ 265832 w 643708"/>
                  <a:gd name="connsiteY29" fmla="*/ 76291 h 936124"/>
                  <a:gd name="connsiteX30" fmla="*/ 34925 w 643708"/>
                  <a:gd name="connsiteY30" fmla="*/ 450942 h 936124"/>
                  <a:gd name="connsiteX31" fmla="*/ 0 w 643708"/>
                  <a:gd name="connsiteY31" fmla="*/ 410684 h 936124"/>
                  <a:gd name="connsiteX0" fmla="*/ 454782 w 643708"/>
                  <a:gd name="connsiteY0" fmla="*/ 522860 h 931841"/>
                  <a:gd name="connsiteX1" fmla="*/ 285279 w 643708"/>
                  <a:gd name="connsiteY1" fmla="*/ 571756 h 931841"/>
                  <a:gd name="connsiteX2" fmla="*/ 283331 w 643708"/>
                  <a:gd name="connsiteY2" fmla="*/ 711586 h 931841"/>
                  <a:gd name="connsiteX3" fmla="*/ 353852 w 643708"/>
                  <a:gd name="connsiteY3" fmla="*/ 808745 h 931841"/>
                  <a:gd name="connsiteX4" fmla="*/ 526206 w 643708"/>
                  <a:gd name="connsiteY4" fmla="*/ 792784 h 931841"/>
                  <a:gd name="connsiteX5" fmla="*/ 454782 w 643708"/>
                  <a:gd name="connsiteY5" fmla="*/ 522860 h 931841"/>
                  <a:gd name="connsiteX6" fmla="*/ 0 w 643708"/>
                  <a:gd name="connsiteY6" fmla="*/ 406401 h 931841"/>
                  <a:gd name="connsiteX7" fmla="*/ 190202 w 643708"/>
                  <a:gd name="connsiteY7" fmla="*/ 0 h 931841"/>
                  <a:gd name="connsiteX8" fmla="*/ 325735 w 643708"/>
                  <a:gd name="connsiteY8" fmla="*/ 10295 h 931841"/>
                  <a:gd name="connsiteX9" fmla="*/ 333338 w 643708"/>
                  <a:gd name="connsiteY9" fmla="*/ 283295 h 931841"/>
                  <a:gd name="connsiteX10" fmla="*/ 402319 w 643708"/>
                  <a:gd name="connsiteY10" fmla="*/ 272580 h 931841"/>
                  <a:gd name="connsiteX11" fmla="*/ 557026 w 643708"/>
                  <a:gd name="connsiteY11" fmla="*/ 317619 h 931841"/>
                  <a:gd name="connsiteX12" fmla="*/ 612948 w 643708"/>
                  <a:gd name="connsiteY12" fmla="*/ 447043 h 931841"/>
                  <a:gd name="connsiteX13" fmla="*/ 641703 w 643708"/>
                  <a:gd name="connsiteY13" fmla="*/ 723646 h 931841"/>
                  <a:gd name="connsiteX14" fmla="*/ 558663 w 643708"/>
                  <a:gd name="connsiteY14" fmla="*/ 901800 h 931841"/>
                  <a:gd name="connsiteX15" fmla="*/ 297799 w 643708"/>
                  <a:gd name="connsiteY15" fmla="*/ 918122 h 931841"/>
                  <a:gd name="connsiteX16" fmla="*/ 208049 w 643708"/>
                  <a:gd name="connsiteY16" fmla="*/ 761132 h 931841"/>
                  <a:gd name="connsiteX17" fmla="*/ 196769 w 643708"/>
                  <a:gd name="connsiteY17" fmla="*/ 579345 h 931841"/>
                  <a:gd name="connsiteX18" fmla="*/ 393216 w 643708"/>
                  <a:gd name="connsiteY18" fmla="*/ 436663 h 931841"/>
                  <a:gd name="connsiteX19" fmla="*/ 557038 w 643708"/>
                  <a:gd name="connsiteY19" fmla="*/ 575420 h 931841"/>
                  <a:gd name="connsiteX20" fmla="*/ 556196 w 643708"/>
                  <a:gd name="connsiteY20" fmla="*/ 445964 h 931841"/>
                  <a:gd name="connsiteX21" fmla="*/ 476157 w 643708"/>
                  <a:gd name="connsiteY21" fmla="*/ 372202 h 931841"/>
                  <a:gd name="connsiteX22" fmla="*/ 374526 w 643708"/>
                  <a:gd name="connsiteY22" fmla="*/ 343571 h 931841"/>
                  <a:gd name="connsiteX23" fmla="*/ 366154 w 643708"/>
                  <a:gd name="connsiteY23" fmla="*/ 343571 h 931841"/>
                  <a:gd name="connsiteX24" fmla="*/ 303367 w 643708"/>
                  <a:gd name="connsiteY24" fmla="*/ 352612 h 931841"/>
                  <a:gd name="connsiteX25" fmla="*/ 235725 w 643708"/>
                  <a:gd name="connsiteY25" fmla="*/ 376052 h 931841"/>
                  <a:gd name="connsiteX26" fmla="*/ 182482 w 643708"/>
                  <a:gd name="connsiteY26" fmla="*/ 404851 h 931841"/>
                  <a:gd name="connsiteX27" fmla="*/ 171090 w 643708"/>
                  <a:gd name="connsiteY27" fmla="*/ 352103 h 931841"/>
                  <a:gd name="connsiteX28" fmla="*/ 181012 w 643708"/>
                  <a:gd name="connsiteY28" fmla="*/ 284796 h 931841"/>
                  <a:gd name="connsiteX29" fmla="*/ 265832 w 643708"/>
                  <a:gd name="connsiteY29" fmla="*/ 72008 h 931841"/>
                  <a:gd name="connsiteX30" fmla="*/ 34925 w 643708"/>
                  <a:gd name="connsiteY30" fmla="*/ 446659 h 931841"/>
                  <a:gd name="connsiteX31" fmla="*/ 0 w 643708"/>
                  <a:gd name="connsiteY31" fmla="*/ 406401 h 931841"/>
                  <a:gd name="connsiteX0" fmla="*/ 454782 w 643708"/>
                  <a:gd name="connsiteY0" fmla="*/ 522860 h 931841"/>
                  <a:gd name="connsiteX1" fmla="*/ 285279 w 643708"/>
                  <a:gd name="connsiteY1" fmla="*/ 571756 h 931841"/>
                  <a:gd name="connsiteX2" fmla="*/ 283331 w 643708"/>
                  <a:gd name="connsiteY2" fmla="*/ 711586 h 931841"/>
                  <a:gd name="connsiteX3" fmla="*/ 353852 w 643708"/>
                  <a:gd name="connsiteY3" fmla="*/ 808745 h 931841"/>
                  <a:gd name="connsiteX4" fmla="*/ 526206 w 643708"/>
                  <a:gd name="connsiteY4" fmla="*/ 792784 h 931841"/>
                  <a:gd name="connsiteX5" fmla="*/ 454782 w 643708"/>
                  <a:gd name="connsiteY5" fmla="*/ 522860 h 931841"/>
                  <a:gd name="connsiteX6" fmla="*/ 0 w 643708"/>
                  <a:gd name="connsiteY6" fmla="*/ 406401 h 931841"/>
                  <a:gd name="connsiteX7" fmla="*/ 190202 w 643708"/>
                  <a:gd name="connsiteY7" fmla="*/ 0 h 931841"/>
                  <a:gd name="connsiteX8" fmla="*/ 325735 w 643708"/>
                  <a:gd name="connsiteY8" fmla="*/ 10295 h 931841"/>
                  <a:gd name="connsiteX9" fmla="*/ 333338 w 643708"/>
                  <a:gd name="connsiteY9" fmla="*/ 283295 h 931841"/>
                  <a:gd name="connsiteX10" fmla="*/ 402319 w 643708"/>
                  <a:gd name="connsiteY10" fmla="*/ 272580 h 931841"/>
                  <a:gd name="connsiteX11" fmla="*/ 557026 w 643708"/>
                  <a:gd name="connsiteY11" fmla="*/ 317619 h 931841"/>
                  <a:gd name="connsiteX12" fmla="*/ 612948 w 643708"/>
                  <a:gd name="connsiteY12" fmla="*/ 447043 h 931841"/>
                  <a:gd name="connsiteX13" fmla="*/ 641703 w 643708"/>
                  <a:gd name="connsiteY13" fmla="*/ 723646 h 931841"/>
                  <a:gd name="connsiteX14" fmla="*/ 558663 w 643708"/>
                  <a:gd name="connsiteY14" fmla="*/ 901800 h 931841"/>
                  <a:gd name="connsiteX15" fmla="*/ 297799 w 643708"/>
                  <a:gd name="connsiteY15" fmla="*/ 918122 h 931841"/>
                  <a:gd name="connsiteX16" fmla="*/ 208049 w 643708"/>
                  <a:gd name="connsiteY16" fmla="*/ 761132 h 931841"/>
                  <a:gd name="connsiteX17" fmla="*/ 196769 w 643708"/>
                  <a:gd name="connsiteY17" fmla="*/ 579345 h 931841"/>
                  <a:gd name="connsiteX18" fmla="*/ 393216 w 643708"/>
                  <a:gd name="connsiteY18" fmla="*/ 436663 h 931841"/>
                  <a:gd name="connsiteX19" fmla="*/ 557038 w 643708"/>
                  <a:gd name="connsiteY19" fmla="*/ 575420 h 931841"/>
                  <a:gd name="connsiteX20" fmla="*/ 556196 w 643708"/>
                  <a:gd name="connsiteY20" fmla="*/ 445964 h 931841"/>
                  <a:gd name="connsiteX21" fmla="*/ 476157 w 643708"/>
                  <a:gd name="connsiteY21" fmla="*/ 372202 h 931841"/>
                  <a:gd name="connsiteX22" fmla="*/ 374526 w 643708"/>
                  <a:gd name="connsiteY22" fmla="*/ 343571 h 931841"/>
                  <a:gd name="connsiteX23" fmla="*/ 366154 w 643708"/>
                  <a:gd name="connsiteY23" fmla="*/ 343571 h 931841"/>
                  <a:gd name="connsiteX24" fmla="*/ 303367 w 643708"/>
                  <a:gd name="connsiteY24" fmla="*/ 352612 h 931841"/>
                  <a:gd name="connsiteX25" fmla="*/ 235725 w 643708"/>
                  <a:gd name="connsiteY25" fmla="*/ 376052 h 931841"/>
                  <a:gd name="connsiteX26" fmla="*/ 182482 w 643708"/>
                  <a:gd name="connsiteY26" fmla="*/ 404851 h 931841"/>
                  <a:gd name="connsiteX27" fmla="*/ 136165 w 643708"/>
                  <a:gd name="connsiteY27" fmla="*/ 367978 h 931841"/>
                  <a:gd name="connsiteX28" fmla="*/ 181012 w 643708"/>
                  <a:gd name="connsiteY28" fmla="*/ 284796 h 931841"/>
                  <a:gd name="connsiteX29" fmla="*/ 265832 w 643708"/>
                  <a:gd name="connsiteY29" fmla="*/ 72008 h 931841"/>
                  <a:gd name="connsiteX30" fmla="*/ 34925 w 643708"/>
                  <a:gd name="connsiteY30" fmla="*/ 446659 h 931841"/>
                  <a:gd name="connsiteX31" fmla="*/ 0 w 643708"/>
                  <a:gd name="connsiteY31" fmla="*/ 406401 h 931841"/>
                  <a:gd name="connsiteX0" fmla="*/ 454782 w 643708"/>
                  <a:gd name="connsiteY0" fmla="*/ 522860 h 931841"/>
                  <a:gd name="connsiteX1" fmla="*/ 285279 w 643708"/>
                  <a:gd name="connsiteY1" fmla="*/ 571756 h 931841"/>
                  <a:gd name="connsiteX2" fmla="*/ 283331 w 643708"/>
                  <a:gd name="connsiteY2" fmla="*/ 711586 h 931841"/>
                  <a:gd name="connsiteX3" fmla="*/ 353852 w 643708"/>
                  <a:gd name="connsiteY3" fmla="*/ 808745 h 931841"/>
                  <a:gd name="connsiteX4" fmla="*/ 526206 w 643708"/>
                  <a:gd name="connsiteY4" fmla="*/ 792784 h 931841"/>
                  <a:gd name="connsiteX5" fmla="*/ 454782 w 643708"/>
                  <a:gd name="connsiteY5" fmla="*/ 522860 h 931841"/>
                  <a:gd name="connsiteX6" fmla="*/ 0 w 643708"/>
                  <a:gd name="connsiteY6" fmla="*/ 406401 h 931841"/>
                  <a:gd name="connsiteX7" fmla="*/ 190202 w 643708"/>
                  <a:gd name="connsiteY7" fmla="*/ 0 h 931841"/>
                  <a:gd name="connsiteX8" fmla="*/ 325735 w 643708"/>
                  <a:gd name="connsiteY8" fmla="*/ 10295 h 931841"/>
                  <a:gd name="connsiteX9" fmla="*/ 333338 w 643708"/>
                  <a:gd name="connsiteY9" fmla="*/ 283295 h 931841"/>
                  <a:gd name="connsiteX10" fmla="*/ 402319 w 643708"/>
                  <a:gd name="connsiteY10" fmla="*/ 272580 h 931841"/>
                  <a:gd name="connsiteX11" fmla="*/ 557026 w 643708"/>
                  <a:gd name="connsiteY11" fmla="*/ 317619 h 931841"/>
                  <a:gd name="connsiteX12" fmla="*/ 612948 w 643708"/>
                  <a:gd name="connsiteY12" fmla="*/ 447043 h 931841"/>
                  <a:gd name="connsiteX13" fmla="*/ 641703 w 643708"/>
                  <a:gd name="connsiteY13" fmla="*/ 723646 h 931841"/>
                  <a:gd name="connsiteX14" fmla="*/ 558663 w 643708"/>
                  <a:gd name="connsiteY14" fmla="*/ 901800 h 931841"/>
                  <a:gd name="connsiteX15" fmla="*/ 297799 w 643708"/>
                  <a:gd name="connsiteY15" fmla="*/ 918122 h 931841"/>
                  <a:gd name="connsiteX16" fmla="*/ 208049 w 643708"/>
                  <a:gd name="connsiteY16" fmla="*/ 761132 h 931841"/>
                  <a:gd name="connsiteX17" fmla="*/ 196769 w 643708"/>
                  <a:gd name="connsiteY17" fmla="*/ 579345 h 931841"/>
                  <a:gd name="connsiteX18" fmla="*/ 393216 w 643708"/>
                  <a:gd name="connsiteY18" fmla="*/ 436663 h 931841"/>
                  <a:gd name="connsiteX19" fmla="*/ 557038 w 643708"/>
                  <a:gd name="connsiteY19" fmla="*/ 575420 h 931841"/>
                  <a:gd name="connsiteX20" fmla="*/ 556196 w 643708"/>
                  <a:gd name="connsiteY20" fmla="*/ 445964 h 931841"/>
                  <a:gd name="connsiteX21" fmla="*/ 476157 w 643708"/>
                  <a:gd name="connsiteY21" fmla="*/ 372202 h 931841"/>
                  <a:gd name="connsiteX22" fmla="*/ 374526 w 643708"/>
                  <a:gd name="connsiteY22" fmla="*/ 343571 h 931841"/>
                  <a:gd name="connsiteX23" fmla="*/ 366154 w 643708"/>
                  <a:gd name="connsiteY23" fmla="*/ 343571 h 931841"/>
                  <a:gd name="connsiteX24" fmla="*/ 303367 w 643708"/>
                  <a:gd name="connsiteY24" fmla="*/ 352612 h 931841"/>
                  <a:gd name="connsiteX25" fmla="*/ 235725 w 643708"/>
                  <a:gd name="connsiteY25" fmla="*/ 376052 h 931841"/>
                  <a:gd name="connsiteX26" fmla="*/ 182482 w 643708"/>
                  <a:gd name="connsiteY26" fmla="*/ 404851 h 931841"/>
                  <a:gd name="connsiteX27" fmla="*/ 136165 w 643708"/>
                  <a:gd name="connsiteY27" fmla="*/ 367978 h 931841"/>
                  <a:gd name="connsiteX28" fmla="*/ 181012 w 643708"/>
                  <a:gd name="connsiteY28" fmla="*/ 284796 h 931841"/>
                  <a:gd name="connsiteX29" fmla="*/ 219794 w 643708"/>
                  <a:gd name="connsiteY29" fmla="*/ 49783 h 931841"/>
                  <a:gd name="connsiteX30" fmla="*/ 34925 w 643708"/>
                  <a:gd name="connsiteY30" fmla="*/ 446659 h 931841"/>
                  <a:gd name="connsiteX31" fmla="*/ 0 w 643708"/>
                  <a:gd name="connsiteY31" fmla="*/ 406401 h 931841"/>
                  <a:gd name="connsiteX0" fmla="*/ 454782 w 643708"/>
                  <a:gd name="connsiteY0" fmla="*/ 522860 h 931841"/>
                  <a:gd name="connsiteX1" fmla="*/ 285279 w 643708"/>
                  <a:gd name="connsiteY1" fmla="*/ 571756 h 931841"/>
                  <a:gd name="connsiteX2" fmla="*/ 283331 w 643708"/>
                  <a:gd name="connsiteY2" fmla="*/ 711586 h 931841"/>
                  <a:gd name="connsiteX3" fmla="*/ 353852 w 643708"/>
                  <a:gd name="connsiteY3" fmla="*/ 808745 h 931841"/>
                  <a:gd name="connsiteX4" fmla="*/ 526206 w 643708"/>
                  <a:gd name="connsiteY4" fmla="*/ 792784 h 931841"/>
                  <a:gd name="connsiteX5" fmla="*/ 454782 w 643708"/>
                  <a:gd name="connsiteY5" fmla="*/ 522860 h 931841"/>
                  <a:gd name="connsiteX6" fmla="*/ 0 w 643708"/>
                  <a:gd name="connsiteY6" fmla="*/ 406401 h 931841"/>
                  <a:gd name="connsiteX7" fmla="*/ 190202 w 643708"/>
                  <a:gd name="connsiteY7" fmla="*/ 0 h 931841"/>
                  <a:gd name="connsiteX8" fmla="*/ 325735 w 643708"/>
                  <a:gd name="connsiteY8" fmla="*/ 10295 h 931841"/>
                  <a:gd name="connsiteX9" fmla="*/ 333338 w 643708"/>
                  <a:gd name="connsiteY9" fmla="*/ 283295 h 931841"/>
                  <a:gd name="connsiteX10" fmla="*/ 402319 w 643708"/>
                  <a:gd name="connsiteY10" fmla="*/ 272580 h 931841"/>
                  <a:gd name="connsiteX11" fmla="*/ 557026 w 643708"/>
                  <a:gd name="connsiteY11" fmla="*/ 317619 h 931841"/>
                  <a:gd name="connsiteX12" fmla="*/ 612948 w 643708"/>
                  <a:gd name="connsiteY12" fmla="*/ 447043 h 931841"/>
                  <a:gd name="connsiteX13" fmla="*/ 641703 w 643708"/>
                  <a:gd name="connsiteY13" fmla="*/ 723646 h 931841"/>
                  <a:gd name="connsiteX14" fmla="*/ 558663 w 643708"/>
                  <a:gd name="connsiteY14" fmla="*/ 901800 h 931841"/>
                  <a:gd name="connsiteX15" fmla="*/ 297799 w 643708"/>
                  <a:gd name="connsiteY15" fmla="*/ 918122 h 931841"/>
                  <a:gd name="connsiteX16" fmla="*/ 208049 w 643708"/>
                  <a:gd name="connsiteY16" fmla="*/ 761132 h 931841"/>
                  <a:gd name="connsiteX17" fmla="*/ 196769 w 643708"/>
                  <a:gd name="connsiteY17" fmla="*/ 579345 h 931841"/>
                  <a:gd name="connsiteX18" fmla="*/ 393216 w 643708"/>
                  <a:gd name="connsiteY18" fmla="*/ 436663 h 931841"/>
                  <a:gd name="connsiteX19" fmla="*/ 557038 w 643708"/>
                  <a:gd name="connsiteY19" fmla="*/ 575420 h 931841"/>
                  <a:gd name="connsiteX20" fmla="*/ 556196 w 643708"/>
                  <a:gd name="connsiteY20" fmla="*/ 445964 h 931841"/>
                  <a:gd name="connsiteX21" fmla="*/ 476157 w 643708"/>
                  <a:gd name="connsiteY21" fmla="*/ 372202 h 931841"/>
                  <a:gd name="connsiteX22" fmla="*/ 374526 w 643708"/>
                  <a:gd name="connsiteY22" fmla="*/ 343571 h 931841"/>
                  <a:gd name="connsiteX23" fmla="*/ 366154 w 643708"/>
                  <a:gd name="connsiteY23" fmla="*/ 343571 h 931841"/>
                  <a:gd name="connsiteX24" fmla="*/ 303367 w 643708"/>
                  <a:gd name="connsiteY24" fmla="*/ 352612 h 931841"/>
                  <a:gd name="connsiteX25" fmla="*/ 235725 w 643708"/>
                  <a:gd name="connsiteY25" fmla="*/ 376052 h 931841"/>
                  <a:gd name="connsiteX26" fmla="*/ 182482 w 643708"/>
                  <a:gd name="connsiteY26" fmla="*/ 404851 h 931841"/>
                  <a:gd name="connsiteX27" fmla="*/ 136165 w 643708"/>
                  <a:gd name="connsiteY27" fmla="*/ 367978 h 931841"/>
                  <a:gd name="connsiteX28" fmla="*/ 181012 w 643708"/>
                  <a:gd name="connsiteY28" fmla="*/ 284796 h 931841"/>
                  <a:gd name="connsiteX29" fmla="*/ 257894 w 643708"/>
                  <a:gd name="connsiteY29" fmla="*/ 35495 h 931841"/>
                  <a:gd name="connsiteX30" fmla="*/ 34925 w 643708"/>
                  <a:gd name="connsiteY30" fmla="*/ 446659 h 931841"/>
                  <a:gd name="connsiteX31" fmla="*/ 0 w 643708"/>
                  <a:gd name="connsiteY31" fmla="*/ 406401 h 931841"/>
                  <a:gd name="connsiteX0" fmla="*/ 454782 w 643708"/>
                  <a:gd name="connsiteY0" fmla="*/ 522860 h 931841"/>
                  <a:gd name="connsiteX1" fmla="*/ 285279 w 643708"/>
                  <a:gd name="connsiteY1" fmla="*/ 571756 h 931841"/>
                  <a:gd name="connsiteX2" fmla="*/ 283331 w 643708"/>
                  <a:gd name="connsiteY2" fmla="*/ 711586 h 931841"/>
                  <a:gd name="connsiteX3" fmla="*/ 353852 w 643708"/>
                  <a:gd name="connsiteY3" fmla="*/ 808745 h 931841"/>
                  <a:gd name="connsiteX4" fmla="*/ 526206 w 643708"/>
                  <a:gd name="connsiteY4" fmla="*/ 792784 h 931841"/>
                  <a:gd name="connsiteX5" fmla="*/ 454782 w 643708"/>
                  <a:gd name="connsiteY5" fmla="*/ 522860 h 931841"/>
                  <a:gd name="connsiteX6" fmla="*/ 0 w 643708"/>
                  <a:gd name="connsiteY6" fmla="*/ 406401 h 931841"/>
                  <a:gd name="connsiteX7" fmla="*/ 190202 w 643708"/>
                  <a:gd name="connsiteY7" fmla="*/ 0 h 931841"/>
                  <a:gd name="connsiteX8" fmla="*/ 325735 w 643708"/>
                  <a:gd name="connsiteY8" fmla="*/ 10295 h 931841"/>
                  <a:gd name="connsiteX9" fmla="*/ 333338 w 643708"/>
                  <a:gd name="connsiteY9" fmla="*/ 283295 h 931841"/>
                  <a:gd name="connsiteX10" fmla="*/ 402319 w 643708"/>
                  <a:gd name="connsiteY10" fmla="*/ 272580 h 931841"/>
                  <a:gd name="connsiteX11" fmla="*/ 557026 w 643708"/>
                  <a:gd name="connsiteY11" fmla="*/ 317619 h 931841"/>
                  <a:gd name="connsiteX12" fmla="*/ 612948 w 643708"/>
                  <a:gd name="connsiteY12" fmla="*/ 447043 h 931841"/>
                  <a:gd name="connsiteX13" fmla="*/ 641703 w 643708"/>
                  <a:gd name="connsiteY13" fmla="*/ 723646 h 931841"/>
                  <a:gd name="connsiteX14" fmla="*/ 558663 w 643708"/>
                  <a:gd name="connsiteY14" fmla="*/ 901800 h 931841"/>
                  <a:gd name="connsiteX15" fmla="*/ 297799 w 643708"/>
                  <a:gd name="connsiteY15" fmla="*/ 918122 h 931841"/>
                  <a:gd name="connsiteX16" fmla="*/ 208049 w 643708"/>
                  <a:gd name="connsiteY16" fmla="*/ 761132 h 931841"/>
                  <a:gd name="connsiteX17" fmla="*/ 196769 w 643708"/>
                  <a:gd name="connsiteY17" fmla="*/ 579345 h 931841"/>
                  <a:gd name="connsiteX18" fmla="*/ 393216 w 643708"/>
                  <a:gd name="connsiteY18" fmla="*/ 436663 h 931841"/>
                  <a:gd name="connsiteX19" fmla="*/ 557038 w 643708"/>
                  <a:gd name="connsiteY19" fmla="*/ 575420 h 931841"/>
                  <a:gd name="connsiteX20" fmla="*/ 556196 w 643708"/>
                  <a:gd name="connsiteY20" fmla="*/ 445964 h 931841"/>
                  <a:gd name="connsiteX21" fmla="*/ 476157 w 643708"/>
                  <a:gd name="connsiteY21" fmla="*/ 372202 h 931841"/>
                  <a:gd name="connsiteX22" fmla="*/ 374526 w 643708"/>
                  <a:gd name="connsiteY22" fmla="*/ 343571 h 931841"/>
                  <a:gd name="connsiteX23" fmla="*/ 366154 w 643708"/>
                  <a:gd name="connsiteY23" fmla="*/ 343571 h 931841"/>
                  <a:gd name="connsiteX24" fmla="*/ 303367 w 643708"/>
                  <a:gd name="connsiteY24" fmla="*/ 352612 h 931841"/>
                  <a:gd name="connsiteX25" fmla="*/ 235725 w 643708"/>
                  <a:gd name="connsiteY25" fmla="*/ 376052 h 931841"/>
                  <a:gd name="connsiteX26" fmla="*/ 182482 w 643708"/>
                  <a:gd name="connsiteY26" fmla="*/ 404851 h 931841"/>
                  <a:gd name="connsiteX27" fmla="*/ 136165 w 643708"/>
                  <a:gd name="connsiteY27" fmla="*/ 367978 h 931841"/>
                  <a:gd name="connsiteX28" fmla="*/ 181012 w 643708"/>
                  <a:gd name="connsiteY28" fmla="*/ 284796 h 931841"/>
                  <a:gd name="connsiteX29" fmla="*/ 232494 w 643708"/>
                  <a:gd name="connsiteY29" fmla="*/ 33907 h 931841"/>
                  <a:gd name="connsiteX30" fmla="*/ 34925 w 643708"/>
                  <a:gd name="connsiteY30" fmla="*/ 446659 h 931841"/>
                  <a:gd name="connsiteX31" fmla="*/ 0 w 643708"/>
                  <a:gd name="connsiteY31" fmla="*/ 406401 h 931841"/>
                  <a:gd name="connsiteX0" fmla="*/ 454782 w 643708"/>
                  <a:gd name="connsiteY0" fmla="*/ 528548 h 937529"/>
                  <a:gd name="connsiteX1" fmla="*/ 285279 w 643708"/>
                  <a:gd name="connsiteY1" fmla="*/ 577444 h 937529"/>
                  <a:gd name="connsiteX2" fmla="*/ 283331 w 643708"/>
                  <a:gd name="connsiteY2" fmla="*/ 717274 h 937529"/>
                  <a:gd name="connsiteX3" fmla="*/ 353852 w 643708"/>
                  <a:gd name="connsiteY3" fmla="*/ 814433 h 937529"/>
                  <a:gd name="connsiteX4" fmla="*/ 526206 w 643708"/>
                  <a:gd name="connsiteY4" fmla="*/ 798472 h 937529"/>
                  <a:gd name="connsiteX5" fmla="*/ 454782 w 643708"/>
                  <a:gd name="connsiteY5" fmla="*/ 528548 h 937529"/>
                  <a:gd name="connsiteX6" fmla="*/ 0 w 643708"/>
                  <a:gd name="connsiteY6" fmla="*/ 412089 h 937529"/>
                  <a:gd name="connsiteX7" fmla="*/ 190202 w 643708"/>
                  <a:gd name="connsiteY7" fmla="*/ 5688 h 937529"/>
                  <a:gd name="connsiteX8" fmla="*/ 297160 w 643708"/>
                  <a:gd name="connsiteY8" fmla="*/ 4870 h 937529"/>
                  <a:gd name="connsiteX9" fmla="*/ 333338 w 643708"/>
                  <a:gd name="connsiteY9" fmla="*/ 288983 h 937529"/>
                  <a:gd name="connsiteX10" fmla="*/ 402319 w 643708"/>
                  <a:gd name="connsiteY10" fmla="*/ 278268 h 937529"/>
                  <a:gd name="connsiteX11" fmla="*/ 557026 w 643708"/>
                  <a:gd name="connsiteY11" fmla="*/ 323307 h 937529"/>
                  <a:gd name="connsiteX12" fmla="*/ 612948 w 643708"/>
                  <a:gd name="connsiteY12" fmla="*/ 452731 h 937529"/>
                  <a:gd name="connsiteX13" fmla="*/ 641703 w 643708"/>
                  <a:gd name="connsiteY13" fmla="*/ 729334 h 937529"/>
                  <a:gd name="connsiteX14" fmla="*/ 558663 w 643708"/>
                  <a:gd name="connsiteY14" fmla="*/ 907488 h 937529"/>
                  <a:gd name="connsiteX15" fmla="*/ 297799 w 643708"/>
                  <a:gd name="connsiteY15" fmla="*/ 923810 h 937529"/>
                  <a:gd name="connsiteX16" fmla="*/ 208049 w 643708"/>
                  <a:gd name="connsiteY16" fmla="*/ 766820 h 937529"/>
                  <a:gd name="connsiteX17" fmla="*/ 196769 w 643708"/>
                  <a:gd name="connsiteY17" fmla="*/ 585033 h 937529"/>
                  <a:gd name="connsiteX18" fmla="*/ 393216 w 643708"/>
                  <a:gd name="connsiteY18" fmla="*/ 442351 h 937529"/>
                  <a:gd name="connsiteX19" fmla="*/ 557038 w 643708"/>
                  <a:gd name="connsiteY19" fmla="*/ 581108 h 937529"/>
                  <a:gd name="connsiteX20" fmla="*/ 556196 w 643708"/>
                  <a:gd name="connsiteY20" fmla="*/ 451652 h 937529"/>
                  <a:gd name="connsiteX21" fmla="*/ 476157 w 643708"/>
                  <a:gd name="connsiteY21" fmla="*/ 377890 h 937529"/>
                  <a:gd name="connsiteX22" fmla="*/ 374526 w 643708"/>
                  <a:gd name="connsiteY22" fmla="*/ 349259 h 937529"/>
                  <a:gd name="connsiteX23" fmla="*/ 366154 w 643708"/>
                  <a:gd name="connsiteY23" fmla="*/ 349259 h 937529"/>
                  <a:gd name="connsiteX24" fmla="*/ 303367 w 643708"/>
                  <a:gd name="connsiteY24" fmla="*/ 358300 h 937529"/>
                  <a:gd name="connsiteX25" fmla="*/ 235725 w 643708"/>
                  <a:gd name="connsiteY25" fmla="*/ 381740 h 937529"/>
                  <a:gd name="connsiteX26" fmla="*/ 182482 w 643708"/>
                  <a:gd name="connsiteY26" fmla="*/ 410539 h 937529"/>
                  <a:gd name="connsiteX27" fmla="*/ 136165 w 643708"/>
                  <a:gd name="connsiteY27" fmla="*/ 373666 h 937529"/>
                  <a:gd name="connsiteX28" fmla="*/ 181012 w 643708"/>
                  <a:gd name="connsiteY28" fmla="*/ 290484 h 937529"/>
                  <a:gd name="connsiteX29" fmla="*/ 232494 w 643708"/>
                  <a:gd name="connsiteY29" fmla="*/ 39595 h 937529"/>
                  <a:gd name="connsiteX30" fmla="*/ 34925 w 643708"/>
                  <a:gd name="connsiteY30" fmla="*/ 452347 h 937529"/>
                  <a:gd name="connsiteX31" fmla="*/ 0 w 643708"/>
                  <a:gd name="connsiteY31" fmla="*/ 412089 h 937529"/>
                  <a:gd name="connsiteX0" fmla="*/ 454782 w 643708"/>
                  <a:gd name="connsiteY0" fmla="*/ 528548 h 937529"/>
                  <a:gd name="connsiteX1" fmla="*/ 285279 w 643708"/>
                  <a:gd name="connsiteY1" fmla="*/ 577444 h 937529"/>
                  <a:gd name="connsiteX2" fmla="*/ 283331 w 643708"/>
                  <a:gd name="connsiteY2" fmla="*/ 717274 h 937529"/>
                  <a:gd name="connsiteX3" fmla="*/ 353852 w 643708"/>
                  <a:gd name="connsiteY3" fmla="*/ 814433 h 937529"/>
                  <a:gd name="connsiteX4" fmla="*/ 526206 w 643708"/>
                  <a:gd name="connsiteY4" fmla="*/ 798472 h 937529"/>
                  <a:gd name="connsiteX5" fmla="*/ 454782 w 643708"/>
                  <a:gd name="connsiteY5" fmla="*/ 528548 h 937529"/>
                  <a:gd name="connsiteX6" fmla="*/ 0 w 643708"/>
                  <a:gd name="connsiteY6" fmla="*/ 412089 h 937529"/>
                  <a:gd name="connsiteX7" fmla="*/ 190202 w 643708"/>
                  <a:gd name="connsiteY7" fmla="*/ 5688 h 937529"/>
                  <a:gd name="connsiteX8" fmla="*/ 297160 w 643708"/>
                  <a:gd name="connsiteY8" fmla="*/ 4870 h 937529"/>
                  <a:gd name="connsiteX9" fmla="*/ 292063 w 643708"/>
                  <a:gd name="connsiteY9" fmla="*/ 277871 h 937529"/>
                  <a:gd name="connsiteX10" fmla="*/ 402319 w 643708"/>
                  <a:gd name="connsiteY10" fmla="*/ 278268 h 937529"/>
                  <a:gd name="connsiteX11" fmla="*/ 557026 w 643708"/>
                  <a:gd name="connsiteY11" fmla="*/ 323307 h 937529"/>
                  <a:gd name="connsiteX12" fmla="*/ 612948 w 643708"/>
                  <a:gd name="connsiteY12" fmla="*/ 452731 h 937529"/>
                  <a:gd name="connsiteX13" fmla="*/ 641703 w 643708"/>
                  <a:gd name="connsiteY13" fmla="*/ 729334 h 937529"/>
                  <a:gd name="connsiteX14" fmla="*/ 558663 w 643708"/>
                  <a:gd name="connsiteY14" fmla="*/ 907488 h 937529"/>
                  <a:gd name="connsiteX15" fmla="*/ 297799 w 643708"/>
                  <a:gd name="connsiteY15" fmla="*/ 923810 h 937529"/>
                  <a:gd name="connsiteX16" fmla="*/ 208049 w 643708"/>
                  <a:gd name="connsiteY16" fmla="*/ 766820 h 937529"/>
                  <a:gd name="connsiteX17" fmla="*/ 196769 w 643708"/>
                  <a:gd name="connsiteY17" fmla="*/ 585033 h 937529"/>
                  <a:gd name="connsiteX18" fmla="*/ 393216 w 643708"/>
                  <a:gd name="connsiteY18" fmla="*/ 442351 h 937529"/>
                  <a:gd name="connsiteX19" fmla="*/ 557038 w 643708"/>
                  <a:gd name="connsiteY19" fmla="*/ 581108 h 937529"/>
                  <a:gd name="connsiteX20" fmla="*/ 556196 w 643708"/>
                  <a:gd name="connsiteY20" fmla="*/ 451652 h 937529"/>
                  <a:gd name="connsiteX21" fmla="*/ 476157 w 643708"/>
                  <a:gd name="connsiteY21" fmla="*/ 377890 h 937529"/>
                  <a:gd name="connsiteX22" fmla="*/ 374526 w 643708"/>
                  <a:gd name="connsiteY22" fmla="*/ 349259 h 937529"/>
                  <a:gd name="connsiteX23" fmla="*/ 366154 w 643708"/>
                  <a:gd name="connsiteY23" fmla="*/ 349259 h 937529"/>
                  <a:gd name="connsiteX24" fmla="*/ 303367 w 643708"/>
                  <a:gd name="connsiteY24" fmla="*/ 358300 h 937529"/>
                  <a:gd name="connsiteX25" fmla="*/ 235725 w 643708"/>
                  <a:gd name="connsiteY25" fmla="*/ 381740 h 937529"/>
                  <a:gd name="connsiteX26" fmla="*/ 182482 w 643708"/>
                  <a:gd name="connsiteY26" fmla="*/ 410539 h 937529"/>
                  <a:gd name="connsiteX27" fmla="*/ 136165 w 643708"/>
                  <a:gd name="connsiteY27" fmla="*/ 373666 h 937529"/>
                  <a:gd name="connsiteX28" fmla="*/ 181012 w 643708"/>
                  <a:gd name="connsiteY28" fmla="*/ 290484 h 937529"/>
                  <a:gd name="connsiteX29" fmla="*/ 232494 w 643708"/>
                  <a:gd name="connsiteY29" fmla="*/ 39595 h 937529"/>
                  <a:gd name="connsiteX30" fmla="*/ 34925 w 643708"/>
                  <a:gd name="connsiteY30" fmla="*/ 452347 h 937529"/>
                  <a:gd name="connsiteX31" fmla="*/ 0 w 643708"/>
                  <a:gd name="connsiteY31" fmla="*/ 412089 h 937529"/>
                  <a:gd name="connsiteX0" fmla="*/ 454782 w 643708"/>
                  <a:gd name="connsiteY0" fmla="*/ 528548 h 937529"/>
                  <a:gd name="connsiteX1" fmla="*/ 285279 w 643708"/>
                  <a:gd name="connsiteY1" fmla="*/ 577444 h 937529"/>
                  <a:gd name="connsiteX2" fmla="*/ 283331 w 643708"/>
                  <a:gd name="connsiteY2" fmla="*/ 717274 h 937529"/>
                  <a:gd name="connsiteX3" fmla="*/ 353852 w 643708"/>
                  <a:gd name="connsiteY3" fmla="*/ 814433 h 937529"/>
                  <a:gd name="connsiteX4" fmla="*/ 526206 w 643708"/>
                  <a:gd name="connsiteY4" fmla="*/ 798472 h 937529"/>
                  <a:gd name="connsiteX5" fmla="*/ 454782 w 643708"/>
                  <a:gd name="connsiteY5" fmla="*/ 528548 h 937529"/>
                  <a:gd name="connsiteX6" fmla="*/ 0 w 643708"/>
                  <a:gd name="connsiteY6" fmla="*/ 412089 h 937529"/>
                  <a:gd name="connsiteX7" fmla="*/ 190202 w 643708"/>
                  <a:gd name="connsiteY7" fmla="*/ 5688 h 937529"/>
                  <a:gd name="connsiteX8" fmla="*/ 297160 w 643708"/>
                  <a:gd name="connsiteY8" fmla="*/ 4870 h 937529"/>
                  <a:gd name="connsiteX9" fmla="*/ 379376 w 643708"/>
                  <a:gd name="connsiteY9" fmla="*/ 255646 h 937529"/>
                  <a:gd name="connsiteX10" fmla="*/ 402319 w 643708"/>
                  <a:gd name="connsiteY10" fmla="*/ 278268 h 937529"/>
                  <a:gd name="connsiteX11" fmla="*/ 557026 w 643708"/>
                  <a:gd name="connsiteY11" fmla="*/ 323307 h 937529"/>
                  <a:gd name="connsiteX12" fmla="*/ 612948 w 643708"/>
                  <a:gd name="connsiteY12" fmla="*/ 452731 h 937529"/>
                  <a:gd name="connsiteX13" fmla="*/ 641703 w 643708"/>
                  <a:gd name="connsiteY13" fmla="*/ 729334 h 937529"/>
                  <a:gd name="connsiteX14" fmla="*/ 558663 w 643708"/>
                  <a:gd name="connsiteY14" fmla="*/ 907488 h 937529"/>
                  <a:gd name="connsiteX15" fmla="*/ 297799 w 643708"/>
                  <a:gd name="connsiteY15" fmla="*/ 923810 h 937529"/>
                  <a:gd name="connsiteX16" fmla="*/ 208049 w 643708"/>
                  <a:gd name="connsiteY16" fmla="*/ 766820 h 937529"/>
                  <a:gd name="connsiteX17" fmla="*/ 196769 w 643708"/>
                  <a:gd name="connsiteY17" fmla="*/ 585033 h 937529"/>
                  <a:gd name="connsiteX18" fmla="*/ 393216 w 643708"/>
                  <a:gd name="connsiteY18" fmla="*/ 442351 h 937529"/>
                  <a:gd name="connsiteX19" fmla="*/ 557038 w 643708"/>
                  <a:gd name="connsiteY19" fmla="*/ 581108 h 937529"/>
                  <a:gd name="connsiteX20" fmla="*/ 556196 w 643708"/>
                  <a:gd name="connsiteY20" fmla="*/ 451652 h 937529"/>
                  <a:gd name="connsiteX21" fmla="*/ 476157 w 643708"/>
                  <a:gd name="connsiteY21" fmla="*/ 377890 h 937529"/>
                  <a:gd name="connsiteX22" fmla="*/ 374526 w 643708"/>
                  <a:gd name="connsiteY22" fmla="*/ 349259 h 937529"/>
                  <a:gd name="connsiteX23" fmla="*/ 366154 w 643708"/>
                  <a:gd name="connsiteY23" fmla="*/ 349259 h 937529"/>
                  <a:gd name="connsiteX24" fmla="*/ 303367 w 643708"/>
                  <a:gd name="connsiteY24" fmla="*/ 358300 h 937529"/>
                  <a:gd name="connsiteX25" fmla="*/ 235725 w 643708"/>
                  <a:gd name="connsiteY25" fmla="*/ 381740 h 937529"/>
                  <a:gd name="connsiteX26" fmla="*/ 182482 w 643708"/>
                  <a:gd name="connsiteY26" fmla="*/ 410539 h 937529"/>
                  <a:gd name="connsiteX27" fmla="*/ 136165 w 643708"/>
                  <a:gd name="connsiteY27" fmla="*/ 373666 h 937529"/>
                  <a:gd name="connsiteX28" fmla="*/ 181012 w 643708"/>
                  <a:gd name="connsiteY28" fmla="*/ 290484 h 937529"/>
                  <a:gd name="connsiteX29" fmla="*/ 232494 w 643708"/>
                  <a:gd name="connsiteY29" fmla="*/ 39595 h 937529"/>
                  <a:gd name="connsiteX30" fmla="*/ 34925 w 643708"/>
                  <a:gd name="connsiteY30" fmla="*/ 452347 h 937529"/>
                  <a:gd name="connsiteX31" fmla="*/ 0 w 643708"/>
                  <a:gd name="connsiteY31" fmla="*/ 412089 h 937529"/>
                  <a:gd name="connsiteX0" fmla="*/ 454782 w 643708"/>
                  <a:gd name="connsiteY0" fmla="*/ 528548 h 937529"/>
                  <a:gd name="connsiteX1" fmla="*/ 285279 w 643708"/>
                  <a:gd name="connsiteY1" fmla="*/ 577444 h 937529"/>
                  <a:gd name="connsiteX2" fmla="*/ 283331 w 643708"/>
                  <a:gd name="connsiteY2" fmla="*/ 717274 h 937529"/>
                  <a:gd name="connsiteX3" fmla="*/ 353852 w 643708"/>
                  <a:gd name="connsiteY3" fmla="*/ 814433 h 937529"/>
                  <a:gd name="connsiteX4" fmla="*/ 526206 w 643708"/>
                  <a:gd name="connsiteY4" fmla="*/ 798472 h 937529"/>
                  <a:gd name="connsiteX5" fmla="*/ 454782 w 643708"/>
                  <a:gd name="connsiteY5" fmla="*/ 528548 h 937529"/>
                  <a:gd name="connsiteX6" fmla="*/ 0 w 643708"/>
                  <a:gd name="connsiteY6" fmla="*/ 412089 h 937529"/>
                  <a:gd name="connsiteX7" fmla="*/ 190202 w 643708"/>
                  <a:gd name="connsiteY7" fmla="*/ 5688 h 937529"/>
                  <a:gd name="connsiteX8" fmla="*/ 297160 w 643708"/>
                  <a:gd name="connsiteY8" fmla="*/ 4870 h 937529"/>
                  <a:gd name="connsiteX9" fmla="*/ 323813 w 643708"/>
                  <a:gd name="connsiteY9" fmla="*/ 277871 h 937529"/>
                  <a:gd name="connsiteX10" fmla="*/ 402319 w 643708"/>
                  <a:gd name="connsiteY10" fmla="*/ 278268 h 937529"/>
                  <a:gd name="connsiteX11" fmla="*/ 557026 w 643708"/>
                  <a:gd name="connsiteY11" fmla="*/ 323307 h 937529"/>
                  <a:gd name="connsiteX12" fmla="*/ 612948 w 643708"/>
                  <a:gd name="connsiteY12" fmla="*/ 452731 h 937529"/>
                  <a:gd name="connsiteX13" fmla="*/ 641703 w 643708"/>
                  <a:gd name="connsiteY13" fmla="*/ 729334 h 937529"/>
                  <a:gd name="connsiteX14" fmla="*/ 558663 w 643708"/>
                  <a:gd name="connsiteY14" fmla="*/ 907488 h 937529"/>
                  <a:gd name="connsiteX15" fmla="*/ 297799 w 643708"/>
                  <a:gd name="connsiteY15" fmla="*/ 923810 h 937529"/>
                  <a:gd name="connsiteX16" fmla="*/ 208049 w 643708"/>
                  <a:gd name="connsiteY16" fmla="*/ 766820 h 937529"/>
                  <a:gd name="connsiteX17" fmla="*/ 196769 w 643708"/>
                  <a:gd name="connsiteY17" fmla="*/ 585033 h 937529"/>
                  <a:gd name="connsiteX18" fmla="*/ 393216 w 643708"/>
                  <a:gd name="connsiteY18" fmla="*/ 442351 h 937529"/>
                  <a:gd name="connsiteX19" fmla="*/ 557038 w 643708"/>
                  <a:gd name="connsiteY19" fmla="*/ 581108 h 937529"/>
                  <a:gd name="connsiteX20" fmla="*/ 556196 w 643708"/>
                  <a:gd name="connsiteY20" fmla="*/ 451652 h 937529"/>
                  <a:gd name="connsiteX21" fmla="*/ 476157 w 643708"/>
                  <a:gd name="connsiteY21" fmla="*/ 377890 h 937529"/>
                  <a:gd name="connsiteX22" fmla="*/ 374526 w 643708"/>
                  <a:gd name="connsiteY22" fmla="*/ 349259 h 937529"/>
                  <a:gd name="connsiteX23" fmla="*/ 366154 w 643708"/>
                  <a:gd name="connsiteY23" fmla="*/ 349259 h 937529"/>
                  <a:gd name="connsiteX24" fmla="*/ 303367 w 643708"/>
                  <a:gd name="connsiteY24" fmla="*/ 358300 h 937529"/>
                  <a:gd name="connsiteX25" fmla="*/ 235725 w 643708"/>
                  <a:gd name="connsiteY25" fmla="*/ 381740 h 937529"/>
                  <a:gd name="connsiteX26" fmla="*/ 182482 w 643708"/>
                  <a:gd name="connsiteY26" fmla="*/ 410539 h 937529"/>
                  <a:gd name="connsiteX27" fmla="*/ 136165 w 643708"/>
                  <a:gd name="connsiteY27" fmla="*/ 373666 h 937529"/>
                  <a:gd name="connsiteX28" fmla="*/ 181012 w 643708"/>
                  <a:gd name="connsiteY28" fmla="*/ 290484 h 937529"/>
                  <a:gd name="connsiteX29" fmla="*/ 232494 w 643708"/>
                  <a:gd name="connsiteY29" fmla="*/ 39595 h 937529"/>
                  <a:gd name="connsiteX30" fmla="*/ 34925 w 643708"/>
                  <a:gd name="connsiteY30" fmla="*/ 452347 h 937529"/>
                  <a:gd name="connsiteX31" fmla="*/ 0 w 643708"/>
                  <a:gd name="connsiteY31" fmla="*/ 412089 h 937529"/>
                  <a:gd name="connsiteX0" fmla="*/ 454782 w 643708"/>
                  <a:gd name="connsiteY0" fmla="*/ 528548 h 937529"/>
                  <a:gd name="connsiteX1" fmla="*/ 285279 w 643708"/>
                  <a:gd name="connsiteY1" fmla="*/ 577444 h 937529"/>
                  <a:gd name="connsiteX2" fmla="*/ 283331 w 643708"/>
                  <a:gd name="connsiteY2" fmla="*/ 717274 h 937529"/>
                  <a:gd name="connsiteX3" fmla="*/ 353852 w 643708"/>
                  <a:gd name="connsiteY3" fmla="*/ 814433 h 937529"/>
                  <a:gd name="connsiteX4" fmla="*/ 526206 w 643708"/>
                  <a:gd name="connsiteY4" fmla="*/ 798472 h 937529"/>
                  <a:gd name="connsiteX5" fmla="*/ 454782 w 643708"/>
                  <a:gd name="connsiteY5" fmla="*/ 528548 h 937529"/>
                  <a:gd name="connsiteX6" fmla="*/ 0 w 643708"/>
                  <a:gd name="connsiteY6" fmla="*/ 412089 h 937529"/>
                  <a:gd name="connsiteX7" fmla="*/ 190202 w 643708"/>
                  <a:gd name="connsiteY7" fmla="*/ 5688 h 937529"/>
                  <a:gd name="connsiteX8" fmla="*/ 297160 w 643708"/>
                  <a:gd name="connsiteY8" fmla="*/ 4870 h 937529"/>
                  <a:gd name="connsiteX9" fmla="*/ 323813 w 643708"/>
                  <a:gd name="connsiteY9" fmla="*/ 277871 h 937529"/>
                  <a:gd name="connsiteX10" fmla="*/ 402319 w 643708"/>
                  <a:gd name="connsiteY10" fmla="*/ 278268 h 937529"/>
                  <a:gd name="connsiteX11" fmla="*/ 557026 w 643708"/>
                  <a:gd name="connsiteY11" fmla="*/ 323307 h 937529"/>
                  <a:gd name="connsiteX12" fmla="*/ 612948 w 643708"/>
                  <a:gd name="connsiteY12" fmla="*/ 452731 h 937529"/>
                  <a:gd name="connsiteX13" fmla="*/ 641703 w 643708"/>
                  <a:gd name="connsiteY13" fmla="*/ 729334 h 937529"/>
                  <a:gd name="connsiteX14" fmla="*/ 558663 w 643708"/>
                  <a:gd name="connsiteY14" fmla="*/ 907488 h 937529"/>
                  <a:gd name="connsiteX15" fmla="*/ 297799 w 643708"/>
                  <a:gd name="connsiteY15" fmla="*/ 923810 h 937529"/>
                  <a:gd name="connsiteX16" fmla="*/ 208049 w 643708"/>
                  <a:gd name="connsiteY16" fmla="*/ 766820 h 937529"/>
                  <a:gd name="connsiteX17" fmla="*/ 196769 w 643708"/>
                  <a:gd name="connsiteY17" fmla="*/ 585033 h 937529"/>
                  <a:gd name="connsiteX18" fmla="*/ 393216 w 643708"/>
                  <a:gd name="connsiteY18" fmla="*/ 442351 h 937529"/>
                  <a:gd name="connsiteX19" fmla="*/ 557038 w 643708"/>
                  <a:gd name="connsiteY19" fmla="*/ 581108 h 937529"/>
                  <a:gd name="connsiteX20" fmla="*/ 556196 w 643708"/>
                  <a:gd name="connsiteY20" fmla="*/ 451652 h 937529"/>
                  <a:gd name="connsiteX21" fmla="*/ 476157 w 643708"/>
                  <a:gd name="connsiteY21" fmla="*/ 377890 h 937529"/>
                  <a:gd name="connsiteX22" fmla="*/ 374526 w 643708"/>
                  <a:gd name="connsiteY22" fmla="*/ 349259 h 937529"/>
                  <a:gd name="connsiteX23" fmla="*/ 366154 w 643708"/>
                  <a:gd name="connsiteY23" fmla="*/ 349259 h 937529"/>
                  <a:gd name="connsiteX24" fmla="*/ 303367 w 643708"/>
                  <a:gd name="connsiteY24" fmla="*/ 358300 h 937529"/>
                  <a:gd name="connsiteX25" fmla="*/ 235725 w 643708"/>
                  <a:gd name="connsiteY25" fmla="*/ 381740 h 937529"/>
                  <a:gd name="connsiteX26" fmla="*/ 182482 w 643708"/>
                  <a:gd name="connsiteY26" fmla="*/ 410539 h 937529"/>
                  <a:gd name="connsiteX27" fmla="*/ 136165 w 643708"/>
                  <a:gd name="connsiteY27" fmla="*/ 373666 h 937529"/>
                  <a:gd name="connsiteX28" fmla="*/ 181012 w 643708"/>
                  <a:gd name="connsiteY28" fmla="*/ 290484 h 937529"/>
                  <a:gd name="connsiteX29" fmla="*/ 265832 w 643708"/>
                  <a:gd name="connsiteY29" fmla="*/ 55470 h 937529"/>
                  <a:gd name="connsiteX30" fmla="*/ 34925 w 643708"/>
                  <a:gd name="connsiteY30" fmla="*/ 452347 h 937529"/>
                  <a:gd name="connsiteX31" fmla="*/ 0 w 643708"/>
                  <a:gd name="connsiteY31" fmla="*/ 412089 h 937529"/>
                  <a:gd name="connsiteX0" fmla="*/ 454782 w 643708"/>
                  <a:gd name="connsiteY0" fmla="*/ 524381 h 933362"/>
                  <a:gd name="connsiteX1" fmla="*/ 285279 w 643708"/>
                  <a:gd name="connsiteY1" fmla="*/ 573277 h 933362"/>
                  <a:gd name="connsiteX2" fmla="*/ 283331 w 643708"/>
                  <a:gd name="connsiteY2" fmla="*/ 713107 h 933362"/>
                  <a:gd name="connsiteX3" fmla="*/ 353852 w 643708"/>
                  <a:gd name="connsiteY3" fmla="*/ 810266 h 933362"/>
                  <a:gd name="connsiteX4" fmla="*/ 526206 w 643708"/>
                  <a:gd name="connsiteY4" fmla="*/ 794305 h 933362"/>
                  <a:gd name="connsiteX5" fmla="*/ 454782 w 643708"/>
                  <a:gd name="connsiteY5" fmla="*/ 524381 h 933362"/>
                  <a:gd name="connsiteX6" fmla="*/ 0 w 643708"/>
                  <a:gd name="connsiteY6" fmla="*/ 407922 h 933362"/>
                  <a:gd name="connsiteX7" fmla="*/ 190202 w 643708"/>
                  <a:gd name="connsiteY7" fmla="*/ 1521 h 933362"/>
                  <a:gd name="connsiteX8" fmla="*/ 405110 w 643708"/>
                  <a:gd name="connsiteY8" fmla="*/ 5465 h 933362"/>
                  <a:gd name="connsiteX9" fmla="*/ 323813 w 643708"/>
                  <a:gd name="connsiteY9" fmla="*/ 273704 h 933362"/>
                  <a:gd name="connsiteX10" fmla="*/ 402319 w 643708"/>
                  <a:gd name="connsiteY10" fmla="*/ 274101 h 933362"/>
                  <a:gd name="connsiteX11" fmla="*/ 557026 w 643708"/>
                  <a:gd name="connsiteY11" fmla="*/ 319140 h 933362"/>
                  <a:gd name="connsiteX12" fmla="*/ 612948 w 643708"/>
                  <a:gd name="connsiteY12" fmla="*/ 448564 h 933362"/>
                  <a:gd name="connsiteX13" fmla="*/ 641703 w 643708"/>
                  <a:gd name="connsiteY13" fmla="*/ 725167 h 933362"/>
                  <a:gd name="connsiteX14" fmla="*/ 558663 w 643708"/>
                  <a:gd name="connsiteY14" fmla="*/ 903321 h 933362"/>
                  <a:gd name="connsiteX15" fmla="*/ 297799 w 643708"/>
                  <a:gd name="connsiteY15" fmla="*/ 919643 h 933362"/>
                  <a:gd name="connsiteX16" fmla="*/ 208049 w 643708"/>
                  <a:gd name="connsiteY16" fmla="*/ 762653 h 933362"/>
                  <a:gd name="connsiteX17" fmla="*/ 196769 w 643708"/>
                  <a:gd name="connsiteY17" fmla="*/ 580866 h 933362"/>
                  <a:gd name="connsiteX18" fmla="*/ 393216 w 643708"/>
                  <a:gd name="connsiteY18" fmla="*/ 438184 h 933362"/>
                  <a:gd name="connsiteX19" fmla="*/ 557038 w 643708"/>
                  <a:gd name="connsiteY19" fmla="*/ 576941 h 933362"/>
                  <a:gd name="connsiteX20" fmla="*/ 556196 w 643708"/>
                  <a:gd name="connsiteY20" fmla="*/ 447485 h 933362"/>
                  <a:gd name="connsiteX21" fmla="*/ 476157 w 643708"/>
                  <a:gd name="connsiteY21" fmla="*/ 373723 h 933362"/>
                  <a:gd name="connsiteX22" fmla="*/ 374526 w 643708"/>
                  <a:gd name="connsiteY22" fmla="*/ 345092 h 933362"/>
                  <a:gd name="connsiteX23" fmla="*/ 366154 w 643708"/>
                  <a:gd name="connsiteY23" fmla="*/ 345092 h 933362"/>
                  <a:gd name="connsiteX24" fmla="*/ 303367 w 643708"/>
                  <a:gd name="connsiteY24" fmla="*/ 354133 h 933362"/>
                  <a:gd name="connsiteX25" fmla="*/ 235725 w 643708"/>
                  <a:gd name="connsiteY25" fmla="*/ 377573 h 933362"/>
                  <a:gd name="connsiteX26" fmla="*/ 182482 w 643708"/>
                  <a:gd name="connsiteY26" fmla="*/ 406372 h 933362"/>
                  <a:gd name="connsiteX27" fmla="*/ 136165 w 643708"/>
                  <a:gd name="connsiteY27" fmla="*/ 369499 h 933362"/>
                  <a:gd name="connsiteX28" fmla="*/ 181012 w 643708"/>
                  <a:gd name="connsiteY28" fmla="*/ 286317 h 933362"/>
                  <a:gd name="connsiteX29" fmla="*/ 265832 w 643708"/>
                  <a:gd name="connsiteY29" fmla="*/ 51303 h 933362"/>
                  <a:gd name="connsiteX30" fmla="*/ 34925 w 643708"/>
                  <a:gd name="connsiteY30" fmla="*/ 448180 h 933362"/>
                  <a:gd name="connsiteX31" fmla="*/ 0 w 643708"/>
                  <a:gd name="connsiteY31" fmla="*/ 407922 h 933362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03367 w 643708"/>
                  <a:gd name="connsiteY24" fmla="*/ 417700 h 996929"/>
                  <a:gd name="connsiteX25" fmla="*/ 235725 w 643708"/>
                  <a:gd name="connsiteY25" fmla="*/ 441140 h 996929"/>
                  <a:gd name="connsiteX26" fmla="*/ 182482 w 643708"/>
                  <a:gd name="connsiteY26" fmla="*/ 469939 h 996929"/>
                  <a:gd name="connsiteX27" fmla="*/ 136165 w 643708"/>
                  <a:gd name="connsiteY27" fmla="*/ 433066 h 996929"/>
                  <a:gd name="connsiteX28" fmla="*/ 181012 w 643708"/>
                  <a:gd name="connsiteY28" fmla="*/ 349884 h 996929"/>
                  <a:gd name="connsiteX29" fmla="*/ 265832 w 643708"/>
                  <a:gd name="connsiteY29" fmla="*/ 114870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03367 w 643708"/>
                  <a:gd name="connsiteY24" fmla="*/ 417700 h 996929"/>
                  <a:gd name="connsiteX25" fmla="*/ 235725 w 643708"/>
                  <a:gd name="connsiteY25" fmla="*/ 441140 h 996929"/>
                  <a:gd name="connsiteX26" fmla="*/ 182482 w 643708"/>
                  <a:gd name="connsiteY26" fmla="*/ 469939 h 996929"/>
                  <a:gd name="connsiteX27" fmla="*/ 136165 w 643708"/>
                  <a:gd name="connsiteY27" fmla="*/ 433066 h 996929"/>
                  <a:gd name="connsiteX28" fmla="*/ 181012 w 643708"/>
                  <a:gd name="connsiteY28" fmla="*/ 349884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03367 w 643708"/>
                  <a:gd name="connsiteY24" fmla="*/ 417700 h 996929"/>
                  <a:gd name="connsiteX25" fmla="*/ 235725 w 643708"/>
                  <a:gd name="connsiteY25" fmla="*/ 441140 h 996929"/>
                  <a:gd name="connsiteX26" fmla="*/ 182482 w 643708"/>
                  <a:gd name="connsiteY26" fmla="*/ 469939 h 996929"/>
                  <a:gd name="connsiteX27" fmla="*/ 136165 w 643708"/>
                  <a:gd name="connsiteY27" fmla="*/ 43306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03367 w 643708"/>
                  <a:gd name="connsiteY24" fmla="*/ 417700 h 996929"/>
                  <a:gd name="connsiteX25" fmla="*/ 235725 w 643708"/>
                  <a:gd name="connsiteY25" fmla="*/ 441140 h 996929"/>
                  <a:gd name="connsiteX26" fmla="*/ 182482 w 643708"/>
                  <a:gd name="connsiteY26" fmla="*/ 469939 h 996929"/>
                  <a:gd name="connsiteX27" fmla="*/ 204427 w 643708"/>
                  <a:gd name="connsiteY27" fmla="*/ 38861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30354 w 643708"/>
                  <a:gd name="connsiteY24" fmla="*/ 412937 h 996929"/>
                  <a:gd name="connsiteX25" fmla="*/ 235725 w 643708"/>
                  <a:gd name="connsiteY25" fmla="*/ 441140 h 996929"/>
                  <a:gd name="connsiteX26" fmla="*/ 182482 w 643708"/>
                  <a:gd name="connsiteY26" fmla="*/ 469939 h 996929"/>
                  <a:gd name="connsiteX27" fmla="*/ 204427 w 643708"/>
                  <a:gd name="connsiteY27" fmla="*/ 38861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30354 w 643708"/>
                  <a:gd name="connsiteY24" fmla="*/ 412937 h 996929"/>
                  <a:gd name="connsiteX25" fmla="*/ 272237 w 643708"/>
                  <a:gd name="connsiteY25" fmla="*/ 422090 h 996929"/>
                  <a:gd name="connsiteX26" fmla="*/ 182482 w 643708"/>
                  <a:gd name="connsiteY26" fmla="*/ 469939 h 996929"/>
                  <a:gd name="connsiteX27" fmla="*/ 204427 w 643708"/>
                  <a:gd name="connsiteY27" fmla="*/ 38861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30354 w 643708"/>
                  <a:gd name="connsiteY24" fmla="*/ 412937 h 996929"/>
                  <a:gd name="connsiteX25" fmla="*/ 272237 w 643708"/>
                  <a:gd name="connsiteY25" fmla="*/ 422090 h 996929"/>
                  <a:gd name="connsiteX26" fmla="*/ 223757 w 643708"/>
                  <a:gd name="connsiteY26" fmla="*/ 427076 h 996929"/>
                  <a:gd name="connsiteX27" fmla="*/ 204427 w 643708"/>
                  <a:gd name="connsiteY27" fmla="*/ 38861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30354 w 643708"/>
                  <a:gd name="connsiteY24" fmla="*/ 412937 h 996929"/>
                  <a:gd name="connsiteX25" fmla="*/ 272237 w 643708"/>
                  <a:gd name="connsiteY25" fmla="*/ 422090 h 996929"/>
                  <a:gd name="connsiteX26" fmla="*/ 223757 w 643708"/>
                  <a:gd name="connsiteY26" fmla="*/ 427076 h 996929"/>
                  <a:gd name="connsiteX27" fmla="*/ 204427 w 643708"/>
                  <a:gd name="connsiteY27" fmla="*/ 38861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117475 w 643708"/>
                  <a:gd name="connsiteY30" fmla="*/ 406972 h 996929"/>
                  <a:gd name="connsiteX31" fmla="*/ 0 w 643708"/>
                  <a:gd name="connsiteY31" fmla="*/ 471489 h 996929"/>
                  <a:gd name="connsiteX0" fmla="*/ 396044 w 584970"/>
                  <a:gd name="connsiteY0" fmla="*/ 587948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96044 w 584970"/>
                  <a:gd name="connsiteY5" fmla="*/ 587948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69007 w 584970"/>
                  <a:gd name="connsiteY29" fmla="*/ 56132 h 996929"/>
                  <a:gd name="connsiteX30" fmla="*/ 58737 w 584970"/>
                  <a:gd name="connsiteY30" fmla="*/ 406972 h 996929"/>
                  <a:gd name="connsiteX31" fmla="*/ 0 w 584970"/>
                  <a:gd name="connsiteY31" fmla="*/ 330201 h 996929"/>
                  <a:gd name="connsiteX0" fmla="*/ 396044 w 584970"/>
                  <a:gd name="connsiteY0" fmla="*/ 587948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96044 w 584970"/>
                  <a:gd name="connsiteY5" fmla="*/ 587948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69007 w 584970"/>
                  <a:gd name="connsiteY29" fmla="*/ 56132 h 996929"/>
                  <a:gd name="connsiteX30" fmla="*/ 39687 w 584970"/>
                  <a:gd name="connsiteY30" fmla="*/ 367284 h 996929"/>
                  <a:gd name="connsiteX31" fmla="*/ 0 w 584970"/>
                  <a:gd name="connsiteY31" fmla="*/ 330201 h 996929"/>
                  <a:gd name="connsiteX0" fmla="*/ 396044 w 584970"/>
                  <a:gd name="connsiteY0" fmla="*/ 587948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96044 w 584970"/>
                  <a:gd name="connsiteY5" fmla="*/ 587948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54720 w 584970"/>
                  <a:gd name="connsiteY29" fmla="*/ 45020 h 996929"/>
                  <a:gd name="connsiteX30" fmla="*/ 39687 w 584970"/>
                  <a:gd name="connsiteY30" fmla="*/ 367284 h 996929"/>
                  <a:gd name="connsiteX31" fmla="*/ 0 w 584970"/>
                  <a:gd name="connsiteY31" fmla="*/ 330201 h 996929"/>
                  <a:gd name="connsiteX0" fmla="*/ 396044 w 584970"/>
                  <a:gd name="connsiteY0" fmla="*/ 587948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96044 w 584970"/>
                  <a:gd name="connsiteY5" fmla="*/ 587948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39687 w 584970"/>
                  <a:gd name="connsiteY30" fmla="*/ 367284 h 996929"/>
                  <a:gd name="connsiteX31" fmla="*/ 0 w 584970"/>
                  <a:gd name="connsiteY31" fmla="*/ 330201 h 996929"/>
                  <a:gd name="connsiteX0" fmla="*/ 396044 w 584970"/>
                  <a:gd name="connsiteY0" fmla="*/ 587948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96044 w 584970"/>
                  <a:gd name="connsiteY5" fmla="*/ 587948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72232 w 584970"/>
                  <a:gd name="connsiteY0" fmla="*/ 673673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72232 w 584970"/>
                  <a:gd name="connsiteY5" fmla="*/ 673673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72232 w 584970"/>
                  <a:gd name="connsiteY0" fmla="*/ 673673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397618 w 584970"/>
                  <a:gd name="connsiteY4" fmla="*/ 857872 h 996929"/>
                  <a:gd name="connsiteX5" fmla="*/ 372232 w 584970"/>
                  <a:gd name="connsiteY5" fmla="*/ 673673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72232 w 584970"/>
                  <a:gd name="connsiteY0" fmla="*/ 673673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397618 w 584970"/>
                  <a:gd name="connsiteY4" fmla="*/ 857872 h 996929"/>
                  <a:gd name="connsiteX5" fmla="*/ 372232 w 584970"/>
                  <a:gd name="connsiteY5" fmla="*/ 673673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3537 w 584970"/>
                  <a:gd name="connsiteY19" fmla="*/ 8056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72232 w 584970"/>
                  <a:gd name="connsiteY0" fmla="*/ 673673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397618 w 584970"/>
                  <a:gd name="connsiteY4" fmla="*/ 857872 h 996929"/>
                  <a:gd name="connsiteX5" fmla="*/ 372232 w 584970"/>
                  <a:gd name="connsiteY5" fmla="*/ 673673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404328 w 584970"/>
                  <a:gd name="connsiteY18" fmla="*/ 476351 h 996929"/>
                  <a:gd name="connsiteX19" fmla="*/ 493537 w 584970"/>
                  <a:gd name="connsiteY19" fmla="*/ 8056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99219 w 584970"/>
                  <a:gd name="connsiteY0" fmla="*/ 538735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397618 w 584970"/>
                  <a:gd name="connsiteY4" fmla="*/ 857872 h 996929"/>
                  <a:gd name="connsiteX5" fmla="*/ 399219 w 584970"/>
                  <a:gd name="connsiteY5" fmla="*/ 538735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404328 w 584970"/>
                  <a:gd name="connsiteY18" fmla="*/ 476351 h 996929"/>
                  <a:gd name="connsiteX19" fmla="*/ 493537 w 584970"/>
                  <a:gd name="connsiteY19" fmla="*/ 8056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99219 w 584970"/>
                  <a:gd name="connsiteY0" fmla="*/ 538735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59531 w 584970"/>
                  <a:gd name="connsiteY4" fmla="*/ 878510 h 996929"/>
                  <a:gd name="connsiteX5" fmla="*/ 399219 w 584970"/>
                  <a:gd name="connsiteY5" fmla="*/ 538735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404328 w 584970"/>
                  <a:gd name="connsiteY18" fmla="*/ 476351 h 996929"/>
                  <a:gd name="connsiteX19" fmla="*/ 493537 w 584970"/>
                  <a:gd name="connsiteY19" fmla="*/ 8056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99219 w 584970"/>
                  <a:gd name="connsiteY0" fmla="*/ 538735 h 996929"/>
                  <a:gd name="connsiteX1" fmla="*/ 215428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59531 w 584970"/>
                  <a:gd name="connsiteY4" fmla="*/ 878510 h 996929"/>
                  <a:gd name="connsiteX5" fmla="*/ 399219 w 584970"/>
                  <a:gd name="connsiteY5" fmla="*/ 538735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404328 w 584970"/>
                  <a:gd name="connsiteY18" fmla="*/ 476351 h 996929"/>
                  <a:gd name="connsiteX19" fmla="*/ 493537 w 584970"/>
                  <a:gd name="connsiteY19" fmla="*/ 8056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99219 w 584970"/>
                  <a:gd name="connsiteY0" fmla="*/ 538735 h 996929"/>
                  <a:gd name="connsiteX1" fmla="*/ 215428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59531 w 584970"/>
                  <a:gd name="connsiteY4" fmla="*/ 878510 h 996929"/>
                  <a:gd name="connsiteX5" fmla="*/ 399219 w 584970"/>
                  <a:gd name="connsiteY5" fmla="*/ 538735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404328 w 584970"/>
                  <a:gd name="connsiteY18" fmla="*/ 476351 h 996929"/>
                  <a:gd name="connsiteX19" fmla="*/ 493537 w 584970"/>
                  <a:gd name="connsiteY19" fmla="*/ 805608 h 996929"/>
                  <a:gd name="connsiteX20" fmla="*/ 476820 w 584970"/>
                  <a:gd name="connsiteY20" fmla="*/ 531689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99219 w 583788"/>
                  <a:gd name="connsiteY0" fmla="*/ 538735 h 996929"/>
                  <a:gd name="connsiteX1" fmla="*/ 215428 w 583788"/>
                  <a:gd name="connsiteY1" fmla="*/ 636844 h 996929"/>
                  <a:gd name="connsiteX2" fmla="*/ 224593 w 583788"/>
                  <a:gd name="connsiteY2" fmla="*/ 776674 h 996929"/>
                  <a:gd name="connsiteX3" fmla="*/ 295114 w 583788"/>
                  <a:gd name="connsiteY3" fmla="*/ 873833 h 996929"/>
                  <a:gd name="connsiteX4" fmla="*/ 459531 w 583788"/>
                  <a:gd name="connsiteY4" fmla="*/ 878510 h 996929"/>
                  <a:gd name="connsiteX5" fmla="*/ 399219 w 583788"/>
                  <a:gd name="connsiteY5" fmla="*/ 538735 h 996929"/>
                  <a:gd name="connsiteX6" fmla="*/ 0 w 583788"/>
                  <a:gd name="connsiteY6" fmla="*/ 330201 h 996929"/>
                  <a:gd name="connsiteX7" fmla="*/ 244177 w 583788"/>
                  <a:gd name="connsiteY7" fmla="*/ 0 h 996929"/>
                  <a:gd name="connsiteX8" fmla="*/ 346372 w 583788"/>
                  <a:gd name="connsiteY8" fmla="*/ 69032 h 996929"/>
                  <a:gd name="connsiteX9" fmla="*/ 265075 w 583788"/>
                  <a:gd name="connsiteY9" fmla="*/ 337271 h 996929"/>
                  <a:gd name="connsiteX10" fmla="*/ 343581 w 583788"/>
                  <a:gd name="connsiteY10" fmla="*/ 337668 h 996929"/>
                  <a:gd name="connsiteX11" fmla="*/ 498288 w 583788"/>
                  <a:gd name="connsiteY11" fmla="*/ 382707 h 996929"/>
                  <a:gd name="connsiteX12" fmla="*/ 539923 w 583788"/>
                  <a:gd name="connsiteY12" fmla="*/ 531181 h 996929"/>
                  <a:gd name="connsiteX13" fmla="*/ 582965 w 583788"/>
                  <a:gd name="connsiteY13" fmla="*/ 788734 h 996929"/>
                  <a:gd name="connsiteX14" fmla="*/ 499925 w 583788"/>
                  <a:gd name="connsiteY14" fmla="*/ 966888 h 996929"/>
                  <a:gd name="connsiteX15" fmla="*/ 239061 w 583788"/>
                  <a:gd name="connsiteY15" fmla="*/ 983210 h 996929"/>
                  <a:gd name="connsiteX16" fmla="*/ 149311 w 583788"/>
                  <a:gd name="connsiteY16" fmla="*/ 826220 h 996929"/>
                  <a:gd name="connsiteX17" fmla="*/ 138031 w 583788"/>
                  <a:gd name="connsiteY17" fmla="*/ 644433 h 996929"/>
                  <a:gd name="connsiteX18" fmla="*/ 404328 w 583788"/>
                  <a:gd name="connsiteY18" fmla="*/ 476351 h 996929"/>
                  <a:gd name="connsiteX19" fmla="*/ 493537 w 583788"/>
                  <a:gd name="connsiteY19" fmla="*/ 805608 h 996929"/>
                  <a:gd name="connsiteX20" fmla="*/ 476820 w 583788"/>
                  <a:gd name="connsiteY20" fmla="*/ 531689 h 996929"/>
                  <a:gd name="connsiteX21" fmla="*/ 417419 w 583788"/>
                  <a:gd name="connsiteY21" fmla="*/ 437290 h 996929"/>
                  <a:gd name="connsiteX22" fmla="*/ 315788 w 583788"/>
                  <a:gd name="connsiteY22" fmla="*/ 408659 h 996929"/>
                  <a:gd name="connsiteX23" fmla="*/ 307416 w 583788"/>
                  <a:gd name="connsiteY23" fmla="*/ 408659 h 996929"/>
                  <a:gd name="connsiteX24" fmla="*/ 271616 w 583788"/>
                  <a:gd name="connsiteY24" fmla="*/ 412937 h 996929"/>
                  <a:gd name="connsiteX25" fmla="*/ 213499 w 583788"/>
                  <a:gd name="connsiteY25" fmla="*/ 422090 h 996929"/>
                  <a:gd name="connsiteX26" fmla="*/ 165019 w 583788"/>
                  <a:gd name="connsiteY26" fmla="*/ 427076 h 996929"/>
                  <a:gd name="connsiteX27" fmla="*/ 145689 w 583788"/>
                  <a:gd name="connsiteY27" fmla="*/ 388616 h 996929"/>
                  <a:gd name="connsiteX28" fmla="*/ 201649 w 583788"/>
                  <a:gd name="connsiteY28" fmla="*/ 283209 h 996929"/>
                  <a:gd name="connsiteX29" fmla="*/ 289645 w 583788"/>
                  <a:gd name="connsiteY29" fmla="*/ 62482 h 996929"/>
                  <a:gd name="connsiteX30" fmla="*/ 23812 w 583788"/>
                  <a:gd name="connsiteY30" fmla="*/ 348234 h 996929"/>
                  <a:gd name="connsiteX31" fmla="*/ 0 w 583788"/>
                  <a:gd name="connsiteY31" fmla="*/ 330201 h 996929"/>
                  <a:gd name="connsiteX0" fmla="*/ 399219 w 583891"/>
                  <a:gd name="connsiteY0" fmla="*/ 538735 h 996929"/>
                  <a:gd name="connsiteX1" fmla="*/ 215428 w 583891"/>
                  <a:gd name="connsiteY1" fmla="*/ 636844 h 996929"/>
                  <a:gd name="connsiteX2" fmla="*/ 224593 w 583891"/>
                  <a:gd name="connsiteY2" fmla="*/ 776674 h 996929"/>
                  <a:gd name="connsiteX3" fmla="*/ 295114 w 583891"/>
                  <a:gd name="connsiteY3" fmla="*/ 873833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215428 w 583891"/>
                  <a:gd name="connsiteY1" fmla="*/ 636844 h 996929"/>
                  <a:gd name="connsiteX2" fmla="*/ 224593 w 583891"/>
                  <a:gd name="connsiteY2" fmla="*/ 776674 h 996929"/>
                  <a:gd name="connsiteX3" fmla="*/ 295114 w 583891"/>
                  <a:gd name="connsiteY3" fmla="*/ 873833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215428 w 583891"/>
                  <a:gd name="connsiteY1" fmla="*/ 636844 h 996929"/>
                  <a:gd name="connsiteX2" fmla="*/ 224593 w 583891"/>
                  <a:gd name="connsiteY2" fmla="*/ 776674 h 996929"/>
                  <a:gd name="connsiteX3" fmla="*/ 295114 w 583891"/>
                  <a:gd name="connsiteY3" fmla="*/ 873833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215428 w 583891"/>
                  <a:gd name="connsiteY1" fmla="*/ 636844 h 996929"/>
                  <a:gd name="connsiteX2" fmla="*/ 224593 w 583891"/>
                  <a:gd name="connsiteY2" fmla="*/ 776674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215428 w 583891"/>
                  <a:gd name="connsiteY1" fmla="*/ 636844 h 996929"/>
                  <a:gd name="connsiteX2" fmla="*/ 205543 w 583891"/>
                  <a:gd name="connsiteY2" fmla="*/ 779849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188441 w 583891"/>
                  <a:gd name="connsiteY1" fmla="*/ 668594 h 996929"/>
                  <a:gd name="connsiteX2" fmla="*/ 205543 w 583891"/>
                  <a:gd name="connsiteY2" fmla="*/ 779849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1649 w 583891"/>
                  <a:gd name="connsiteY27" fmla="*/ 283209 h 996929"/>
                  <a:gd name="connsiteX28" fmla="*/ 289645 w 583891"/>
                  <a:gd name="connsiteY28" fmla="*/ 62482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0599 w 583891"/>
                  <a:gd name="connsiteY27" fmla="*/ 341363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05674 w 583891"/>
                  <a:gd name="connsiteY27" fmla="*/ 363588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05674 w 583891"/>
                  <a:gd name="connsiteY27" fmla="*/ 363588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05674 w 583891"/>
                  <a:gd name="connsiteY27" fmla="*/ 363588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1649 w 583891"/>
                  <a:gd name="connsiteY27" fmla="*/ 283209 h 996929"/>
                  <a:gd name="connsiteX28" fmla="*/ 289645 w 583891"/>
                  <a:gd name="connsiteY28" fmla="*/ 62482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4824 w 583891"/>
                  <a:gd name="connsiteY27" fmla="*/ 334009 h 996929"/>
                  <a:gd name="connsiteX28" fmla="*/ 289645 w 583891"/>
                  <a:gd name="connsiteY28" fmla="*/ 62482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4824 w 583891"/>
                  <a:gd name="connsiteY27" fmla="*/ 334009 h 996929"/>
                  <a:gd name="connsiteX28" fmla="*/ 264245 w 583891"/>
                  <a:gd name="connsiteY28" fmla="*/ 48195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4824 w 583891"/>
                  <a:gd name="connsiteY27" fmla="*/ 334009 h 996929"/>
                  <a:gd name="connsiteX28" fmla="*/ 265833 w 583891"/>
                  <a:gd name="connsiteY28" fmla="*/ 35495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38434 w 583891"/>
                  <a:gd name="connsiteY8" fmla="*/ 127769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4824 w 583891"/>
                  <a:gd name="connsiteY27" fmla="*/ 334009 h 996929"/>
                  <a:gd name="connsiteX28" fmla="*/ 265833 w 583891"/>
                  <a:gd name="connsiteY28" fmla="*/ 35495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94977 w 583891"/>
                  <a:gd name="connsiteY7" fmla="*/ 0 h 1022329"/>
                  <a:gd name="connsiteX8" fmla="*/ 338434 w 583891"/>
                  <a:gd name="connsiteY8" fmla="*/ 153169 h 1022329"/>
                  <a:gd name="connsiteX9" fmla="*/ 265075 w 583891"/>
                  <a:gd name="connsiteY9" fmla="*/ 362671 h 1022329"/>
                  <a:gd name="connsiteX10" fmla="*/ 343581 w 583891"/>
                  <a:gd name="connsiteY10" fmla="*/ 3630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38434 w 583891"/>
                  <a:gd name="connsiteY8" fmla="*/ 153169 h 1022329"/>
                  <a:gd name="connsiteX9" fmla="*/ 265075 w 583891"/>
                  <a:gd name="connsiteY9" fmla="*/ 362671 h 1022329"/>
                  <a:gd name="connsiteX10" fmla="*/ 343581 w 583891"/>
                  <a:gd name="connsiteY10" fmla="*/ 3630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27321 w 583891"/>
                  <a:gd name="connsiteY8" fmla="*/ 156344 h 1022329"/>
                  <a:gd name="connsiteX9" fmla="*/ 265075 w 583891"/>
                  <a:gd name="connsiteY9" fmla="*/ 362671 h 1022329"/>
                  <a:gd name="connsiteX10" fmla="*/ 343581 w 583891"/>
                  <a:gd name="connsiteY10" fmla="*/ 3630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27321 w 583891"/>
                  <a:gd name="connsiteY8" fmla="*/ 156344 h 1022329"/>
                  <a:gd name="connsiteX9" fmla="*/ 236500 w 583891"/>
                  <a:gd name="connsiteY9" fmla="*/ 391246 h 1022329"/>
                  <a:gd name="connsiteX10" fmla="*/ 343581 w 583891"/>
                  <a:gd name="connsiteY10" fmla="*/ 3630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43581 w 583891"/>
                  <a:gd name="connsiteY10" fmla="*/ 3630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65833 w 583891"/>
                  <a:gd name="connsiteY27" fmla="*/ 608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65833 w 583891"/>
                  <a:gd name="connsiteY27" fmla="*/ 608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51546 w 583891"/>
                  <a:gd name="connsiteY27" fmla="*/ 81533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51546 w 583891"/>
                  <a:gd name="connsiteY27" fmla="*/ 81533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51546 w 583891"/>
                  <a:gd name="connsiteY27" fmla="*/ 81533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51546 w 583891"/>
                  <a:gd name="connsiteY27" fmla="*/ 81533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51546 w 583891"/>
                  <a:gd name="connsiteY27" fmla="*/ 81533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6198 h 1019154"/>
                  <a:gd name="connsiteX1" fmla="*/ 188441 w 583891"/>
                  <a:gd name="connsiteY1" fmla="*/ 690819 h 1019154"/>
                  <a:gd name="connsiteX2" fmla="*/ 210305 w 583891"/>
                  <a:gd name="connsiteY2" fmla="*/ 838586 h 1019154"/>
                  <a:gd name="connsiteX3" fmla="*/ 284002 w 583891"/>
                  <a:gd name="connsiteY3" fmla="*/ 929396 h 1019154"/>
                  <a:gd name="connsiteX4" fmla="*/ 459531 w 583891"/>
                  <a:gd name="connsiteY4" fmla="*/ 900735 h 1019154"/>
                  <a:gd name="connsiteX5" fmla="*/ 375406 w 583891"/>
                  <a:gd name="connsiteY5" fmla="*/ 556198 h 1019154"/>
                  <a:gd name="connsiteX6" fmla="*/ 0 w 583891"/>
                  <a:gd name="connsiteY6" fmla="*/ 352426 h 1019154"/>
                  <a:gd name="connsiteX7" fmla="*/ 247352 w 583891"/>
                  <a:gd name="connsiteY7" fmla="*/ 0 h 1019154"/>
                  <a:gd name="connsiteX8" fmla="*/ 354309 w 583891"/>
                  <a:gd name="connsiteY8" fmla="*/ 178570 h 1019154"/>
                  <a:gd name="connsiteX9" fmla="*/ 236500 w 583891"/>
                  <a:gd name="connsiteY9" fmla="*/ 388071 h 1019154"/>
                  <a:gd name="connsiteX10" fmla="*/ 373744 w 583891"/>
                  <a:gd name="connsiteY10" fmla="*/ 372593 h 1019154"/>
                  <a:gd name="connsiteX11" fmla="*/ 469713 w 583891"/>
                  <a:gd name="connsiteY11" fmla="*/ 416044 h 1019154"/>
                  <a:gd name="connsiteX12" fmla="*/ 539923 w 583891"/>
                  <a:gd name="connsiteY12" fmla="*/ 553406 h 1019154"/>
                  <a:gd name="connsiteX13" fmla="*/ 582965 w 583891"/>
                  <a:gd name="connsiteY13" fmla="*/ 810959 h 1019154"/>
                  <a:gd name="connsiteX14" fmla="*/ 499925 w 583891"/>
                  <a:gd name="connsiteY14" fmla="*/ 989113 h 1019154"/>
                  <a:gd name="connsiteX15" fmla="*/ 239061 w 583891"/>
                  <a:gd name="connsiteY15" fmla="*/ 1005435 h 1019154"/>
                  <a:gd name="connsiteX16" fmla="*/ 149311 w 583891"/>
                  <a:gd name="connsiteY16" fmla="*/ 848445 h 1019154"/>
                  <a:gd name="connsiteX17" fmla="*/ 138031 w 583891"/>
                  <a:gd name="connsiteY17" fmla="*/ 666658 h 1019154"/>
                  <a:gd name="connsiteX18" fmla="*/ 404328 w 583891"/>
                  <a:gd name="connsiteY18" fmla="*/ 498576 h 1019154"/>
                  <a:gd name="connsiteX19" fmla="*/ 493537 w 583891"/>
                  <a:gd name="connsiteY19" fmla="*/ 865933 h 1019154"/>
                  <a:gd name="connsiteX20" fmla="*/ 476820 w 583891"/>
                  <a:gd name="connsiteY20" fmla="*/ 553914 h 1019154"/>
                  <a:gd name="connsiteX21" fmla="*/ 417419 w 583891"/>
                  <a:gd name="connsiteY21" fmla="*/ 459515 h 1019154"/>
                  <a:gd name="connsiteX22" fmla="*/ 315788 w 583891"/>
                  <a:gd name="connsiteY22" fmla="*/ 430884 h 1019154"/>
                  <a:gd name="connsiteX23" fmla="*/ 307416 w 583891"/>
                  <a:gd name="connsiteY23" fmla="*/ 430884 h 1019154"/>
                  <a:gd name="connsiteX24" fmla="*/ 271616 w 583891"/>
                  <a:gd name="connsiteY24" fmla="*/ 435162 h 1019154"/>
                  <a:gd name="connsiteX25" fmla="*/ 213499 w 583891"/>
                  <a:gd name="connsiteY25" fmla="*/ 444315 h 1019154"/>
                  <a:gd name="connsiteX26" fmla="*/ 204824 w 583891"/>
                  <a:gd name="connsiteY26" fmla="*/ 356234 h 1019154"/>
                  <a:gd name="connsiteX27" fmla="*/ 251546 w 583891"/>
                  <a:gd name="connsiteY27" fmla="*/ 78358 h 1019154"/>
                  <a:gd name="connsiteX28" fmla="*/ 23812 w 583891"/>
                  <a:gd name="connsiteY28" fmla="*/ 370459 h 1019154"/>
                  <a:gd name="connsiteX29" fmla="*/ 0 w 583891"/>
                  <a:gd name="connsiteY29" fmla="*/ 3524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88071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328054 w 604529"/>
                  <a:gd name="connsiteY23" fmla="*/ 430884 h 1019154"/>
                  <a:gd name="connsiteX24" fmla="*/ 292254 w 604529"/>
                  <a:gd name="connsiteY24" fmla="*/ 435162 h 1019154"/>
                  <a:gd name="connsiteX25" fmla="*/ 234137 w 604529"/>
                  <a:gd name="connsiteY25" fmla="*/ 444315 h 1019154"/>
                  <a:gd name="connsiteX26" fmla="*/ 225462 w 604529"/>
                  <a:gd name="connsiteY26" fmla="*/ 356234 h 1019154"/>
                  <a:gd name="connsiteX27" fmla="*/ 272184 w 604529"/>
                  <a:gd name="connsiteY27" fmla="*/ 78358 h 1019154"/>
                  <a:gd name="connsiteX28" fmla="*/ 44450 w 604529"/>
                  <a:gd name="connsiteY28" fmla="*/ 370459 h 1019154"/>
                  <a:gd name="connsiteX29" fmla="*/ 0 w 604529"/>
                  <a:gd name="connsiteY29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88071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328054 w 604529"/>
                  <a:gd name="connsiteY23" fmla="*/ 430884 h 1019154"/>
                  <a:gd name="connsiteX24" fmla="*/ 292254 w 604529"/>
                  <a:gd name="connsiteY24" fmla="*/ 435162 h 1019154"/>
                  <a:gd name="connsiteX25" fmla="*/ 234137 w 604529"/>
                  <a:gd name="connsiteY25" fmla="*/ 444315 h 1019154"/>
                  <a:gd name="connsiteX26" fmla="*/ 225462 w 604529"/>
                  <a:gd name="connsiteY26" fmla="*/ 356234 h 1019154"/>
                  <a:gd name="connsiteX27" fmla="*/ 272184 w 604529"/>
                  <a:gd name="connsiteY27" fmla="*/ 78358 h 1019154"/>
                  <a:gd name="connsiteX28" fmla="*/ 44450 w 604529"/>
                  <a:gd name="connsiteY28" fmla="*/ 370459 h 1019154"/>
                  <a:gd name="connsiteX29" fmla="*/ 0 w 604529"/>
                  <a:gd name="connsiteY29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88071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328054 w 604529"/>
                  <a:gd name="connsiteY23" fmla="*/ 430884 h 1019154"/>
                  <a:gd name="connsiteX24" fmla="*/ 292254 w 604529"/>
                  <a:gd name="connsiteY24" fmla="*/ 435162 h 1019154"/>
                  <a:gd name="connsiteX25" fmla="*/ 234137 w 604529"/>
                  <a:gd name="connsiteY25" fmla="*/ 444315 h 1019154"/>
                  <a:gd name="connsiteX26" fmla="*/ 225462 w 604529"/>
                  <a:gd name="connsiteY26" fmla="*/ 356234 h 1019154"/>
                  <a:gd name="connsiteX27" fmla="*/ 272184 w 604529"/>
                  <a:gd name="connsiteY27" fmla="*/ 78358 h 1019154"/>
                  <a:gd name="connsiteX28" fmla="*/ 44450 w 604529"/>
                  <a:gd name="connsiteY28" fmla="*/ 370459 h 1019154"/>
                  <a:gd name="connsiteX29" fmla="*/ 0 w 604529"/>
                  <a:gd name="connsiteY29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88071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292254 w 604529"/>
                  <a:gd name="connsiteY23" fmla="*/ 435162 h 1019154"/>
                  <a:gd name="connsiteX24" fmla="*/ 234137 w 604529"/>
                  <a:gd name="connsiteY24" fmla="*/ 444315 h 1019154"/>
                  <a:gd name="connsiteX25" fmla="*/ 225462 w 604529"/>
                  <a:gd name="connsiteY25" fmla="*/ 356234 h 1019154"/>
                  <a:gd name="connsiteX26" fmla="*/ 272184 w 604529"/>
                  <a:gd name="connsiteY26" fmla="*/ 78358 h 1019154"/>
                  <a:gd name="connsiteX27" fmla="*/ 44450 w 604529"/>
                  <a:gd name="connsiteY27" fmla="*/ 370459 h 1019154"/>
                  <a:gd name="connsiteX28" fmla="*/ 0 w 604529"/>
                  <a:gd name="connsiteY28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97596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292254 w 604529"/>
                  <a:gd name="connsiteY23" fmla="*/ 435162 h 1019154"/>
                  <a:gd name="connsiteX24" fmla="*/ 234137 w 604529"/>
                  <a:gd name="connsiteY24" fmla="*/ 444315 h 1019154"/>
                  <a:gd name="connsiteX25" fmla="*/ 225462 w 604529"/>
                  <a:gd name="connsiteY25" fmla="*/ 356234 h 1019154"/>
                  <a:gd name="connsiteX26" fmla="*/ 272184 w 604529"/>
                  <a:gd name="connsiteY26" fmla="*/ 78358 h 1019154"/>
                  <a:gd name="connsiteX27" fmla="*/ 44450 w 604529"/>
                  <a:gd name="connsiteY27" fmla="*/ 370459 h 1019154"/>
                  <a:gd name="connsiteX28" fmla="*/ 0 w 604529"/>
                  <a:gd name="connsiteY28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97596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292254 w 604529"/>
                  <a:gd name="connsiteY23" fmla="*/ 435162 h 1019154"/>
                  <a:gd name="connsiteX24" fmla="*/ 234137 w 604529"/>
                  <a:gd name="connsiteY24" fmla="*/ 444315 h 1019154"/>
                  <a:gd name="connsiteX25" fmla="*/ 225462 w 604529"/>
                  <a:gd name="connsiteY25" fmla="*/ 356234 h 1019154"/>
                  <a:gd name="connsiteX26" fmla="*/ 272184 w 604529"/>
                  <a:gd name="connsiteY26" fmla="*/ 78358 h 1019154"/>
                  <a:gd name="connsiteX27" fmla="*/ 44450 w 604529"/>
                  <a:gd name="connsiteY27" fmla="*/ 370459 h 1019154"/>
                  <a:gd name="connsiteX28" fmla="*/ 0 w 604529"/>
                  <a:gd name="connsiteY28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97596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292254 w 604529"/>
                  <a:gd name="connsiteY23" fmla="*/ 435162 h 1019154"/>
                  <a:gd name="connsiteX24" fmla="*/ 234137 w 604529"/>
                  <a:gd name="connsiteY24" fmla="*/ 444315 h 1019154"/>
                  <a:gd name="connsiteX25" fmla="*/ 237368 w 604529"/>
                  <a:gd name="connsiteY25" fmla="*/ 357425 h 1019154"/>
                  <a:gd name="connsiteX26" fmla="*/ 272184 w 604529"/>
                  <a:gd name="connsiteY26" fmla="*/ 78358 h 1019154"/>
                  <a:gd name="connsiteX27" fmla="*/ 44450 w 604529"/>
                  <a:gd name="connsiteY27" fmla="*/ 370459 h 1019154"/>
                  <a:gd name="connsiteX28" fmla="*/ 0 w 604529"/>
                  <a:gd name="connsiteY28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97596 h 1019154"/>
                  <a:gd name="connsiteX10" fmla="*/ 390810 w 604529"/>
                  <a:gd name="connsiteY10" fmla="*/ 388071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292254 w 604529"/>
                  <a:gd name="connsiteY23" fmla="*/ 435162 h 1019154"/>
                  <a:gd name="connsiteX24" fmla="*/ 234137 w 604529"/>
                  <a:gd name="connsiteY24" fmla="*/ 444315 h 1019154"/>
                  <a:gd name="connsiteX25" fmla="*/ 237368 w 604529"/>
                  <a:gd name="connsiteY25" fmla="*/ 357425 h 1019154"/>
                  <a:gd name="connsiteX26" fmla="*/ 272184 w 604529"/>
                  <a:gd name="connsiteY26" fmla="*/ 78358 h 1019154"/>
                  <a:gd name="connsiteX27" fmla="*/ 44450 w 604529"/>
                  <a:gd name="connsiteY27" fmla="*/ 370459 h 1019154"/>
                  <a:gd name="connsiteX28" fmla="*/ 0 w 604529"/>
                  <a:gd name="connsiteY28" fmla="*/ 339726 h 1019154"/>
                  <a:gd name="connsiteX0" fmla="*/ 396044 w 604549"/>
                  <a:gd name="connsiteY0" fmla="*/ 556198 h 1019154"/>
                  <a:gd name="connsiteX1" fmla="*/ 209079 w 604549"/>
                  <a:gd name="connsiteY1" fmla="*/ 690819 h 1019154"/>
                  <a:gd name="connsiteX2" fmla="*/ 230943 w 604549"/>
                  <a:gd name="connsiteY2" fmla="*/ 838586 h 1019154"/>
                  <a:gd name="connsiteX3" fmla="*/ 304640 w 604549"/>
                  <a:gd name="connsiteY3" fmla="*/ 929396 h 1019154"/>
                  <a:gd name="connsiteX4" fmla="*/ 480169 w 604549"/>
                  <a:gd name="connsiteY4" fmla="*/ 900735 h 1019154"/>
                  <a:gd name="connsiteX5" fmla="*/ 396044 w 604549"/>
                  <a:gd name="connsiteY5" fmla="*/ 556198 h 1019154"/>
                  <a:gd name="connsiteX6" fmla="*/ 0 w 604549"/>
                  <a:gd name="connsiteY6" fmla="*/ 339726 h 1019154"/>
                  <a:gd name="connsiteX7" fmla="*/ 267990 w 604549"/>
                  <a:gd name="connsiteY7" fmla="*/ 0 h 1019154"/>
                  <a:gd name="connsiteX8" fmla="*/ 374947 w 604549"/>
                  <a:gd name="connsiteY8" fmla="*/ 178570 h 1019154"/>
                  <a:gd name="connsiteX9" fmla="*/ 257138 w 604549"/>
                  <a:gd name="connsiteY9" fmla="*/ 397596 h 1019154"/>
                  <a:gd name="connsiteX10" fmla="*/ 390810 w 604549"/>
                  <a:gd name="connsiteY10" fmla="*/ 388071 h 1019154"/>
                  <a:gd name="connsiteX11" fmla="*/ 485588 w 604549"/>
                  <a:gd name="connsiteY11" fmla="*/ 419616 h 1019154"/>
                  <a:gd name="connsiteX12" fmla="*/ 560561 w 604549"/>
                  <a:gd name="connsiteY12" fmla="*/ 553406 h 1019154"/>
                  <a:gd name="connsiteX13" fmla="*/ 603603 w 604549"/>
                  <a:gd name="connsiteY13" fmla="*/ 810959 h 1019154"/>
                  <a:gd name="connsiteX14" fmla="*/ 520563 w 604549"/>
                  <a:gd name="connsiteY14" fmla="*/ 989113 h 1019154"/>
                  <a:gd name="connsiteX15" fmla="*/ 259699 w 604549"/>
                  <a:gd name="connsiteY15" fmla="*/ 1005435 h 1019154"/>
                  <a:gd name="connsiteX16" fmla="*/ 169949 w 604549"/>
                  <a:gd name="connsiteY16" fmla="*/ 848445 h 1019154"/>
                  <a:gd name="connsiteX17" fmla="*/ 158669 w 604549"/>
                  <a:gd name="connsiteY17" fmla="*/ 666658 h 1019154"/>
                  <a:gd name="connsiteX18" fmla="*/ 424966 w 604549"/>
                  <a:gd name="connsiteY18" fmla="*/ 498576 h 1019154"/>
                  <a:gd name="connsiteX19" fmla="*/ 514175 w 604549"/>
                  <a:gd name="connsiteY19" fmla="*/ 865933 h 1019154"/>
                  <a:gd name="connsiteX20" fmla="*/ 497458 w 604549"/>
                  <a:gd name="connsiteY20" fmla="*/ 553914 h 1019154"/>
                  <a:gd name="connsiteX21" fmla="*/ 438057 w 604549"/>
                  <a:gd name="connsiteY21" fmla="*/ 459515 h 1019154"/>
                  <a:gd name="connsiteX22" fmla="*/ 336426 w 604549"/>
                  <a:gd name="connsiteY22" fmla="*/ 430884 h 1019154"/>
                  <a:gd name="connsiteX23" fmla="*/ 292254 w 604549"/>
                  <a:gd name="connsiteY23" fmla="*/ 435162 h 1019154"/>
                  <a:gd name="connsiteX24" fmla="*/ 234137 w 604549"/>
                  <a:gd name="connsiteY24" fmla="*/ 444315 h 1019154"/>
                  <a:gd name="connsiteX25" fmla="*/ 237368 w 604549"/>
                  <a:gd name="connsiteY25" fmla="*/ 357425 h 1019154"/>
                  <a:gd name="connsiteX26" fmla="*/ 272184 w 604549"/>
                  <a:gd name="connsiteY26" fmla="*/ 78358 h 1019154"/>
                  <a:gd name="connsiteX27" fmla="*/ 44450 w 604549"/>
                  <a:gd name="connsiteY27" fmla="*/ 370459 h 1019154"/>
                  <a:gd name="connsiteX28" fmla="*/ 0 w 604549"/>
                  <a:gd name="connsiteY28" fmla="*/ 339726 h 1019154"/>
                  <a:gd name="connsiteX0" fmla="*/ 396044 w 604554"/>
                  <a:gd name="connsiteY0" fmla="*/ 556198 h 1019154"/>
                  <a:gd name="connsiteX1" fmla="*/ 209079 w 604554"/>
                  <a:gd name="connsiteY1" fmla="*/ 690819 h 1019154"/>
                  <a:gd name="connsiteX2" fmla="*/ 230943 w 604554"/>
                  <a:gd name="connsiteY2" fmla="*/ 838586 h 1019154"/>
                  <a:gd name="connsiteX3" fmla="*/ 304640 w 604554"/>
                  <a:gd name="connsiteY3" fmla="*/ 929396 h 1019154"/>
                  <a:gd name="connsiteX4" fmla="*/ 480169 w 604554"/>
                  <a:gd name="connsiteY4" fmla="*/ 900735 h 1019154"/>
                  <a:gd name="connsiteX5" fmla="*/ 396044 w 604554"/>
                  <a:gd name="connsiteY5" fmla="*/ 556198 h 1019154"/>
                  <a:gd name="connsiteX6" fmla="*/ 0 w 604554"/>
                  <a:gd name="connsiteY6" fmla="*/ 339726 h 1019154"/>
                  <a:gd name="connsiteX7" fmla="*/ 267990 w 604554"/>
                  <a:gd name="connsiteY7" fmla="*/ 0 h 1019154"/>
                  <a:gd name="connsiteX8" fmla="*/ 374947 w 604554"/>
                  <a:gd name="connsiteY8" fmla="*/ 178570 h 1019154"/>
                  <a:gd name="connsiteX9" fmla="*/ 257138 w 604554"/>
                  <a:gd name="connsiteY9" fmla="*/ 397596 h 1019154"/>
                  <a:gd name="connsiteX10" fmla="*/ 390810 w 604554"/>
                  <a:gd name="connsiteY10" fmla="*/ 388071 h 1019154"/>
                  <a:gd name="connsiteX11" fmla="*/ 484398 w 604554"/>
                  <a:gd name="connsiteY11" fmla="*/ 427950 h 1019154"/>
                  <a:gd name="connsiteX12" fmla="*/ 560561 w 604554"/>
                  <a:gd name="connsiteY12" fmla="*/ 553406 h 1019154"/>
                  <a:gd name="connsiteX13" fmla="*/ 603603 w 604554"/>
                  <a:gd name="connsiteY13" fmla="*/ 810959 h 1019154"/>
                  <a:gd name="connsiteX14" fmla="*/ 520563 w 604554"/>
                  <a:gd name="connsiteY14" fmla="*/ 989113 h 1019154"/>
                  <a:gd name="connsiteX15" fmla="*/ 259699 w 604554"/>
                  <a:gd name="connsiteY15" fmla="*/ 1005435 h 1019154"/>
                  <a:gd name="connsiteX16" fmla="*/ 169949 w 604554"/>
                  <a:gd name="connsiteY16" fmla="*/ 848445 h 1019154"/>
                  <a:gd name="connsiteX17" fmla="*/ 158669 w 604554"/>
                  <a:gd name="connsiteY17" fmla="*/ 666658 h 1019154"/>
                  <a:gd name="connsiteX18" fmla="*/ 424966 w 604554"/>
                  <a:gd name="connsiteY18" fmla="*/ 498576 h 1019154"/>
                  <a:gd name="connsiteX19" fmla="*/ 514175 w 604554"/>
                  <a:gd name="connsiteY19" fmla="*/ 865933 h 1019154"/>
                  <a:gd name="connsiteX20" fmla="*/ 497458 w 604554"/>
                  <a:gd name="connsiteY20" fmla="*/ 553914 h 1019154"/>
                  <a:gd name="connsiteX21" fmla="*/ 438057 w 604554"/>
                  <a:gd name="connsiteY21" fmla="*/ 459515 h 1019154"/>
                  <a:gd name="connsiteX22" fmla="*/ 336426 w 604554"/>
                  <a:gd name="connsiteY22" fmla="*/ 430884 h 1019154"/>
                  <a:gd name="connsiteX23" fmla="*/ 292254 w 604554"/>
                  <a:gd name="connsiteY23" fmla="*/ 435162 h 1019154"/>
                  <a:gd name="connsiteX24" fmla="*/ 234137 w 604554"/>
                  <a:gd name="connsiteY24" fmla="*/ 444315 h 1019154"/>
                  <a:gd name="connsiteX25" fmla="*/ 237368 w 604554"/>
                  <a:gd name="connsiteY25" fmla="*/ 357425 h 1019154"/>
                  <a:gd name="connsiteX26" fmla="*/ 272184 w 604554"/>
                  <a:gd name="connsiteY26" fmla="*/ 78358 h 1019154"/>
                  <a:gd name="connsiteX27" fmla="*/ 44450 w 604554"/>
                  <a:gd name="connsiteY27" fmla="*/ 370459 h 1019154"/>
                  <a:gd name="connsiteX28" fmla="*/ 0 w 604554"/>
                  <a:gd name="connsiteY28" fmla="*/ 339726 h 1019154"/>
                  <a:gd name="connsiteX0" fmla="*/ 396044 w 603846"/>
                  <a:gd name="connsiteY0" fmla="*/ 556198 h 1019154"/>
                  <a:gd name="connsiteX1" fmla="*/ 209079 w 603846"/>
                  <a:gd name="connsiteY1" fmla="*/ 690819 h 1019154"/>
                  <a:gd name="connsiteX2" fmla="*/ 230943 w 603846"/>
                  <a:gd name="connsiteY2" fmla="*/ 838586 h 1019154"/>
                  <a:gd name="connsiteX3" fmla="*/ 304640 w 603846"/>
                  <a:gd name="connsiteY3" fmla="*/ 929396 h 1019154"/>
                  <a:gd name="connsiteX4" fmla="*/ 480169 w 603846"/>
                  <a:gd name="connsiteY4" fmla="*/ 900735 h 1019154"/>
                  <a:gd name="connsiteX5" fmla="*/ 396044 w 603846"/>
                  <a:gd name="connsiteY5" fmla="*/ 556198 h 1019154"/>
                  <a:gd name="connsiteX6" fmla="*/ 0 w 603846"/>
                  <a:gd name="connsiteY6" fmla="*/ 339726 h 1019154"/>
                  <a:gd name="connsiteX7" fmla="*/ 267990 w 603846"/>
                  <a:gd name="connsiteY7" fmla="*/ 0 h 1019154"/>
                  <a:gd name="connsiteX8" fmla="*/ 374947 w 603846"/>
                  <a:gd name="connsiteY8" fmla="*/ 178570 h 1019154"/>
                  <a:gd name="connsiteX9" fmla="*/ 257138 w 603846"/>
                  <a:gd name="connsiteY9" fmla="*/ 397596 h 1019154"/>
                  <a:gd name="connsiteX10" fmla="*/ 390810 w 603846"/>
                  <a:gd name="connsiteY10" fmla="*/ 388071 h 1019154"/>
                  <a:gd name="connsiteX11" fmla="*/ 484398 w 603846"/>
                  <a:gd name="connsiteY11" fmla="*/ 427950 h 1019154"/>
                  <a:gd name="connsiteX12" fmla="*/ 543892 w 603846"/>
                  <a:gd name="connsiteY12" fmla="*/ 553406 h 1019154"/>
                  <a:gd name="connsiteX13" fmla="*/ 603603 w 603846"/>
                  <a:gd name="connsiteY13" fmla="*/ 810959 h 1019154"/>
                  <a:gd name="connsiteX14" fmla="*/ 520563 w 603846"/>
                  <a:gd name="connsiteY14" fmla="*/ 989113 h 1019154"/>
                  <a:gd name="connsiteX15" fmla="*/ 259699 w 603846"/>
                  <a:gd name="connsiteY15" fmla="*/ 1005435 h 1019154"/>
                  <a:gd name="connsiteX16" fmla="*/ 169949 w 603846"/>
                  <a:gd name="connsiteY16" fmla="*/ 848445 h 1019154"/>
                  <a:gd name="connsiteX17" fmla="*/ 158669 w 603846"/>
                  <a:gd name="connsiteY17" fmla="*/ 666658 h 1019154"/>
                  <a:gd name="connsiteX18" fmla="*/ 424966 w 603846"/>
                  <a:gd name="connsiteY18" fmla="*/ 498576 h 1019154"/>
                  <a:gd name="connsiteX19" fmla="*/ 514175 w 603846"/>
                  <a:gd name="connsiteY19" fmla="*/ 865933 h 1019154"/>
                  <a:gd name="connsiteX20" fmla="*/ 497458 w 603846"/>
                  <a:gd name="connsiteY20" fmla="*/ 553914 h 1019154"/>
                  <a:gd name="connsiteX21" fmla="*/ 438057 w 603846"/>
                  <a:gd name="connsiteY21" fmla="*/ 459515 h 1019154"/>
                  <a:gd name="connsiteX22" fmla="*/ 336426 w 603846"/>
                  <a:gd name="connsiteY22" fmla="*/ 430884 h 1019154"/>
                  <a:gd name="connsiteX23" fmla="*/ 292254 w 603846"/>
                  <a:gd name="connsiteY23" fmla="*/ 435162 h 1019154"/>
                  <a:gd name="connsiteX24" fmla="*/ 234137 w 603846"/>
                  <a:gd name="connsiteY24" fmla="*/ 444315 h 1019154"/>
                  <a:gd name="connsiteX25" fmla="*/ 237368 w 603846"/>
                  <a:gd name="connsiteY25" fmla="*/ 357425 h 1019154"/>
                  <a:gd name="connsiteX26" fmla="*/ 272184 w 603846"/>
                  <a:gd name="connsiteY26" fmla="*/ 78358 h 1019154"/>
                  <a:gd name="connsiteX27" fmla="*/ 44450 w 603846"/>
                  <a:gd name="connsiteY27" fmla="*/ 370459 h 1019154"/>
                  <a:gd name="connsiteX28" fmla="*/ 0 w 603846"/>
                  <a:gd name="connsiteY28" fmla="*/ 339726 h 1019154"/>
                  <a:gd name="connsiteX0" fmla="*/ 396044 w 573185"/>
                  <a:gd name="connsiteY0" fmla="*/ 556198 h 1019962"/>
                  <a:gd name="connsiteX1" fmla="*/ 209079 w 573185"/>
                  <a:gd name="connsiteY1" fmla="*/ 690819 h 1019962"/>
                  <a:gd name="connsiteX2" fmla="*/ 230943 w 573185"/>
                  <a:gd name="connsiteY2" fmla="*/ 838586 h 1019962"/>
                  <a:gd name="connsiteX3" fmla="*/ 304640 w 573185"/>
                  <a:gd name="connsiteY3" fmla="*/ 929396 h 1019962"/>
                  <a:gd name="connsiteX4" fmla="*/ 480169 w 573185"/>
                  <a:gd name="connsiteY4" fmla="*/ 900735 h 1019962"/>
                  <a:gd name="connsiteX5" fmla="*/ 396044 w 573185"/>
                  <a:gd name="connsiteY5" fmla="*/ 556198 h 1019962"/>
                  <a:gd name="connsiteX6" fmla="*/ 0 w 573185"/>
                  <a:gd name="connsiteY6" fmla="*/ 339726 h 1019962"/>
                  <a:gd name="connsiteX7" fmla="*/ 267990 w 573185"/>
                  <a:gd name="connsiteY7" fmla="*/ 0 h 1019962"/>
                  <a:gd name="connsiteX8" fmla="*/ 374947 w 573185"/>
                  <a:gd name="connsiteY8" fmla="*/ 178570 h 1019962"/>
                  <a:gd name="connsiteX9" fmla="*/ 257138 w 573185"/>
                  <a:gd name="connsiteY9" fmla="*/ 397596 h 1019962"/>
                  <a:gd name="connsiteX10" fmla="*/ 390810 w 573185"/>
                  <a:gd name="connsiteY10" fmla="*/ 388071 h 1019962"/>
                  <a:gd name="connsiteX11" fmla="*/ 484398 w 573185"/>
                  <a:gd name="connsiteY11" fmla="*/ 427950 h 1019962"/>
                  <a:gd name="connsiteX12" fmla="*/ 543892 w 573185"/>
                  <a:gd name="connsiteY12" fmla="*/ 553406 h 1019962"/>
                  <a:gd name="connsiteX13" fmla="*/ 572647 w 573185"/>
                  <a:gd name="connsiteY13" fmla="*/ 794290 h 1019962"/>
                  <a:gd name="connsiteX14" fmla="*/ 520563 w 573185"/>
                  <a:gd name="connsiteY14" fmla="*/ 989113 h 1019962"/>
                  <a:gd name="connsiteX15" fmla="*/ 259699 w 573185"/>
                  <a:gd name="connsiteY15" fmla="*/ 1005435 h 1019962"/>
                  <a:gd name="connsiteX16" fmla="*/ 169949 w 573185"/>
                  <a:gd name="connsiteY16" fmla="*/ 848445 h 1019962"/>
                  <a:gd name="connsiteX17" fmla="*/ 158669 w 573185"/>
                  <a:gd name="connsiteY17" fmla="*/ 666658 h 1019962"/>
                  <a:gd name="connsiteX18" fmla="*/ 424966 w 573185"/>
                  <a:gd name="connsiteY18" fmla="*/ 498576 h 1019962"/>
                  <a:gd name="connsiteX19" fmla="*/ 514175 w 573185"/>
                  <a:gd name="connsiteY19" fmla="*/ 865933 h 1019962"/>
                  <a:gd name="connsiteX20" fmla="*/ 497458 w 573185"/>
                  <a:gd name="connsiteY20" fmla="*/ 553914 h 1019962"/>
                  <a:gd name="connsiteX21" fmla="*/ 438057 w 573185"/>
                  <a:gd name="connsiteY21" fmla="*/ 459515 h 1019962"/>
                  <a:gd name="connsiteX22" fmla="*/ 336426 w 573185"/>
                  <a:gd name="connsiteY22" fmla="*/ 430884 h 1019962"/>
                  <a:gd name="connsiteX23" fmla="*/ 292254 w 573185"/>
                  <a:gd name="connsiteY23" fmla="*/ 435162 h 1019962"/>
                  <a:gd name="connsiteX24" fmla="*/ 234137 w 573185"/>
                  <a:gd name="connsiteY24" fmla="*/ 444315 h 1019962"/>
                  <a:gd name="connsiteX25" fmla="*/ 237368 w 573185"/>
                  <a:gd name="connsiteY25" fmla="*/ 357425 h 1019962"/>
                  <a:gd name="connsiteX26" fmla="*/ 272184 w 573185"/>
                  <a:gd name="connsiteY26" fmla="*/ 78358 h 1019962"/>
                  <a:gd name="connsiteX27" fmla="*/ 44450 w 573185"/>
                  <a:gd name="connsiteY27" fmla="*/ 370459 h 1019962"/>
                  <a:gd name="connsiteX28" fmla="*/ 0 w 573185"/>
                  <a:gd name="connsiteY28" fmla="*/ 339726 h 1019962"/>
                  <a:gd name="connsiteX0" fmla="*/ 396044 w 572935"/>
                  <a:gd name="connsiteY0" fmla="*/ 556198 h 1008498"/>
                  <a:gd name="connsiteX1" fmla="*/ 209079 w 572935"/>
                  <a:gd name="connsiteY1" fmla="*/ 690819 h 1008498"/>
                  <a:gd name="connsiteX2" fmla="*/ 230943 w 572935"/>
                  <a:gd name="connsiteY2" fmla="*/ 838586 h 1008498"/>
                  <a:gd name="connsiteX3" fmla="*/ 304640 w 572935"/>
                  <a:gd name="connsiteY3" fmla="*/ 929396 h 1008498"/>
                  <a:gd name="connsiteX4" fmla="*/ 480169 w 572935"/>
                  <a:gd name="connsiteY4" fmla="*/ 900735 h 1008498"/>
                  <a:gd name="connsiteX5" fmla="*/ 396044 w 572935"/>
                  <a:gd name="connsiteY5" fmla="*/ 556198 h 1008498"/>
                  <a:gd name="connsiteX6" fmla="*/ 0 w 572935"/>
                  <a:gd name="connsiteY6" fmla="*/ 339726 h 1008498"/>
                  <a:gd name="connsiteX7" fmla="*/ 267990 w 572935"/>
                  <a:gd name="connsiteY7" fmla="*/ 0 h 1008498"/>
                  <a:gd name="connsiteX8" fmla="*/ 374947 w 572935"/>
                  <a:gd name="connsiteY8" fmla="*/ 178570 h 1008498"/>
                  <a:gd name="connsiteX9" fmla="*/ 257138 w 572935"/>
                  <a:gd name="connsiteY9" fmla="*/ 397596 h 1008498"/>
                  <a:gd name="connsiteX10" fmla="*/ 390810 w 572935"/>
                  <a:gd name="connsiteY10" fmla="*/ 388071 h 1008498"/>
                  <a:gd name="connsiteX11" fmla="*/ 484398 w 572935"/>
                  <a:gd name="connsiteY11" fmla="*/ 427950 h 1008498"/>
                  <a:gd name="connsiteX12" fmla="*/ 543892 w 572935"/>
                  <a:gd name="connsiteY12" fmla="*/ 553406 h 1008498"/>
                  <a:gd name="connsiteX13" fmla="*/ 572647 w 572935"/>
                  <a:gd name="connsiteY13" fmla="*/ 794290 h 1008498"/>
                  <a:gd name="connsiteX14" fmla="*/ 527707 w 572935"/>
                  <a:gd name="connsiteY14" fmla="*/ 940297 h 1008498"/>
                  <a:gd name="connsiteX15" fmla="*/ 259699 w 572935"/>
                  <a:gd name="connsiteY15" fmla="*/ 1005435 h 1008498"/>
                  <a:gd name="connsiteX16" fmla="*/ 169949 w 572935"/>
                  <a:gd name="connsiteY16" fmla="*/ 848445 h 1008498"/>
                  <a:gd name="connsiteX17" fmla="*/ 158669 w 572935"/>
                  <a:gd name="connsiteY17" fmla="*/ 666658 h 1008498"/>
                  <a:gd name="connsiteX18" fmla="*/ 424966 w 572935"/>
                  <a:gd name="connsiteY18" fmla="*/ 498576 h 1008498"/>
                  <a:gd name="connsiteX19" fmla="*/ 514175 w 572935"/>
                  <a:gd name="connsiteY19" fmla="*/ 865933 h 1008498"/>
                  <a:gd name="connsiteX20" fmla="*/ 497458 w 572935"/>
                  <a:gd name="connsiteY20" fmla="*/ 553914 h 1008498"/>
                  <a:gd name="connsiteX21" fmla="*/ 438057 w 572935"/>
                  <a:gd name="connsiteY21" fmla="*/ 459515 h 1008498"/>
                  <a:gd name="connsiteX22" fmla="*/ 336426 w 572935"/>
                  <a:gd name="connsiteY22" fmla="*/ 430884 h 1008498"/>
                  <a:gd name="connsiteX23" fmla="*/ 292254 w 572935"/>
                  <a:gd name="connsiteY23" fmla="*/ 435162 h 1008498"/>
                  <a:gd name="connsiteX24" fmla="*/ 234137 w 572935"/>
                  <a:gd name="connsiteY24" fmla="*/ 444315 h 1008498"/>
                  <a:gd name="connsiteX25" fmla="*/ 237368 w 572935"/>
                  <a:gd name="connsiteY25" fmla="*/ 357425 h 1008498"/>
                  <a:gd name="connsiteX26" fmla="*/ 272184 w 572935"/>
                  <a:gd name="connsiteY26" fmla="*/ 78358 h 1008498"/>
                  <a:gd name="connsiteX27" fmla="*/ 44450 w 572935"/>
                  <a:gd name="connsiteY27" fmla="*/ 370459 h 1008498"/>
                  <a:gd name="connsiteX28" fmla="*/ 0 w 572935"/>
                  <a:gd name="connsiteY28" fmla="*/ 339726 h 1008498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30943 w 572935"/>
                  <a:gd name="connsiteY2" fmla="*/ 838586 h 1007384"/>
                  <a:gd name="connsiteX3" fmla="*/ 304640 w 572935"/>
                  <a:gd name="connsiteY3" fmla="*/ 929396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72184 w 572935"/>
                  <a:gd name="connsiteY26" fmla="*/ 78358 h 1007384"/>
                  <a:gd name="connsiteX27" fmla="*/ 44450 w 572935"/>
                  <a:gd name="connsiteY27" fmla="*/ 370459 h 1007384"/>
                  <a:gd name="connsiteX28" fmla="*/ 0 w 572935"/>
                  <a:gd name="connsiteY28" fmla="*/ 339726 h 1007384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30943 w 572935"/>
                  <a:gd name="connsiteY2" fmla="*/ 838586 h 1007384"/>
                  <a:gd name="connsiteX3" fmla="*/ 284399 w 572935"/>
                  <a:gd name="connsiteY3" fmla="*/ 946065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72184 w 572935"/>
                  <a:gd name="connsiteY26" fmla="*/ 78358 h 1007384"/>
                  <a:gd name="connsiteX27" fmla="*/ 44450 w 572935"/>
                  <a:gd name="connsiteY27" fmla="*/ 370459 h 1007384"/>
                  <a:gd name="connsiteX28" fmla="*/ 0 w 572935"/>
                  <a:gd name="connsiteY28" fmla="*/ 339726 h 1007384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13084 w 572935"/>
                  <a:gd name="connsiteY2" fmla="*/ 842158 h 1007384"/>
                  <a:gd name="connsiteX3" fmla="*/ 284399 w 572935"/>
                  <a:gd name="connsiteY3" fmla="*/ 946065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72184 w 572935"/>
                  <a:gd name="connsiteY26" fmla="*/ 78358 h 1007384"/>
                  <a:gd name="connsiteX27" fmla="*/ 44450 w 572935"/>
                  <a:gd name="connsiteY27" fmla="*/ 370459 h 1007384"/>
                  <a:gd name="connsiteX28" fmla="*/ 0 w 572935"/>
                  <a:gd name="connsiteY28" fmla="*/ 339726 h 1007384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14275 w 572935"/>
                  <a:gd name="connsiteY2" fmla="*/ 829061 h 1007384"/>
                  <a:gd name="connsiteX3" fmla="*/ 284399 w 572935"/>
                  <a:gd name="connsiteY3" fmla="*/ 946065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72184 w 572935"/>
                  <a:gd name="connsiteY26" fmla="*/ 78358 h 1007384"/>
                  <a:gd name="connsiteX27" fmla="*/ 44450 w 572935"/>
                  <a:gd name="connsiteY27" fmla="*/ 370459 h 1007384"/>
                  <a:gd name="connsiteX28" fmla="*/ 0 w 572935"/>
                  <a:gd name="connsiteY28" fmla="*/ 339726 h 1007384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14275 w 572935"/>
                  <a:gd name="connsiteY2" fmla="*/ 829061 h 1007384"/>
                  <a:gd name="connsiteX3" fmla="*/ 284399 w 572935"/>
                  <a:gd name="connsiteY3" fmla="*/ 946065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91234 w 572935"/>
                  <a:gd name="connsiteY26" fmla="*/ 91455 h 1007384"/>
                  <a:gd name="connsiteX27" fmla="*/ 44450 w 572935"/>
                  <a:gd name="connsiteY27" fmla="*/ 370459 h 1007384"/>
                  <a:gd name="connsiteX28" fmla="*/ 0 w 572935"/>
                  <a:gd name="connsiteY28" fmla="*/ 339726 h 1007384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14275 w 572935"/>
                  <a:gd name="connsiteY2" fmla="*/ 829061 h 1007384"/>
                  <a:gd name="connsiteX3" fmla="*/ 284399 w 572935"/>
                  <a:gd name="connsiteY3" fmla="*/ 946065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91234 w 572935"/>
                  <a:gd name="connsiteY26" fmla="*/ 91455 h 1007384"/>
                  <a:gd name="connsiteX27" fmla="*/ 62309 w 572935"/>
                  <a:gd name="connsiteY27" fmla="*/ 388318 h 1007384"/>
                  <a:gd name="connsiteX28" fmla="*/ 0 w 572935"/>
                  <a:gd name="connsiteY28" fmla="*/ 339726 h 1007384"/>
                  <a:gd name="connsiteX0" fmla="*/ 357944 w 534835"/>
                  <a:gd name="connsiteY0" fmla="*/ 556198 h 1007384"/>
                  <a:gd name="connsiteX1" fmla="*/ 170979 w 534835"/>
                  <a:gd name="connsiteY1" fmla="*/ 690819 h 1007384"/>
                  <a:gd name="connsiteX2" fmla="*/ 176175 w 534835"/>
                  <a:gd name="connsiteY2" fmla="*/ 829061 h 1007384"/>
                  <a:gd name="connsiteX3" fmla="*/ 246299 w 534835"/>
                  <a:gd name="connsiteY3" fmla="*/ 946065 h 1007384"/>
                  <a:gd name="connsiteX4" fmla="*/ 442069 w 534835"/>
                  <a:gd name="connsiteY4" fmla="*/ 900735 h 1007384"/>
                  <a:gd name="connsiteX5" fmla="*/ 357944 w 534835"/>
                  <a:gd name="connsiteY5" fmla="*/ 556198 h 1007384"/>
                  <a:gd name="connsiteX6" fmla="*/ 0 w 534835"/>
                  <a:gd name="connsiteY6" fmla="*/ 365920 h 1007384"/>
                  <a:gd name="connsiteX7" fmla="*/ 229890 w 534835"/>
                  <a:gd name="connsiteY7" fmla="*/ 0 h 1007384"/>
                  <a:gd name="connsiteX8" fmla="*/ 336847 w 534835"/>
                  <a:gd name="connsiteY8" fmla="*/ 178570 h 1007384"/>
                  <a:gd name="connsiteX9" fmla="*/ 219038 w 534835"/>
                  <a:gd name="connsiteY9" fmla="*/ 397596 h 1007384"/>
                  <a:gd name="connsiteX10" fmla="*/ 352710 w 534835"/>
                  <a:gd name="connsiteY10" fmla="*/ 388071 h 1007384"/>
                  <a:gd name="connsiteX11" fmla="*/ 446298 w 534835"/>
                  <a:gd name="connsiteY11" fmla="*/ 427950 h 1007384"/>
                  <a:gd name="connsiteX12" fmla="*/ 505792 w 534835"/>
                  <a:gd name="connsiteY12" fmla="*/ 553406 h 1007384"/>
                  <a:gd name="connsiteX13" fmla="*/ 534547 w 534835"/>
                  <a:gd name="connsiteY13" fmla="*/ 794290 h 1007384"/>
                  <a:gd name="connsiteX14" fmla="*/ 489607 w 534835"/>
                  <a:gd name="connsiteY14" fmla="*/ 927200 h 1007384"/>
                  <a:gd name="connsiteX15" fmla="*/ 221599 w 534835"/>
                  <a:gd name="connsiteY15" fmla="*/ 1005435 h 1007384"/>
                  <a:gd name="connsiteX16" fmla="*/ 131849 w 534835"/>
                  <a:gd name="connsiteY16" fmla="*/ 848445 h 1007384"/>
                  <a:gd name="connsiteX17" fmla="*/ 120569 w 534835"/>
                  <a:gd name="connsiteY17" fmla="*/ 666658 h 1007384"/>
                  <a:gd name="connsiteX18" fmla="*/ 386866 w 534835"/>
                  <a:gd name="connsiteY18" fmla="*/ 498576 h 1007384"/>
                  <a:gd name="connsiteX19" fmla="*/ 476075 w 534835"/>
                  <a:gd name="connsiteY19" fmla="*/ 865933 h 1007384"/>
                  <a:gd name="connsiteX20" fmla="*/ 459358 w 534835"/>
                  <a:gd name="connsiteY20" fmla="*/ 553914 h 1007384"/>
                  <a:gd name="connsiteX21" fmla="*/ 399957 w 534835"/>
                  <a:gd name="connsiteY21" fmla="*/ 459515 h 1007384"/>
                  <a:gd name="connsiteX22" fmla="*/ 298326 w 534835"/>
                  <a:gd name="connsiteY22" fmla="*/ 430884 h 1007384"/>
                  <a:gd name="connsiteX23" fmla="*/ 254154 w 534835"/>
                  <a:gd name="connsiteY23" fmla="*/ 435162 h 1007384"/>
                  <a:gd name="connsiteX24" fmla="*/ 196037 w 534835"/>
                  <a:gd name="connsiteY24" fmla="*/ 444315 h 1007384"/>
                  <a:gd name="connsiteX25" fmla="*/ 199268 w 534835"/>
                  <a:gd name="connsiteY25" fmla="*/ 357425 h 1007384"/>
                  <a:gd name="connsiteX26" fmla="*/ 253134 w 534835"/>
                  <a:gd name="connsiteY26" fmla="*/ 91455 h 1007384"/>
                  <a:gd name="connsiteX27" fmla="*/ 24209 w 534835"/>
                  <a:gd name="connsiteY27" fmla="*/ 388318 h 1007384"/>
                  <a:gd name="connsiteX28" fmla="*/ 0 w 534835"/>
                  <a:gd name="connsiteY28" fmla="*/ 365920 h 1007384"/>
                  <a:gd name="connsiteX0" fmla="*/ 357944 w 534835"/>
                  <a:gd name="connsiteY0" fmla="*/ 524051 h 975237"/>
                  <a:gd name="connsiteX1" fmla="*/ 170979 w 534835"/>
                  <a:gd name="connsiteY1" fmla="*/ 658672 h 975237"/>
                  <a:gd name="connsiteX2" fmla="*/ 176175 w 534835"/>
                  <a:gd name="connsiteY2" fmla="*/ 796914 h 975237"/>
                  <a:gd name="connsiteX3" fmla="*/ 246299 w 534835"/>
                  <a:gd name="connsiteY3" fmla="*/ 913918 h 975237"/>
                  <a:gd name="connsiteX4" fmla="*/ 442069 w 534835"/>
                  <a:gd name="connsiteY4" fmla="*/ 868588 h 975237"/>
                  <a:gd name="connsiteX5" fmla="*/ 357944 w 534835"/>
                  <a:gd name="connsiteY5" fmla="*/ 524051 h 975237"/>
                  <a:gd name="connsiteX6" fmla="*/ 0 w 534835"/>
                  <a:gd name="connsiteY6" fmla="*/ 333773 h 975237"/>
                  <a:gd name="connsiteX7" fmla="*/ 247750 w 534835"/>
                  <a:gd name="connsiteY7" fmla="*/ 0 h 975237"/>
                  <a:gd name="connsiteX8" fmla="*/ 336847 w 534835"/>
                  <a:gd name="connsiteY8" fmla="*/ 146423 h 975237"/>
                  <a:gd name="connsiteX9" fmla="*/ 219038 w 534835"/>
                  <a:gd name="connsiteY9" fmla="*/ 365449 h 975237"/>
                  <a:gd name="connsiteX10" fmla="*/ 352710 w 534835"/>
                  <a:gd name="connsiteY10" fmla="*/ 355924 h 975237"/>
                  <a:gd name="connsiteX11" fmla="*/ 446298 w 534835"/>
                  <a:gd name="connsiteY11" fmla="*/ 395803 h 975237"/>
                  <a:gd name="connsiteX12" fmla="*/ 505792 w 534835"/>
                  <a:gd name="connsiteY12" fmla="*/ 521259 h 975237"/>
                  <a:gd name="connsiteX13" fmla="*/ 534547 w 534835"/>
                  <a:gd name="connsiteY13" fmla="*/ 762143 h 975237"/>
                  <a:gd name="connsiteX14" fmla="*/ 489607 w 534835"/>
                  <a:gd name="connsiteY14" fmla="*/ 895053 h 975237"/>
                  <a:gd name="connsiteX15" fmla="*/ 221599 w 534835"/>
                  <a:gd name="connsiteY15" fmla="*/ 973288 h 975237"/>
                  <a:gd name="connsiteX16" fmla="*/ 131849 w 534835"/>
                  <a:gd name="connsiteY16" fmla="*/ 816298 h 975237"/>
                  <a:gd name="connsiteX17" fmla="*/ 120569 w 534835"/>
                  <a:gd name="connsiteY17" fmla="*/ 634511 h 975237"/>
                  <a:gd name="connsiteX18" fmla="*/ 386866 w 534835"/>
                  <a:gd name="connsiteY18" fmla="*/ 466429 h 975237"/>
                  <a:gd name="connsiteX19" fmla="*/ 476075 w 534835"/>
                  <a:gd name="connsiteY19" fmla="*/ 833786 h 975237"/>
                  <a:gd name="connsiteX20" fmla="*/ 459358 w 534835"/>
                  <a:gd name="connsiteY20" fmla="*/ 521767 h 975237"/>
                  <a:gd name="connsiteX21" fmla="*/ 399957 w 534835"/>
                  <a:gd name="connsiteY21" fmla="*/ 427368 h 975237"/>
                  <a:gd name="connsiteX22" fmla="*/ 298326 w 534835"/>
                  <a:gd name="connsiteY22" fmla="*/ 398737 h 975237"/>
                  <a:gd name="connsiteX23" fmla="*/ 254154 w 534835"/>
                  <a:gd name="connsiteY23" fmla="*/ 403015 h 975237"/>
                  <a:gd name="connsiteX24" fmla="*/ 196037 w 534835"/>
                  <a:gd name="connsiteY24" fmla="*/ 412168 h 975237"/>
                  <a:gd name="connsiteX25" fmla="*/ 199268 w 534835"/>
                  <a:gd name="connsiteY25" fmla="*/ 325278 h 975237"/>
                  <a:gd name="connsiteX26" fmla="*/ 253134 w 534835"/>
                  <a:gd name="connsiteY26" fmla="*/ 59308 h 975237"/>
                  <a:gd name="connsiteX27" fmla="*/ 24209 w 534835"/>
                  <a:gd name="connsiteY27" fmla="*/ 356171 h 975237"/>
                  <a:gd name="connsiteX28" fmla="*/ 0 w 534835"/>
                  <a:gd name="connsiteY28" fmla="*/ 333773 h 975237"/>
                  <a:gd name="connsiteX0" fmla="*/ 386519 w 563410"/>
                  <a:gd name="connsiteY0" fmla="*/ 524051 h 975237"/>
                  <a:gd name="connsiteX1" fmla="*/ 199554 w 563410"/>
                  <a:gd name="connsiteY1" fmla="*/ 658672 h 975237"/>
                  <a:gd name="connsiteX2" fmla="*/ 204750 w 563410"/>
                  <a:gd name="connsiteY2" fmla="*/ 796914 h 975237"/>
                  <a:gd name="connsiteX3" fmla="*/ 274874 w 563410"/>
                  <a:gd name="connsiteY3" fmla="*/ 913918 h 975237"/>
                  <a:gd name="connsiteX4" fmla="*/ 470644 w 563410"/>
                  <a:gd name="connsiteY4" fmla="*/ 868588 h 975237"/>
                  <a:gd name="connsiteX5" fmla="*/ 386519 w 563410"/>
                  <a:gd name="connsiteY5" fmla="*/ 524051 h 975237"/>
                  <a:gd name="connsiteX6" fmla="*/ 0 w 563410"/>
                  <a:gd name="connsiteY6" fmla="*/ 300436 h 975237"/>
                  <a:gd name="connsiteX7" fmla="*/ 276325 w 563410"/>
                  <a:gd name="connsiteY7" fmla="*/ 0 h 975237"/>
                  <a:gd name="connsiteX8" fmla="*/ 365422 w 563410"/>
                  <a:gd name="connsiteY8" fmla="*/ 146423 h 975237"/>
                  <a:gd name="connsiteX9" fmla="*/ 247613 w 563410"/>
                  <a:gd name="connsiteY9" fmla="*/ 365449 h 975237"/>
                  <a:gd name="connsiteX10" fmla="*/ 381285 w 563410"/>
                  <a:gd name="connsiteY10" fmla="*/ 355924 h 975237"/>
                  <a:gd name="connsiteX11" fmla="*/ 474873 w 563410"/>
                  <a:gd name="connsiteY11" fmla="*/ 395803 h 975237"/>
                  <a:gd name="connsiteX12" fmla="*/ 534367 w 563410"/>
                  <a:gd name="connsiteY12" fmla="*/ 521259 h 975237"/>
                  <a:gd name="connsiteX13" fmla="*/ 563122 w 563410"/>
                  <a:gd name="connsiteY13" fmla="*/ 762143 h 975237"/>
                  <a:gd name="connsiteX14" fmla="*/ 518182 w 563410"/>
                  <a:gd name="connsiteY14" fmla="*/ 895053 h 975237"/>
                  <a:gd name="connsiteX15" fmla="*/ 250174 w 563410"/>
                  <a:gd name="connsiteY15" fmla="*/ 973288 h 975237"/>
                  <a:gd name="connsiteX16" fmla="*/ 160424 w 563410"/>
                  <a:gd name="connsiteY16" fmla="*/ 816298 h 975237"/>
                  <a:gd name="connsiteX17" fmla="*/ 149144 w 563410"/>
                  <a:gd name="connsiteY17" fmla="*/ 634511 h 975237"/>
                  <a:gd name="connsiteX18" fmla="*/ 415441 w 563410"/>
                  <a:gd name="connsiteY18" fmla="*/ 466429 h 975237"/>
                  <a:gd name="connsiteX19" fmla="*/ 504650 w 563410"/>
                  <a:gd name="connsiteY19" fmla="*/ 833786 h 975237"/>
                  <a:gd name="connsiteX20" fmla="*/ 487933 w 563410"/>
                  <a:gd name="connsiteY20" fmla="*/ 521767 h 975237"/>
                  <a:gd name="connsiteX21" fmla="*/ 428532 w 563410"/>
                  <a:gd name="connsiteY21" fmla="*/ 427368 h 975237"/>
                  <a:gd name="connsiteX22" fmla="*/ 326901 w 563410"/>
                  <a:gd name="connsiteY22" fmla="*/ 398737 h 975237"/>
                  <a:gd name="connsiteX23" fmla="*/ 282729 w 563410"/>
                  <a:gd name="connsiteY23" fmla="*/ 403015 h 975237"/>
                  <a:gd name="connsiteX24" fmla="*/ 224612 w 563410"/>
                  <a:gd name="connsiteY24" fmla="*/ 412168 h 975237"/>
                  <a:gd name="connsiteX25" fmla="*/ 227843 w 563410"/>
                  <a:gd name="connsiteY25" fmla="*/ 325278 h 975237"/>
                  <a:gd name="connsiteX26" fmla="*/ 281709 w 563410"/>
                  <a:gd name="connsiteY26" fmla="*/ 59308 h 975237"/>
                  <a:gd name="connsiteX27" fmla="*/ 52784 w 563410"/>
                  <a:gd name="connsiteY27" fmla="*/ 356171 h 975237"/>
                  <a:gd name="connsiteX28" fmla="*/ 0 w 563410"/>
                  <a:gd name="connsiteY28" fmla="*/ 300436 h 975237"/>
                  <a:gd name="connsiteX0" fmla="*/ 386519 w 563410"/>
                  <a:gd name="connsiteY0" fmla="*/ 524051 h 975237"/>
                  <a:gd name="connsiteX1" fmla="*/ 199554 w 563410"/>
                  <a:gd name="connsiteY1" fmla="*/ 658672 h 975237"/>
                  <a:gd name="connsiteX2" fmla="*/ 204750 w 563410"/>
                  <a:gd name="connsiteY2" fmla="*/ 796914 h 975237"/>
                  <a:gd name="connsiteX3" fmla="*/ 274874 w 563410"/>
                  <a:gd name="connsiteY3" fmla="*/ 913918 h 975237"/>
                  <a:gd name="connsiteX4" fmla="*/ 470644 w 563410"/>
                  <a:gd name="connsiteY4" fmla="*/ 868588 h 975237"/>
                  <a:gd name="connsiteX5" fmla="*/ 386519 w 563410"/>
                  <a:gd name="connsiteY5" fmla="*/ 524051 h 975237"/>
                  <a:gd name="connsiteX6" fmla="*/ 0 w 563410"/>
                  <a:gd name="connsiteY6" fmla="*/ 300436 h 975237"/>
                  <a:gd name="connsiteX7" fmla="*/ 276325 w 563410"/>
                  <a:gd name="connsiteY7" fmla="*/ 0 h 975237"/>
                  <a:gd name="connsiteX8" fmla="*/ 365422 w 563410"/>
                  <a:gd name="connsiteY8" fmla="*/ 146423 h 975237"/>
                  <a:gd name="connsiteX9" fmla="*/ 247613 w 563410"/>
                  <a:gd name="connsiteY9" fmla="*/ 365449 h 975237"/>
                  <a:gd name="connsiteX10" fmla="*/ 381285 w 563410"/>
                  <a:gd name="connsiteY10" fmla="*/ 355924 h 975237"/>
                  <a:gd name="connsiteX11" fmla="*/ 474873 w 563410"/>
                  <a:gd name="connsiteY11" fmla="*/ 395803 h 975237"/>
                  <a:gd name="connsiteX12" fmla="*/ 534367 w 563410"/>
                  <a:gd name="connsiteY12" fmla="*/ 521259 h 975237"/>
                  <a:gd name="connsiteX13" fmla="*/ 563122 w 563410"/>
                  <a:gd name="connsiteY13" fmla="*/ 762143 h 975237"/>
                  <a:gd name="connsiteX14" fmla="*/ 518182 w 563410"/>
                  <a:gd name="connsiteY14" fmla="*/ 895053 h 975237"/>
                  <a:gd name="connsiteX15" fmla="*/ 250174 w 563410"/>
                  <a:gd name="connsiteY15" fmla="*/ 973288 h 975237"/>
                  <a:gd name="connsiteX16" fmla="*/ 160424 w 563410"/>
                  <a:gd name="connsiteY16" fmla="*/ 816298 h 975237"/>
                  <a:gd name="connsiteX17" fmla="*/ 149144 w 563410"/>
                  <a:gd name="connsiteY17" fmla="*/ 634511 h 975237"/>
                  <a:gd name="connsiteX18" fmla="*/ 415441 w 563410"/>
                  <a:gd name="connsiteY18" fmla="*/ 466429 h 975237"/>
                  <a:gd name="connsiteX19" fmla="*/ 504650 w 563410"/>
                  <a:gd name="connsiteY19" fmla="*/ 833786 h 975237"/>
                  <a:gd name="connsiteX20" fmla="*/ 487933 w 563410"/>
                  <a:gd name="connsiteY20" fmla="*/ 521767 h 975237"/>
                  <a:gd name="connsiteX21" fmla="*/ 428532 w 563410"/>
                  <a:gd name="connsiteY21" fmla="*/ 427368 h 975237"/>
                  <a:gd name="connsiteX22" fmla="*/ 326901 w 563410"/>
                  <a:gd name="connsiteY22" fmla="*/ 398737 h 975237"/>
                  <a:gd name="connsiteX23" fmla="*/ 282729 w 563410"/>
                  <a:gd name="connsiteY23" fmla="*/ 403015 h 975237"/>
                  <a:gd name="connsiteX24" fmla="*/ 224612 w 563410"/>
                  <a:gd name="connsiteY24" fmla="*/ 412168 h 975237"/>
                  <a:gd name="connsiteX25" fmla="*/ 227843 w 563410"/>
                  <a:gd name="connsiteY25" fmla="*/ 325278 h 975237"/>
                  <a:gd name="connsiteX26" fmla="*/ 281709 w 563410"/>
                  <a:gd name="connsiteY26" fmla="*/ 59308 h 975237"/>
                  <a:gd name="connsiteX27" fmla="*/ 76597 w 563410"/>
                  <a:gd name="connsiteY27" fmla="*/ 339502 h 975237"/>
                  <a:gd name="connsiteX28" fmla="*/ 0 w 563410"/>
                  <a:gd name="connsiteY28" fmla="*/ 300436 h 975237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65422 w 563410"/>
                  <a:gd name="connsiteY8" fmla="*/ 19166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70522 h 1020481"/>
                  <a:gd name="connsiteX26" fmla="*/ 281709 w 563410"/>
                  <a:gd name="connsiteY26" fmla="*/ 10455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3997 w 563410"/>
                  <a:gd name="connsiteY8" fmla="*/ 165473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70522 h 1020481"/>
                  <a:gd name="connsiteX26" fmla="*/ 281709 w 563410"/>
                  <a:gd name="connsiteY26" fmla="*/ 10455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70522 h 1020481"/>
                  <a:gd name="connsiteX26" fmla="*/ 281709 w 563410"/>
                  <a:gd name="connsiteY26" fmla="*/ 10455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70522 h 1020481"/>
                  <a:gd name="connsiteX26" fmla="*/ 281709 w 563410"/>
                  <a:gd name="connsiteY26" fmla="*/ 10336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70522 h 1020481"/>
                  <a:gd name="connsiteX26" fmla="*/ 281709 w 563410"/>
                  <a:gd name="connsiteY26" fmla="*/ 10336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31231 h 1020481"/>
                  <a:gd name="connsiteX26" fmla="*/ 281709 w 563410"/>
                  <a:gd name="connsiteY26" fmla="*/ 10336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31231 h 1020481"/>
                  <a:gd name="connsiteX26" fmla="*/ 261468 w 563410"/>
                  <a:gd name="connsiteY26" fmla="*/ 131937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01649 w 563410"/>
                  <a:gd name="connsiteY25" fmla="*/ 349090 h 1020481"/>
                  <a:gd name="connsiteX26" fmla="*/ 261468 w 563410"/>
                  <a:gd name="connsiteY26" fmla="*/ 131937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01649 w 563410"/>
                  <a:gd name="connsiteY25" fmla="*/ 349090 h 1020481"/>
                  <a:gd name="connsiteX26" fmla="*/ 249562 w 563410"/>
                  <a:gd name="connsiteY26" fmla="*/ 145034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01649 w 563410"/>
                  <a:gd name="connsiteY25" fmla="*/ 349090 h 1020481"/>
                  <a:gd name="connsiteX26" fmla="*/ 255516 w 563410"/>
                  <a:gd name="connsiteY26" fmla="*/ 12122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52375 w 563410"/>
                  <a:gd name="connsiteY9" fmla="*/ 394024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01649 w 563410"/>
                  <a:gd name="connsiteY25" fmla="*/ 349090 h 1020481"/>
                  <a:gd name="connsiteX26" fmla="*/ 255516 w 563410"/>
                  <a:gd name="connsiteY26" fmla="*/ 12122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52375 w 563410"/>
                  <a:gd name="connsiteY9" fmla="*/ 394024 h 1020481"/>
                  <a:gd name="connsiteX10" fmla="*/ 384857 w 563410"/>
                  <a:gd name="connsiteY10" fmla="*/ 366640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01649 w 563410"/>
                  <a:gd name="connsiteY25" fmla="*/ 349090 h 1020481"/>
                  <a:gd name="connsiteX26" fmla="*/ 255516 w 563410"/>
                  <a:gd name="connsiteY26" fmla="*/ 12122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368"/>
                  <a:gd name="connsiteY0" fmla="*/ 569295 h 1020481"/>
                  <a:gd name="connsiteX1" fmla="*/ 199554 w 563368"/>
                  <a:gd name="connsiteY1" fmla="*/ 703916 h 1020481"/>
                  <a:gd name="connsiteX2" fmla="*/ 204750 w 563368"/>
                  <a:gd name="connsiteY2" fmla="*/ 842158 h 1020481"/>
                  <a:gd name="connsiteX3" fmla="*/ 274874 w 563368"/>
                  <a:gd name="connsiteY3" fmla="*/ 959162 h 1020481"/>
                  <a:gd name="connsiteX4" fmla="*/ 470644 w 563368"/>
                  <a:gd name="connsiteY4" fmla="*/ 913832 h 1020481"/>
                  <a:gd name="connsiteX5" fmla="*/ 386519 w 563368"/>
                  <a:gd name="connsiteY5" fmla="*/ 569295 h 1020481"/>
                  <a:gd name="connsiteX6" fmla="*/ 0 w 563368"/>
                  <a:gd name="connsiteY6" fmla="*/ 345680 h 1020481"/>
                  <a:gd name="connsiteX7" fmla="*/ 252512 w 563368"/>
                  <a:gd name="connsiteY7" fmla="*/ 0 h 1020481"/>
                  <a:gd name="connsiteX8" fmla="*/ 391616 w 563368"/>
                  <a:gd name="connsiteY8" fmla="*/ 173807 h 1020481"/>
                  <a:gd name="connsiteX9" fmla="*/ 252375 w 563368"/>
                  <a:gd name="connsiteY9" fmla="*/ 394024 h 1020481"/>
                  <a:gd name="connsiteX10" fmla="*/ 384857 w 563368"/>
                  <a:gd name="connsiteY10" fmla="*/ 366640 h 1020481"/>
                  <a:gd name="connsiteX11" fmla="*/ 495114 w 563368"/>
                  <a:gd name="connsiteY11" fmla="*/ 433903 h 1020481"/>
                  <a:gd name="connsiteX12" fmla="*/ 534367 w 563368"/>
                  <a:gd name="connsiteY12" fmla="*/ 566503 h 1020481"/>
                  <a:gd name="connsiteX13" fmla="*/ 563122 w 563368"/>
                  <a:gd name="connsiteY13" fmla="*/ 807387 h 1020481"/>
                  <a:gd name="connsiteX14" fmla="*/ 518182 w 563368"/>
                  <a:gd name="connsiteY14" fmla="*/ 940297 h 1020481"/>
                  <a:gd name="connsiteX15" fmla="*/ 250174 w 563368"/>
                  <a:gd name="connsiteY15" fmla="*/ 1018532 h 1020481"/>
                  <a:gd name="connsiteX16" fmla="*/ 160424 w 563368"/>
                  <a:gd name="connsiteY16" fmla="*/ 861542 h 1020481"/>
                  <a:gd name="connsiteX17" fmla="*/ 149144 w 563368"/>
                  <a:gd name="connsiteY17" fmla="*/ 679755 h 1020481"/>
                  <a:gd name="connsiteX18" fmla="*/ 415441 w 563368"/>
                  <a:gd name="connsiteY18" fmla="*/ 511673 h 1020481"/>
                  <a:gd name="connsiteX19" fmla="*/ 504650 w 563368"/>
                  <a:gd name="connsiteY19" fmla="*/ 879030 h 1020481"/>
                  <a:gd name="connsiteX20" fmla="*/ 487933 w 563368"/>
                  <a:gd name="connsiteY20" fmla="*/ 567011 h 1020481"/>
                  <a:gd name="connsiteX21" fmla="*/ 428532 w 563368"/>
                  <a:gd name="connsiteY21" fmla="*/ 472612 h 1020481"/>
                  <a:gd name="connsiteX22" fmla="*/ 326901 w 563368"/>
                  <a:gd name="connsiteY22" fmla="*/ 443981 h 1020481"/>
                  <a:gd name="connsiteX23" fmla="*/ 282729 w 563368"/>
                  <a:gd name="connsiteY23" fmla="*/ 448259 h 1020481"/>
                  <a:gd name="connsiteX24" fmla="*/ 224612 w 563368"/>
                  <a:gd name="connsiteY24" fmla="*/ 457412 h 1020481"/>
                  <a:gd name="connsiteX25" fmla="*/ 201649 w 563368"/>
                  <a:gd name="connsiteY25" fmla="*/ 349090 h 1020481"/>
                  <a:gd name="connsiteX26" fmla="*/ 255516 w 563368"/>
                  <a:gd name="connsiteY26" fmla="*/ 121222 h 1020481"/>
                  <a:gd name="connsiteX27" fmla="*/ 76597 w 563368"/>
                  <a:gd name="connsiteY27" fmla="*/ 384746 h 1020481"/>
                  <a:gd name="connsiteX28" fmla="*/ 0 w 563368"/>
                  <a:gd name="connsiteY28" fmla="*/ 345680 h 1020481"/>
                  <a:gd name="connsiteX0" fmla="*/ 386519 w 566551"/>
                  <a:gd name="connsiteY0" fmla="*/ 569295 h 1020481"/>
                  <a:gd name="connsiteX1" fmla="*/ 199554 w 566551"/>
                  <a:gd name="connsiteY1" fmla="*/ 703916 h 1020481"/>
                  <a:gd name="connsiteX2" fmla="*/ 204750 w 566551"/>
                  <a:gd name="connsiteY2" fmla="*/ 842158 h 1020481"/>
                  <a:gd name="connsiteX3" fmla="*/ 274874 w 566551"/>
                  <a:gd name="connsiteY3" fmla="*/ 959162 h 1020481"/>
                  <a:gd name="connsiteX4" fmla="*/ 470644 w 566551"/>
                  <a:gd name="connsiteY4" fmla="*/ 913832 h 1020481"/>
                  <a:gd name="connsiteX5" fmla="*/ 386519 w 566551"/>
                  <a:gd name="connsiteY5" fmla="*/ 569295 h 1020481"/>
                  <a:gd name="connsiteX6" fmla="*/ 0 w 566551"/>
                  <a:gd name="connsiteY6" fmla="*/ 345680 h 1020481"/>
                  <a:gd name="connsiteX7" fmla="*/ 252512 w 566551"/>
                  <a:gd name="connsiteY7" fmla="*/ 0 h 1020481"/>
                  <a:gd name="connsiteX8" fmla="*/ 391616 w 566551"/>
                  <a:gd name="connsiteY8" fmla="*/ 173807 h 1020481"/>
                  <a:gd name="connsiteX9" fmla="*/ 252375 w 566551"/>
                  <a:gd name="connsiteY9" fmla="*/ 394024 h 1020481"/>
                  <a:gd name="connsiteX10" fmla="*/ 384857 w 566551"/>
                  <a:gd name="connsiteY10" fmla="*/ 366640 h 1020481"/>
                  <a:gd name="connsiteX11" fmla="*/ 495114 w 566551"/>
                  <a:gd name="connsiteY11" fmla="*/ 433903 h 1020481"/>
                  <a:gd name="connsiteX12" fmla="*/ 555798 w 566551"/>
                  <a:gd name="connsiteY12" fmla="*/ 564122 h 1020481"/>
                  <a:gd name="connsiteX13" fmla="*/ 563122 w 566551"/>
                  <a:gd name="connsiteY13" fmla="*/ 807387 h 1020481"/>
                  <a:gd name="connsiteX14" fmla="*/ 518182 w 566551"/>
                  <a:gd name="connsiteY14" fmla="*/ 940297 h 1020481"/>
                  <a:gd name="connsiteX15" fmla="*/ 250174 w 566551"/>
                  <a:gd name="connsiteY15" fmla="*/ 1018532 h 1020481"/>
                  <a:gd name="connsiteX16" fmla="*/ 160424 w 566551"/>
                  <a:gd name="connsiteY16" fmla="*/ 861542 h 1020481"/>
                  <a:gd name="connsiteX17" fmla="*/ 149144 w 566551"/>
                  <a:gd name="connsiteY17" fmla="*/ 679755 h 1020481"/>
                  <a:gd name="connsiteX18" fmla="*/ 415441 w 566551"/>
                  <a:gd name="connsiteY18" fmla="*/ 511673 h 1020481"/>
                  <a:gd name="connsiteX19" fmla="*/ 504650 w 566551"/>
                  <a:gd name="connsiteY19" fmla="*/ 879030 h 1020481"/>
                  <a:gd name="connsiteX20" fmla="*/ 487933 w 566551"/>
                  <a:gd name="connsiteY20" fmla="*/ 567011 h 1020481"/>
                  <a:gd name="connsiteX21" fmla="*/ 428532 w 566551"/>
                  <a:gd name="connsiteY21" fmla="*/ 472612 h 1020481"/>
                  <a:gd name="connsiteX22" fmla="*/ 326901 w 566551"/>
                  <a:gd name="connsiteY22" fmla="*/ 443981 h 1020481"/>
                  <a:gd name="connsiteX23" fmla="*/ 282729 w 566551"/>
                  <a:gd name="connsiteY23" fmla="*/ 448259 h 1020481"/>
                  <a:gd name="connsiteX24" fmla="*/ 224612 w 566551"/>
                  <a:gd name="connsiteY24" fmla="*/ 457412 h 1020481"/>
                  <a:gd name="connsiteX25" fmla="*/ 201649 w 566551"/>
                  <a:gd name="connsiteY25" fmla="*/ 349090 h 1020481"/>
                  <a:gd name="connsiteX26" fmla="*/ 255516 w 566551"/>
                  <a:gd name="connsiteY26" fmla="*/ 121222 h 1020481"/>
                  <a:gd name="connsiteX27" fmla="*/ 76597 w 566551"/>
                  <a:gd name="connsiteY27" fmla="*/ 384746 h 1020481"/>
                  <a:gd name="connsiteX28" fmla="*/ 0 w 566551"/>
                  <a:gd name="connsiteY28" fmla="*/ 345680 h 1020481"/>
                  <a:gd name="connsiteX0" fmla="*/ 386519 w 606675"/>
                  <a:gd name="connsiteY0" fmla="*/ 569295 h 1020481"/>
                  <a:gd name="connsiteX1" fmla="*/ 199554 w 606675"/>
                  <a:gd name="connsiteY1" fmla="*/ 703916 h 1020481"/>
                  <a:gd name="connsiteX2" fmla="*/ 204750 w 606675"/>
                  <a:gd name="connsiteY2" fmla="*/ 842158 h 1020481"/>
                  <a:gd name="connsiteX3" fmla="*/ 274874 w 606675"/>
                  <a:gd name="connsiteY3" fmla="*/ 959162 h 1020481"/>
                  <a:gd name="connsiteX4" fmla="*/ 470644 w 606675"/>
                  <a:gd name="connsiteY4" fmla="*/ 913832 h 1020481"/>
                  <a:gd name="connsiteX5" fmla="*/ 386519 w 606675"/>
                  <a:gd name="connsiteY5" fmla="*/ 569295 h 1020481"/>
                  <a:gd name="connsiteX6" fmla="*/ 0 w 606675"/>
                  <a:gd name="connsiteY6" fmla="*/ 345680 h 1020481"/>
                  <a:gd name="connsiteX7" fmla="*/ 252512 w 606675"/>
                  <a:gd name="connsiteY7" fmla="*/ 0 h 1020481"/>
                  <a:gd name="connsiteX8" fmla="*/ 391616 w 606675"/>
                  <a:gd name="connsiteY8" fmla="*/ 173807 h 1020481"/>
                  <a:gd name="connsiteX9" fmla="*/ 252375 w 606675"/>
                  <a:gd name="connsiteY9" fmla="*/ 394024 h 1020481"/>
                  <a:gd name="connsiteX10" fmla="*/ 384857 w 606675"/>
                  <a:gd name="connsiteY10" fmla="*/ 366640 h 1020481"/>
                  <a:gd name="connsiteX11" fmla="*/ 495114 w 606675"/>
                  <a:gd name="connsiteY11" fmla="*/ 433903 h 1020481"/>
                  <a:gd name="connsiteX12" fmla="*/ 555798 w 606675"/>
                  <a:gd name="connsiteY12" fmla="*/ 564122 h 1020481"/>
                  <a:gd name="connsiteX13" fmla="*/ 605985 w 606675"/>
                  <a:gd name="connsiteY13" fmla="*/ 807387 h 1020481"/>
                  <a:gd name="connsiteX14" fmla="*/ 518182 w 606675"/>
                  <a:gd name="connsiteY14" fmla="*/ 940297 h 1020481"/>
                  <a:gd name="connsiteX15" fmla="*/ 250174 w 606675"/>
                  <a:gd name="connsiteY15" fmla="*/ 1018532 h 1020481"/>
                  <a:gd name="connsiteX16" fmla="*/ 160424 w 606675"/>
                  <a:gd name="connsiteY16" fmla="*/ 861542 h 1020481"/>
                  <a:gd name="connsiteX17" fmla="*/ 149144 w 606675"/>
                  <a:gd name="connsiteY17" fmla="*/ 679755 h 1020481"/>
                  <a:gd name="connsiteX18" fmla="*/ 415441 w 606675"/>
                  <a:gd name="connsiteY18" fmla="*/ 511673 h 1020481"/>
                  <a:gd name="connsiteX19" fmla="*/ 504650 w 606675"/>
                  <a:gd name="connsiteY19" fmla="*/ 879030 h 1020481"/>
                  <a:gd name="connsiteX20" fmla="*/ 487933 w 606675"/>
                  <a:gd name="connsiteY20" fmla="*/ 567011 h 1020481"/>
                  <a:gd name="connsiteX21" fmla="*/ 428532 w 606675"/>
                  <a:gd name="connsiteY21" fmla="*/ 472612 h 1020481"/>
                  <a:gd name="connsiteX22" fmla="*/ 326901 w 606675"/>
                  <a:gd name="connsiteY22" fmla="*/ 443981 h 1020481"/>
                  <a:gd name="connsiteX23" fmla="*/ 282729 w 606675"/>
                  <a:gd name="connsiteY23" fmla="*/ 448259 h 1020481"/>
                  <a:gd name="connsiteX24" fmla="*/ 224612 w 606675"/>
                  <a:gd name="connsiteY24" fmla="*/ 457412 h 1020481"/>
                  <a:gd name="connsiteX25" fmla="*/ 201649 w 606675"/>
                  <a:gd name="connsiteY25" fmla="*/ 349090 h 1020481"/>
                  <a:gd name="connsiteX26" fmla="*/ 255516 w 606675"/>
                  <a:gd name="connsiteY26" fmla="*/ 121222 h 1020481"/>
                  <a:gd name="connsiteX27" fmla="*/ 76597 w 606675"/>
                  <a:gd name="connsiteY27" fmla="*/ 384746 h 1020481"/>
                  <a:gd name="connsiteX28" fmla="*/ 0 w 606675"/>
                  <a:gd name="connsiteY28" fmla="*/ 345680 h 1020481"/>
                  <a:gd name="connsiteX0" fmla="*/ 386519 w 607577"/>
                  <a:gd name="connsiteY0" fmla="*/ 569295 h 1020481"/>
                  <a:gd name="connsiteX1" fmla="*/ 199554 w 607577"/>
                  <a:gd name="connsiteY1" fmla="*/ 703916 h 1020481"/>
                  <a:gd name="connsiteX2" fmla="*/ 204750 w 607577"/>
                  <a:gd name="connsiteY2" fmla="*/ 842158 h 1020481"/>
                  <a:gd name="connsiteX3" fmla="*/ 274874 w 607577"/>
                  <a:gd name="connsiteY3" fmla="*/ 959162 h 1020481"/>
                  <a:gd name="connsiteX4" fmla="*/ 470644 w 607577"/>
                  <a:gd name="connsiteY4" fmla="*/ 913832 h 1020481"/>
                  <a:gd name="connsiteX5" fmla="*/ 386519 w 607577"/>
                  <a:gd name="connsiteY5" fmla="*/ 569295 h 1020481"/>
                  <a:gd name="connsiteX6" fmla="*/ 0 w 607577"/>
                  <a:gd name="connsiteY6" fmla="*/ 345680 h 1020481"/>
                  <a:gd name="connsiteX7" fmla="*/ 252512 w 607577"/>
                  <a:gd name="connsiteY7" fmla="*/ 0 h 1020481"/>
                  <a:gd name="connsiteX8" fmla="*/ 391616 w 607577"/>
                  <a:gd name="connsiteY8" fmla="*/ 173807 h 1020481"/>
                  <a:gd name="connsiteX9" fmla="*/ 252375 w 607577"/>
                  <a:gd name="connsiteY9" fmla="*/ 394024 h 1020481"/>
                  <a:gd name="connsiteX10" fmla="*/ 384857 w 607577"/>
                  <a:gd name="connsiteY10" fmla="*/ 366640 h 1020481"/>
                  <a:gd name="connsiteX11" fmla="*/ 495114 w 607577"/>
                  <a:gd name="connsiteY11" fmla="*/ 433903 h 1020481"/>
                  <a:gd name="connsiteX12" fmla="*/ 568895 w 607577"/>
                  <a:gd name="connsiteY12" fmla="*/ 554597 h 1020481"/>
                  <a:gd name="connsiteX13" fmla="*/ 605985 w 607577"/>
                  <a:gd name="connsiteY13" fmla="*/ 807387 h 1020481"/>
                  <a:gd name="connsiteX14" fmla="*/ 518182 w 607577"/>
                  <a:gd name="connsiteY14" fmla="*/ 940297 h 1020481"/>
                  <a:gd name="connsiteX15" fmla="*/ 250174 w 607577"/>
                  <a:gd name="connsiteY15" fmla="*/ 1018532 h 1020481"/>
                  <a:gd name="connsiteX16" fmla="*/ 160424 w 607577"/>
                  <a:gd name="connsiteY16" fmla="*/ 861542 h 1020481"/>
                  <a:gd name="connsiteX17" fmla="*/ 149144 w 607577"/>
                  <a:gd name="connsiteY17" fmla="*/ 679755 h 1020481"/>
                  <a:gd name="connsiteX18" fmla="*/ 415441 w 607577"/>
                  <a:gd name="connsiteY18" fmla="*/ 511673 h 1020481"/>
                  <a:gd name="connsiteX19" fmla="*/ 504650 w 607577"/>
                  <a:gd name="connsiteY19" fmla="*/ 879030 h 1020481"/>
                  <a:gd name="connsiteX20" fmla="*/ 487933 w 607577"/>
                  <a:gd name="connsiteY20" fmla="*/ 567011 h 1020481"/>
                  <a:gd name="connsiteX21" fmla="*/ 428532 w 607577"/>
                  <a:gd name="connsiteY21" fmla="*/ 472612 h 1020481"/>
                  <a:gd name="connsiteX22" fmla="*/ 326901 w 607577"/>
                  <a:gd name="connsiteY22" fmla="*/ 443981 h 1020481"/>
                  <a:gd name="connsiteX23" fmla="*/ 282729 w 607577"/>
                  <a:gd name="connsiteY23" fmla="*/ 448259 h 1020481"/>
                  <a:gd name="connsiteX24" fmla="*/ 224612 w 607577"/>
                  <a:gd name="connsiteY24" fmla="*/ 457412 h 1020481"/>
                  <a:gd name="connsiteX25" fmla="*/ 201649 w 607577"/>
                  <a:gd name="connsiteY25" fmla="*/ 349090 h 1020481"/>
                  <a:gd name="connsiteX26" fmla="*/ 255516 w 607577"/>
                  <a:gd name="connsiteY26" fmla="*/ 121222 h 1020481"/>
                  <a:gd name="connsiteX27" fmla="*/ 76597 w 607577"/>
                  <a:gd name="connsiteY27" fmla="*/ 384746 h 1020481"/>
                  <a:gd name="connsiteX28" fmla="*/ 0 w 607577"/>
                  <a:gd name="connsiteY28" fmla="*/ 345680 h 1020481"/>
                  <a:gd name="connsiteX0" fmla="*/ 386519 w 607487"/>
                  <a:gd name="connsiteY0" fmla="*/ 569295 h 1020481"/>
                  <a:gd name="connsiteX1" fmla="*/ 199554 w 607487"/>
                  <a:gd name="connsiteY1" fmla="*/ 703916 h 1020481"/>
                  <a:gd name="connsiteX2" fmla="*/ 204750 w 607487"/>
                  <a:gd name="connsiteY2" fmla="*/ 842158 h 1020481"/>
                  <a:gd name="connsiteX3" fmla="*/ 274874 w 607487"/>
                  <a:gd name="connsiteY3" fmla="*/ 959162 h 1020481"/>
                  <a:gd name="connsiteX4" fmla="*/ 470644 w 607487"/>
                  <a:gd name="connsiteY4" fmla="*/ 913832 h 1020481"/>
                  <a:gd name="connsiteX5" fmla="*/ 386519 w 607487"/>
                  <a:gd name="connsiteY5" fmla="*/ 569295 h 1020481"/>
                  <a:gd name="connsiteX6" fmla="*/ 0 w 607487"/>
                  <a:gd name="connsiteY6" fmla="*/ 345680 h 1020481"/>
                  <a:gd name="connsiteX7" fmla="*/ 252512 w 607487"/>
                  <a:gd name="connsiteY7" fmla="*/ 0 h 1020481"/>
                  <a:gd name="connsiteX8" fmla="*/ 391616 w 607487"/>
                  <a:gd name="connsiteY8" fmla="*/ 173807 h 1020481"/>
                  <a:gd name="connsiteX9" fmla="*/ 252375 w 607487"/>
                  <a:gd name="connsiteY9" fmla="*/ 394024 h 1020481"/>
                  <a:gd name="connsiteX10" fmla="*/ 384857 w 607487"/>
                  <a:gd name="connsiteY10" fmla="*/ 366640 h 1020481"/>
                  <a:gd name="connsiteX11" fmla="*/ 508210 w 607487"/>
                  <a:gd name="connsiteY11" fmla="*/ 424378 h 1020481"/>
                  <a:gd name="connsiteX12" fmla="*/ 568895 w 607487"/>
                  <a:gd name="connsiteY12" fmla="*/ 554597 h 1020481"/>
                  <a:gd name="connsiteX13" fmla="*/ 605985 w 607487"/>
                  <a:gd name="connsiteY13" fmla="*/ 807387 h 1020481"/>
                  <a:gd name="connsiteX14" fmla="*/ 518182 w 607487"/>
                  <a:gd name="connsiteY14" fmla="*/ 940297 h 1020481"/>
                  <a:gd name="connsiteX15" fmla="*/ 250174 w 607487"/>
                  <a:gd name="connsiteY15" fmla="*/ 1018532 h 1020481"/>
                  <a:gd name="connsiteX16" fmla="*/ 160424 w 607487"/>
                  <a:gd name="connsiteY16" fmla="*/ 861542 h 1020481"/>
                  <a:gd name="connsiteX17" fmla="*/ 149144 w 607487"/>
                  <a:gd name="connsiteY17" fmla="*/ 679755 h 1020481"/>
                  <a:gd name="connsiteX18" fmla="*/ 415441 w 607487"/>
                  <a:gd name="connsiteY18" fmla="*/ 511673 h 1020481"/>
                  <a:gd name="connsiteX19" fmla="*/ 504650 w 607487"/>
                  <a:gd name="connsiteY19" fmla="*/ 879030 h 1020481"/>
                  <a:gd name="connsiteX20" fmla="*/ 487933 w 607487"/>
                  <a:gd name="connsiteY20" fmla="*/ 567011 h 1020481"/>
                  <a:gd name="connsiteX21" fmla="*/ 428532 w 607487"/>
                  <a:gd name="connsiteY21" fmla="*/ 472612 h 1020481"/>
                  <a:gd name="connsiteX22" fmla="*/ 326901 w 607487"/>
                  <a:gd name="connsiteY22" fmla="*/ 443981 h 1020481"/>
                  <a:gd name="connsiteX23" fmla="*/ 282729 w 607487"/>
                  <a:gd name="connsiteY23" fmla="*/ 448259 h 1020481"/>
                  <a:gd name="connsiteX24" fmla="*/ 224612 w 607487"/>
                  <a:gd name="connsiteY24" fmla="*/ 457412 h 1020481"/>
                  <a:gd name="connsiteX25" fmla="*/ 201649 w 607487"/>
                  <a:gd name="connsiteY25" fmla="*/ 349090 h 1020481"/>
                  <a:gd name="connsiteX26" fmla="*/ 255516 w 607487"/>
                  <a:gd name="connsiteY26" fmla="*/ 121222 h 1020481"/>
                  <a:gd name="connsiteX27" fmla="*/ 76597 w 607487"/>
                  <a:gd name="connsiteY27" fmla="*/ 384746 h 1020481"/>
                  <a:gd name="connsiteX28" fmla="*/ 0 w 607487"/>
                  <a:gd name="connsiteY28" fmla="*/ 345680 h 1020481"/>
                  <a:gd name="connsiteX0" fmla="*/ 386519 w 607487"/>
                  <a:gd name="connsiteY0" fmla="*/ 569295 h 1020481"/>
                  <a:gd name="connsiteX1" fmla="*/ 199554 w 607487"/>
                  <a:gd name="connsiteY1" fmla="*/ 703916 h 1020481"/>
                  <a:gd name="connsiteX2" fmla="*/ 204750 w 607487"/>
                  <a:gd name="connsiteY2" fmla="*/ 842158 h 1020481"/>
                  <a:gd name="connsiteX3" fmla="*/ 274874 w 607487"/>
                  <a:gd name="connsiteY3" fmla="*/ 959162 h 1020481"/>
                  <a:gd name="connsiteX4" fmla="*/ 470644 w 607487"/>
                  <a:gd name="connsiteY4" fmla="*/ 913832 h 1020481"/>
                  <a:gd name="connsiteX5" fmla="*/ 386519 w 607487"/>
                  <a:gd name="connsiteY5" fmla="*/ 569295 h 1020481"/>
                  <a:gd name="connsiteX6" fmla="*/ 0 w 607487"/>
                  <a:gd name="connsiteY6" fmla="*/ 345680 h 1020481"/>
                  <a:gd name="connsiteX7" fmla="*/ 252512 w 607487"/>
                  <a:gd name="connsiteY7" fmla="*/ 0 h 1020481"/>
                  <a:gd name="connsiteX8" fmla="*/ 391616 w 607487"/>
                  <a:gd name="connsiteY8" fmla="*/ 173807 h 1020481"/>
                  <a:gd name="connsiteX9" fmla="*/ 252375 w 607487"/>
                  <a:gd name="connsiteY9" fmla="*/ 394024 h 1020481"/>
                  <a:gd name="connsiteX10" fmla="*/ 381285 w 607487"/>
                  <a:gd name="connsiteY10" fmla="*/ 373784 h 1020481"/>
                  <a:gd name="connsiteX11" fmla="*/ 508210 w 607487"/>
                  <a:gd name="connsiteY11" fmla="*/ 424378 h 1020481"/>
                  <a:gd name="connsiteX12" fmla="*/ 568895 w 607487"/>
                  <a:gd name="connsiteY12" fmla="*/ 554597 h 1020481"/>
                  <a:gd name="connsiteX13" fmla="*/ 605985 w 607487"/>
                  <a:gd name="connsiteY13" fmla="*/ 807387 h 1020481"/>
                  <a:gd name="connsiteX14" fmla="*/ 518182 w 607487"/>
                  <a:gd name="connsiteY14" fmla="*/ 940297 h 1020481"/>
                  <a:gd name="connsiteX15" fmla="*/ 250174 w 607487"/>
                  <a:gd name="connsiteY15" fmla="*/ 1018532 h 1020481"/>
                  <a:gd name="connsiteX16" fmla="*/ 160424 w 607487"/>
                  <a:gd name="connsiteY16" fmla="*/ 861542 h 1020481"/>
                  <a:gd name="connsiteX17" fmla="*/ 149144 w 607487"/>
                  <a:gd name="connsiteY17" fmla="*/ 679755 h 1020481"/>
                  <a:gd name="connsiteX18" fmla="*/ 415441 w 607487"/>
                  <a:gd name="connsiteY18" fmla="*/ 511673 h 1020481"/>
                  <a:gd name="connsiteX19" fmla="*/ 504650 w 607487"/>
                  <a:gd name="connsiteY19" fmla="*/ 879030 h 1020481"/>
                  <a:gd name="connsiteX20" fmla="*/ 487933 w 607487"/>
                  <a:gd name="connsiteY20" fmla="*/ 567011 h 1020481"/>
                  <a:gd name="connsiteX21" fmla="*/ 428532 w 607487"/>
                  <a:gd name="connsiteY21" fmla="*/ 472612 h 1020481"/>
                  <a:gd name="connsiteX22" fmla="*/ 326901 w 607487"/>
                  <a:gd name="connsiteY22" fmla="*/ 443981 h 1020481"/>
                  <a:gd name="connsiteX23" fmla="*/ 282729 w 607487"/>
                  <a:gd name="connsiteY23" fmla="*/ 448259 h 1020481"/>
                  <a:gd name="connsiteX24" fmla="*/ 224612 w 607487"/>
                  <a:gd name="connsiteY24" fmla="*/ 457412 h 1020481"/>
                  <a:gd name="connsiteX25" fmla="*/ 201649 w 607487"/>
                  <a:gd name="connsiteY25" fmla="*/ 349090 h 1020481"/>
                  <a:gd name="connsiteX26" fmla="*/ 255516 w 607487"/>
                  <a:gd name="connsiteY26" fmla="*/ 121222 h 1020481"/>
                  <a:gd name="connsiteX27" fmla="*/ 76597 w 607487"/>
                  <a:gd name="connsiteY27" fmla="*/ 384746 h 1020481"/>
                  <a:gd name="connsiteX28" fmla="*/ 0 w 607487"/>
                  <a:gd name="connsiteY28" fmla="*/ 345680 h 1020481"/>
                  <a:gd name="connsiteX0" fmla="*/ 386519 w 607487"/>
                  <a:gd name="connsiteY0" fmla="*/ 569295 h 1020481"/>
                  <a:gd name="connsiteX1" fmla="*/ 199554 w 607487"/>
                  <a:gd name="connsiteY1" fmla="*/ 703916 h 1020481"/>
                  <a:gd name="connsiteX2" fmla="*/ 204750 w 607487"/>
                  <a:gd name="connsiteY2" fmla="*/ 842158 h 1020481"/>
                  <a:gd name="connsiteX3" fmla="*/ 274874 w 607487"/>
                  <a:gd name="connsiteY3" fmla="*/ 959162 h 1020481"/>
                  <a:gd name="connsiteX4" fmla="*/ 470644 w 607487"/>
                  <a:gd name="connsiteY4" fmla="*/ 913832 h 1020481"/>
                  <a:gd name="connsiteX5" fmla="*/ 386519 w 607487"/>
                  <a:gd name="connsiteY5" fmla="*/ 569295 h 1020481"/>
                  <a:gd name="connsiteX6" fmla="*/ 0 w 607487"/>
                  <a:gd name="connsiteY6" fmla="*/ 345680 h 1020481"/>
                  <a:gd name="connsiteX7" fmla="*/ 252512 w 607487"/>
                  <a:gd name="connsiteY7" fmla="*/ 0 h 1020481"/>
                  <a:gd name="connsiteX8" fmla="*/ 391616 w 607487"/>
                  <a:gd name="connsiteY8" fmla="*/ 173807 h 1020481"/>
                  <a:gd name="connsiteX9" fmla="*/ 252375 w 607487"/>
                  <a:gd name="connsiteY9" fmla="*/ 394024 h 1020481"/>
                  <a:gd name="connsiteX10" fmla="*/ 383667 w 607487"/>
                  <a:gd name="connsiteY10" fmla="*/ 382118 h 1020481"/>
                  <a:gd name="connsiteX11" fmla="*/ 508210 w 607487"/>
                  <a:gd name="connsiteY11" fmla="*/ 424378 h 1020481"/>
                  <a:gd name="connsiteX12" fmla="*/ 568895 w 607487"/>
                  <a:gd name="connsiteY12" fmla="*/ 554597 h 1020481"/>
                  <a:gd name="connsiteX13" fmla="*/ 605985 w 607487"/>
                  <a:gd name="connsiteY13" fmla="*/ 807387 h 1020481"/>
                  <a:gd name="connsiteX14" fmla="*/ 518182 w 607487"/>
                  <a:gd name="connsiteY14" fmla="*/ 940297 h 1020481"/>
                  <a:gd name="connsiteX15" fmla="*/ 250174 w 607487"/>
                  <a:gd name="connsiteY15" fmla="*/ 1018532 h 1020481"/>
                  <a:gd name="connsiteX16" fmla="*/ 160424 w 607487"/>
                  <a:gd name="connsiteY16" fmla="*/ 861542 h 1020481"/>
                  <a:gd name="connsiteX17" fmla="*/ 149144 w 607487"/>
                  <a:gd name="connsiteY17" fmla="*/ 679755 h 1020481"/>
                  <a:gd name="connsiteX18" fmla="*/ 415441 w 607487"/>
                  <a:gd name="connsiteY18" fmla="*/ 511673 h 1020481"/>
                  <a:gd name="connsiteX19" fmla="*/ 504650 w 607487"/>
                  <a:gd name="connsiteY19" fmla="*/ 879030 h 1020481"/>
                  <a:gd name="connsiteX20" fmla="*/ 487933 w 607487"/>
                  <a:gd name="connsiteY20" fmla="*/ 567011 h 1020481"/>
                  <a:gd name="connsiteX21" fmla="*/ 428532 w 607487"/>
                  <a:gd name="connsiteY21" fmla="*/ 472612 h 1020481"/>
                  <a:gd name="connsiteX22" fmla="*/ 326901 w 607487"/>
                  <a:gd name="connsiteY22" fmla="*/ 443981 h 1020481"/>
                  <a:gd name="connsiteX23" fmla="*/ 282729 w 607487"/>
                  <a:gd name="connsiteY23" fmla="*/ 448259 h 1020481"/>
                  <a:gd name="connsiteX24" fmla="*/ 224612 w 607487"/>
                  <a:gd name="connsiteY24" fmla="*/ 457412 h 1020481"/>
                  <a:gd name="connsiteX25" fmla="*/ 201649 w 607487"/>
                  <a:gd name="connsiteY25" fmla="*/ 349090 h 1020481"/>
                  <a:gd name="connsiteX26" fmla="*/ 255516 w 607487"/>
                  <a:gd name="connsiteY26" fmla="*/ 121222 h 1020481"/>
                  <a:gd name="connsiteX27" fmla="*/ 76597 w 607487"/>
                  <a:gd name="connsiteY27" fmla="*/ 384746 h 1020481"/>
                  <a:gd name="connsiteX28" fmla="*/ 0 w 607487"/>
                  <a:gd name="connsiteY28" fmla="*/ 345680 h 1020481"/>
                  <a:gd name="connsiteX0" fmla="*/ 386519 w 607649"/>
                  <a:gd name="connsiteY0" fmla="*/ 569295 h 1020481"/>
                  <a:gd name="connsiteX1" fmla="*/ 199554 w 607649"/>
                  <a:gd name="connsiteY1" fmla="*/ 703916 h 1020481"/>
                  <a:gd name="connsiteX2" fmla="*/ 204750 w 607649"/>
                  <a:gd name="connsiteY2" fmla="*/ 842158 h 1020481"/>
                  <a:gd name="connsiteX3" fmla="*/ 274874 w 607649"/>
                  <a:gd name="connsiteY3" fmla="*/ 959162 h 1020481"/>
                  <a:gd name="connsiteX4" fmla="*/ 470644 w 607649"/>
                  <a:gd name="connsiteY4" fmla="*/ 913832 h 1020481"/>
                  <a:gd name="connsiteX5" fmla="*/ 386519 w 607649"/>
                  <a:gd name="connsiteY5" fmla="*/ 569295 h 1020481"/>
                  <a:gd name="connsiteX6" fmla="*/ 0 w 607649"/>
                  <a:gd name="connsiteY6" fmla="*/ 345680 h 1020481"/>
                  <a:gd name="connsiteX7" fmla="*/ 252512 w 607649"/>
                  <a:gd name="connsiteY7" fmla="*/ 0 h 1020481"/>
                  <a:gd name="connsiteX8" fmla="*/ 391616 w 607649"/>
                  <a:gd name="connsiteY8" fmla="*/ 173807 h 1020481"/>
                  <a:gd name="connsiteX9" fmla="*/ 252375 w 607649"/>
                  <a:gd name="connsiteY9" fmla="*/ 394024 h 1020481"/>
                  <a:gd name="connsiteX10" fmla="*/ 383667 w 607649"/>
                  <a:gd name="connsiteY10" fmla="*/ 382118 h 1020481"/>
                  <a:gd name="connsiteX11" fmla="*/ 485588 w 607649"/>
                  <a:gd name="connsiteY11" fmla="*/ 433903 h 1020481"/>
                  <a:gd name="connsiteX12" fmla="*/ 568895 w 607649"/>
                  <a:gd name="connsiteY12" fmla="*/ 554597 h 1020481"/>
                  <a:gd name="connsiteX13" fmla="*/ 605985 w 607649"/>
                  <a:gd name="connsiteY13" fmla="*/ 807387 h 1020481"/>
                  <a:gd name="connsiteX14" fmla="*/ 518182 w 607649"/>
                  <a:gd name="connsiteY14" fmla="*/ 940297 h 1020481"/>
                  <a:gd name="connsiteX15" fmla="*/ 250174 w 607649"/>
                  <a:gd name="connsiteY15" fmla="*/ 1018532 h 1020481"/>
                  <a:gd name="connsiteX16" fmla="*/ 160424 w 607649"/>
                  <a:gd name="connsiteY16" fmla="*/ 861542 h 1020481"/>
                  <a:gd name="connsiteX17" fmla="*/ 149144 w 607649"/>
                  <a:gd name="connsiteY17" fmla="*/ 679755 h 1020481"/>
                  <a:gd name="connsiteX18" fmla="*/ 415441 w 607649"/>
                  <a:gd name="connsiteY18" fmla="*/ 511673 h 1020481"/>
                  <a:gd name="connsiteX19" fmla="*/ 504650 w 607649"/>
                  <a:gd name="connsiteY19" fmla="*/ 879030 h 1020481"/>
                  <a:gd name="connsiteX20" fmla="*/ 487933 w 607649"/>
                  <a:gd name="connsiteY20" fmla="*/ 567011 h 1020481"/>
                  <a:gd name="connsiteX21" fmla="*/ 428532 w 607649"/>
                  <a:gd name="connsiteY21" fmla="*/ 472612 h 1020481"/>
                  <a:gd name="connsiteX22" fmla="*/ 326901 w 607649"/>
                  <a:gd name="connsiteY22" fmla="*/ 443981 h 1020481"/>
                  <a:gd name="connsiteX23" fmla="*/ 282729 w 607649"/>
                  <a:gd name="connsiteY23" fmla="*/ 448259 h 1020481"/>
                  <a:gd name="connsiteX24" fmla="*/ 224612 w 607649"/>
                  <a:gd name="connsiteY24" fmla="*/ 457412 h 1020481"/>
                  <a:gd name="connsiteX25" fmla="*/ 201649 w 607649"/>
                  <a:gd name="connsiteY25" fmla="*/ 349090 h 1020481"/>
                  <a:gd name="connsiteX26" fmla="*/ 255516 w 607649"/>
                  <a:gd name="connsiteY26" fmla="*/ 121222 h 1020481"/>
                  <a:gd name="connsiteX27" fmla="*/ 76597 w 607649"/>
                  <a:gd name="connsiteY27" fmla="*/ 384746 h 1020481"/>
                  <a:gd name="connsiteX28" fmla="*/ 0 w 607649"/>
                  <a:gd name="connsiteY28" fmla="*/ 345680 h 1020481"/>
                  <a:gd name="connsiteX0" fmla="*/ 386519 w 607227"/>
                  <a:gd name="connsiteY0" fmla="*/ 569295 h 1020481"/>
                  <a:gd name="connsiteX1" fmla="*/ 199554 w 607227"/>
                  <a:gd name="connsiteY1" fmla="*/ 703916 h 1020481"/>
                  <a:gd name="connsiteX2" fmla="*/ 204750 w 607227"/>
                  <a:gd name="connsiteY2" fmla="*/ 842158 h 1020481"/>
                  <a:gd name="connsiteX3" fmla="*/ 274874 w 607227"/>
                  <a:gd name="connsiteY3" fmla="*/ 959162 h 1020481"/>
                  <a:gd name="connsiteX4" fmla="*/ 470644 w 607227"/>
                  <a:gd name="connsiteY4" fmla="*/ 913832 h 1020481"/>
                  <a:gd name="connsiteX5" fmla="*/ 386519 w 607227"/>
                  <a:gd name="connsiteY5" fmla="*/ 569295 h 1020481"/>
                  <a:gd name="connsiteX6" fmla="*/ 0 w 607227"/>
                  <a:gd name="connsiteY6" fmla="*/ 345680 h 1020481"/>
                  <a:gd name="connsiteX7" fmla="*/ 252512 w 607227"/>
                  <a:gd name="connsiteY7" fmla="*/ 0 h 1020481"/>
                  <a:gd name="connsiteX8" fmla="*/ 391616 w 607227"/>
                  <a:gd name="connsiteY8" fmla="*/ 173807 h 1020481"/>
                  <a:gd name="connsiteX9" fmla="*/ 252375 w 607227"/>
                  <a:gd name="connsiteY9" fmla="*/ 394024 h 1020481"/>
                  <a:gd name="connsiteX10" fmla="*/ 383667 w 607227"/>
                  <a:gd name="connsiteY10" fmla="*/ 382118 h 1020481"/>
                  <a:gd name="connsiteX11" fmla="*/ 485588 w 607227"/>
                  <a:gd name="connsiteY11" fmla="*/ 433903 h 1020481"/>
                  <a:gd name="connsiteX12" fmla="*/ 564132 w 607227"/>
                  <a:gd name="connsiteY12" fmla="*/ 554597 h 1020481"/>
                  <a:gd name="connsiteX13" fmla="*/ 605985 w 607227"/>
                  <a:gd name="connsiteY13" fmla="*/ 807387 h 1020481"/>
                  <a:gd name="connsiteX14" fmla="*/ 518182 w 607227"/>
                  <a:gd name="connsiteY14" fmla="*/ 940297 h 1020481"/>
                  <a:gd name="connsiteX15" fmla="*/ 250174 w 607227"/>
                  <a:gd name="connsiteY15" fmla="*/ 1018532 h 1020481"/>
                  <a:gd name="connsiteX16" fmla="*/ 160424 w 607227"/>
                  <a:gd name="connsiteY16" fmla="*/ 861542 h 1020481"/>
                  <a:gd name="connsiteX17" fmla="*/ 149144 w 607227"/>
                  <a:gd name="connsiteY17" fmla="*/ 679755 h 1020481"/>
                  <a:gd name="connsiteX18" fmla="*/ 415441 w 607227"/>
                  <a:gd name="connsiteY18" fmla="*/ 511673 h 1020481"/>
                  <a:gd name="connsiteX19" fmla="*/ 504650 w 607227"/>
                  <a:gd name="connsiteY19" fmla="*/ 879030 h 1020481"/>
                  <a:gd name="connsiteX20" fmla="*/ 487933 w 607227"/>
                  <a:gd name="connsiteY20" fmla="*/ 567011 h 1020481"/>
                  <a:gd name="connsiteX21" fmla="*/ 428532 w 607227"/>
                  <a:gd name="connsiteY21" fmla="*/ 472612 h 1020481"/>
                  <a:gd name="connsiteX22" fmla="*/ 326901 w 607227"/>
                  <a:gd name="connsiteY22" fmla="*/ 443981 h 1020481"/>
                  <a:gd name="connsiteX23" fmla="*/ 282729 w 607227"/>
                  <a:gd name="connsiteY23" fmla="*/ 448259 h 1020481"/>
                  <a:gd name="connsiteX24" fmla="*/ 224612 w 607227"/>
                  <a:gd name="connsiteY24" fmla="*/ 457412 h 1020481"/>
                  <a:gd name="connsiteX25" fmla="*/ 201649 w 607227"/>
                  <a:gd name="connsiteY25" fmla="*/ 349090 h 1020481"/>
                  <a:gd name="connsiteX26" fmla="*/ 255516 w 607227"/>
                  <a:gd name="connsiteY26" fmla="*/ 121222 h 1020481"/>
                  <a:gd name="connsiteX27" fmla="*/ 76597 w 607227"/>
                  <a:gd name="connsiteY27" fmla="*/ 384746 h 1020481"/>
                  <a:gd name="connsiteX28" fmla="*/ 0 w 607227"/>
                  <a:gd name="connsiteY28" fmla="*/ 345680 h 1020481"/>
                  <a:gd name="connsiteX0" fmla="*/ 386519 w 607147"/>
                  <a:gd name="connsiteY0" fmla="*/ 569295 h 1020481"/>
                  <a:gd name="connsiteX1" fmla="*/ 199554 w 607147"/>
                  <a:gd name="connsiteY1" fmla="*/ 703916 h 1020481"/>
                  <a:gd name="connsiteX2" fmla="*/ 204750 w 607147"/>
                  <a:gd name="connsiteY2" fmla="*/ 842158 h 1020481"/>
                  <a:gd name="connsiteX3" fmla="*/ 274874 w 607147"/>
                  <a:gd name="connsiteY3" fmla="*/ 959162 h 1020481"/>
                  <a:gd name="connsiteX4" fmla="*/ 470644 w 607147"/>
                  <a:gd name="connsiteY4" fmla="*/ 913832 h 1020481"/>
                  <a:gd name="connsiteX5" fmla="*/ 386519 w 607147"/>
                  <a:gd name="connsiteY5" fmla="*/ 569295 h 1020481"/>
                  <a:gd name="connsiteX6" fmla="*/ 0 w 607147"/>
                  <a:gd name="connsiteY6" fmla="*/ 345680 h 1020481"/>
                  <a:gd name="connsiteX7" fmla="*/ 252512 w 607147"/>
                  <a:gd name="connsiteY7" fmla="*/ 0 h 1020481"/>
                  <a:gd name="connsiteX8" fmla="*/ 391616 w 607147"/>
                  <a:gd name="connsiteY8" fmla="*/ 173807 h 1020481"/>
                  <a:gd name="connsiteX9" fmla="*/ 252375 w 607147"/>
                  <a:gd name="connsiteY9" fmla="*/ 394024 h 1020481"/>
                  <a:gd name="connsiteX10" fmla="*/ 383667 w 607147"/>
                  <a:gd name="connsiteY10" fmla="*/ 382118 h 1020481"/>
                  <a:gd name="connsiteX11" fmla="*/ 501066 w 607147"/>
                  <a:gd name="connsiteY11" fmla="*/ 425569 h 1020481"/>
                  <a:gd name="connsiteX12" fmla="*/ 564132 w 607147"/>
                  <a:gd name="connsiteY12" fmla="*/ 554597 h 1020481"/>
                  <a:gd name="connsiteX13" fmla="*/ 605985 w 607147"/>
                  <a:gd name="connsiteY13" fmla="*/ 807387 h 1020481"/>
                  <a:gd name="connsiteX14" fmla="*/ 518182 w 607147"/>
                  <a:gd name="connsiteY14" fmla="*/ 940297 h 1020481"/>
                  <a:gd name="connsiteX15" fmla="*/ 250174 w 607147"/>
                  <a:gd name="connsiteY15" fmla="*/ 1018532 h 1020481"/>
                  <a:gd name="connsiteX16" fmla="*/ 160424 w 607147"/>
                  <a:gd name="connsiteY16" fmla="*/ 861542 h 1020481"/>
                  <a:gd name="connsiteX17" fmla="*/ 149144 w 607147"/>
                  <a:gd name="connsiteY17" fmla="*/ 679755 h 1020481"/>
                  <a:gd name="connsiteX18" fmla="*/ 415441 w 607147"/>
                  <a:gd name="connsiteY18" fmla="*/ 511673 h 1020481"/>
                  <a:gd name="connsiteX19" fmla="*/ 504650 w 607147"/>
                  <a:gd name="connsiteY19" fmla="*/ 879030 h 1020481"/>
                  <a:gd name="connsiteX20" fmla="*/ 487933 w 607147"/>
                  <a:gd name="connsiteY20" fmla="*/ 567011 h 1020481"/>
                  <a:gd name="connsiteX21" fmla="*/ 428532 w 607147"/>
                  <a:gd name="connsiteY21" fmla="*/ 472612 h 1020481"/>
                  <a:gd name="connsiteX22" fmla="*/ 326901 w 607147"/>
                  <a:gd name="connsiteY22" fmla="*/ 443981 h 1020481"/>
                  <a:gd name="connsiteX23" fmla="*/ 282729 w 607147"/>
                  <a:gd name="connsiteY23" fmla="*/ 448259 h 1020481"/>
                  <a:gd name="connsiteX24" fmla="*/ 224612 w 607147"/>
                  <a:gd name="connsiteY24" fmla="*/ 457412 h 1020481"/>
                  <a:gd name="connsiteX25" fmla="*/ 201649 w 607147"/>
                  <a:gd name="connsiteY25" fmla="*/ 349090 h 1020481"/>
                  <a:gd name="connsiteX26" fmla="*/ 255516 w 607147"/>
                  <a:gd name="connsiteY26" fmla="*/ 121222 h 1020481"/>
                  <a:gd name="connsiteX27" fmla="*/ 76597 w 607147"/>
                  <a:gd name="connsiteY27" fmla="*/ 384746 h 1020481"/>
                  <a:gd name="connsiteX28" fmla="*/ 0 w 607147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487933 w 608493"/>
                  <a:gd name="connsiteY20" fmla="*/ 567011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487933 w 608493"/>
                  <a:gd name="connsiteY20" fmla="*/ 567011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34367 w 608493"/>
                  <a:gd name="connsiteY20" fmla="*/ 642020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31986 w 608493"/>
                  <a:gd name="connsiteY20" fmla="*/ 581298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82729 w 608493"/>
                  <a:gd name="connsiteY22" fmla="*/ 448259 h 1020481"/>
                  <a:gd name="connsiteX23" fmla="*/ 224612 w 608493"/>
                  <a:gd name="connsiteY23" fmla="*/ 457412 h 1020481"/>
                  <a:gd name="connsiteX24" fmla="*/ 201649 w 608493"/>
                  <a:gd name="connsiteY24" fmla="*/ 349090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95826 w 608493"/>
                  <a:gd name="connsiteY22" fmla="*/ 449449 h 1020481"/>
                  <a:gd name="connsiteX23" fmla="*/ 224612 w 608493"/>
                  <a:gd name="connsiteY23" fmla="*/ 457412 h 1020481"/>
                  <a:gd name="connsiteX24" fmla="*/ 201649 w 608493"/>
                  <a:gd name="connsiteY24" fmla="*/ 349090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24612 w 608493"/>
                  <a:gd name="connsiteY22" fmla="*/ 457412 h 1020481"/>
                  <a:gd name="connsiteX23" fmla="*/ 201649 w 608493"/>
                  <a:gd name="connsiteY23" fmla="*/ 349090 h 1020481"/>
                  <a:gd name="connsiteX24" fmla="*/ 255516 w 608493"/>
                  <a:gd name="connsiteY24" fmla="*/ 121222 h 1020481"/>
                  <a:gd name="connsiteX25" fmla="*/ 76597 w 608493"/>
                  <a:gd name="connsiteY25" fmla="*/ 384746 h 1020481"/>
                  <a:gd name="connsiteX26" fmla="*/ 0 w 608493"/>
                  <a:gd name="connsiteY26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24612 w 608493"/>
                  <a:gd name="connsiteY22" fmla="*/ 457412 h 1020481"/>
                  <a:gd name="connsiteX23" fmla="*/ 201649 w 608493"/>
                  <a:gd name="connsiteY23" fmla="*/ 349090 h 1020481"/>
                  <a:gd name="connsiteX24" fmla="*/ 255516 w 608493"/>
                  <a:gd name="connsiteY24" fmla="*/ 121222 h 1020481"/>
                  <a:gd name="connsiteX25" fmla="*/ 76597 w 608493"/>
                  <a:gd name="connsiteY25" fmla="*/ 384746 h 1020481"/>
                  <a:gd name="connsiteX26" fmla="*/ 0 w 608493"/>
                  <a:gd name="connsiteY26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24612 w 608493"/>
                  <a:gd name="connsiteY22" fmla="*/ 457412 h 1020481"/>
                  <a:gd name="connsiteX23" fmla="*/ 201649 w 608493"/>
                  <a:gd name="connsiteY23" fmla="*/ 349090 h 1020481"/>
                  <a:gd name="connsiteX24" fmla="*/ 255516 w 608493"/>
                  <a:gd name="connsiteY24" fmla="*/ 121222 h 1020481"/>
                  <a:gd name="connsiteX25" fmla="*/ 76597 w 608493"/>
                  <a:gd name="connsiteY25" fmla="*/ 384746 h 1020481"/>
                  <a:gd name="connsiteX26" fmla="*/ 0 w 608493"/>
                  <a:gd name="connsiteY26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201649 w 608493"/>
                  <a:gd name="connsiteY23" fmla="*/ 349090 h 1020481"/>
                  <a:gd name="connsiteX24" fmla="*/ 255516 w 608493"/>
                  <a:gd name="connsiteY24" fmla="*/ 121222 h 1020481"/>
                  <a:gd name="connsiteX25" fmla="*/ 76597 w 608493"/>
                  <a:gd name="connsiteY25" fmla="*/ 384746 h 1020481"/>
                  <a:gd name="connsiteX26" fmla="*/ 0 w 608493"/>
                  <a:gd name="connsiteY26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201649 w 608493"/>
                  <a:gd name="connsiteY23" fmla="*/ 349090 h 1020481"/>
                  <a:gd name="connsiteX24" fmla="*/ 255516 w 608493"/>
                  <a:gd name="connsiteY24" fmla="*/ 121222 h 1020481"/>
                  <a:gd name="connsiteX25" fmla="*/ 76597 w 608493"/>
                  <a:gd name="connsiteY25" fmla="*/ 384746 h 1020481"/>
                  <a:gd name="connsiteX26" fmla="*/ 0 w 608493"/>
                  <a:gd name="connsiteY26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201649 w 608493"/>
                  <a:gd name="connsiteY23" fmla="*/ 349090 h 1020481"/>
                  <a:gd name="connsiteX24" fmla="*/ 162030 w 608493"/>
                  <a:gd name="connsiteY24" fmla="*/ 415181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201649 w 608493"/>
                  <a:gd name="connsiteY23" fmla="*/ 349090 h 1020481"/>
                  <a:gd name="connsiteX24" fmla="*/ 259661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54024 w 608493"/>
                  <a:gd name="connsiteY23" fmla="*/ 393143 h 1020481"/>
                  <a:gd name="connsiteX24" fmla="*/ 259661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54024 w 608493"/>
                  <a:gd name="connsiteY23" fmla="*/ 393143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54024 w 608493"/>
                  <a:gd name="connsiteY23" fmla="*/ 393143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77837 w 608493"/>
                  <a:gd name="connsiteY23" fmla="*/ 403859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77837 w 608493"/>
                  <a:gd name="connsiteY23" fmla="*/ 403859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30212 w 608493"/>
                  <a:gd name="connsiteY23" fmla="*/ 407431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30212 w 608493"/>
                  <a:gd name="connsiteY23" fmla="*/ 407431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32593 w 608493"/>
                  <a:gd name="connsiteY23" fmla="*/ 431244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09971 w 608493"/>
                  <a:gd name="connsiteY23" fmla="*/ 422910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09971 w 608493"/>
                  <a:gd name="connsiteY23" fmla="*/ 422910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46880 w 608493"/>
                  <a:gd name="connsiteY23" fmla="*/ 416957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46880 w 608493"/>
                  <a:gd name="connsiteY23" fmla="*/ 416957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66937 h 1020481"/>
                  <a:gd name="connsiteX23" fmla="*/ 146880 w 608493"/>
                  <a:gd name="connsiteY23" fmla="*/ 416957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66937 h 1020481"/>
                  <a:gd name="connsiteX23" fmla="*/ 146880 w 608493"/>
                  <a:gd name="connsiteY23" fmla="*/ 416957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66937 h 1020481"/>
                  <a:gd name="connsiteX23" fmla="*/ 146880 w 608493"/>
                  <a:gd name="connsiteY23" fmla="*/ 416957 h 1020481"/>
                  <a:gd name="connsiteX24" fmla="*/ 306096 w 608493"/>
                  <a:gd name="connsiteY24" fmla="*/ 224681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66937 h 1020481"/>
                  <a:gd name="connsiteX23" fmla="*/ 146880 w 608493"/>
                  <a:gd name="connsiteY23" fmla="*/ 416957 h 1020481"/>
                  <a:gd name="connsiteX24" fmla="*/ 306096 w 608493"/>
                  <a:gd name="connsiteY24" fmla="*/ 224681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33577 h 984763"/>
                  <a:gd name="connsiteX1" fmla="*/ 199554 w 608493"/>
                  <a:gd name="connsiteY1" fmla="*/ 668198 h 984763"/>
                  <a:gd name="connsiteX2" fmla="*/ 204750 w 608493"/>
                  <a:gd name="connsiteY2" fmla="*/ 806440 h 984763"/>
                  <a:gd name="connsiteX3" fmla="*/ 274874 w 608493"/>
                  <a:gd name="connsiteY3" fmla="*/ 923444 h 984763"/>
                  <a:gd name="connsiteX4" fmla="*/ 470644 w 608493"/>
                  <a:gd name="connsiteY4" fmla="*/ 878114 h 984763"/>
                  <a:gd name="connsiteX5" fmla="*/ 386519 w 608493"/>
                  <a:gd name="connsiteY5" fmla="*/ 533577 h 984763"/>
                  <a:gd name="connsiteX6" fmla="*/ 0 w 608493"/>
                  <a:gd name="connsiteY6" fmla="*/ 309962 h 984763"/>
                  <a:gd name="connsiteX7" fmla="*/ 257275 w 608493"/>
                  <a:gd name="connsiteY7" fmla="*/ 0 h 984763"/>
                  <a:gd name="connsiteX8" fmla="*/ 391616 w 608493"/>
                  <a:gd name="connsiteY8" fmla="*/ 138089 h 984763"/>
                  <a:gd name="connsiteX9" fmla="*/ 252375 w 608493"/>
                  <a:gd name="connsiteY9" fmla="*/ 358306 h 984763"/>
                  <a:gd name="connsiteX10" fmla="*/ 383667 w 608493"/>
                  <a:gd name="connsiteY10" fmla="*/ 346400 h 984763"/>
                  <a:gd name="connsiteX11" fmla="*/ 501066 w 608493"/>
                  <a:gd name="connsiteY11" fmla="*/ 389851 h 984763"/>
                  <a:gd name="connsiteX12" fmla="*/ 577229 w 608493"/>
                  <a:gd name="connsiteY12" fmla="*/ 514116 h 984763"/>
                  <a:gd name="connsiteX13" fmla="*/ 605985 w 608493"/>
                  <a:gd name="connsiteY13" fmla="*/ 771669 h 984763"/>
                  <a:gd name="connsiteX14" fmla="*/ 518182 w 608493"/>
                  <a:gd name="connsiteY14" fmla="*/ 904579 h 984763"/>
                  <a:gd name="connsiteX15" fmla="*/ 250174 w 608493"/>
                  <a:gd name="connsiteY15" fmla="*/ 982814 h 984763"/>
                  <a:gd name="connsiteX16" fmla="*/ 160424 w 608493"/>
                  <a:gd name="connsiteY16" fmla="*/ 825824 h 984763"/>
                  <a:gd name="connsiteX17" fmla="*/ 149144 w 608493"/>
                  <a:gd name="connsiteY17" fmla="*/ 644037 h 984763"/>
                  <a:gd name="connsiteX18" fmla="*/ 415441 w 608493"/>
                  <a:gd name="connsiteY18" fmla="*/ 475955 h 984763"/>
                  <a:gd name="connsiteX19" fmla="*/ 504650 w 608493"/>
                  <a:gd name="connsiteY19" fmla="*/ 843312 h 984763"/>
                  <a:gd name="connsiteX20" fmla="*/ 515317 w 608493"/>
                  <a:gd name="connsiteY20" fmla="*/ 540817 h 984763"/>
                  <a:gd name="connsiteX21" fmla="*/ 433295 w 608493"/>
                  <a:gd name="connsiteY21" fmla="*/ 421416 h 984763"/>
                  <a:gd name="connsiteX22" fmla="*/ 210324 w 608493"/>
                  <a:gd name="connsiteY22" fmla="*/ 431219 h 984763"/>
                  <a:gd name="connsiteX23" fmla="*/ 146880 w 608493"/>
                  <a:gd name="connsiteY23" fmla="*/ 381239 h 984763"/>
                  <a:gd name="connsiteX24" fmla="*/ 306096 w 608493"/>
                  <a:gd name="connsiteY24" fmla="*/ 188963 h 984763"/>
                  <a:gd name="connsiteX25" fmla="*/ 255516 w 608493"/>
                  <a:gd name="connsiteY25" fmla="*/ 85504 h 984763"/>
                  <a:gd name="connsiteX26" fmla="*/ 76597 w 608493"/>
                  <a:gd name="connsiteY26" fmla="*/ 349028 h 984763"/>
                  <a:gd name="connsiteX27" fmla="*/ 0 w 608493"/>
                  <a:gd name="connsiteY27" fmla="*/ 309962 h 984763"/>
                  <a:gd name="connsiteX0" fmla="*/ 386519 w 608493"/>
                  <a:gd name="connsiteY0" fmla="*/ 533577 h 984763"/>
                  <a:gd name="connsiteX1" fmla="*/ 199554 w 608493"/>
                  <a:gd name="connsiteY1" fmla="*/ 668198 h 984763"/>
                  <a:gd name="connsiteX2" fmla="*/ 204750 w 608493"/>
                  <a:gd name="connsiteY2" fmla="*/ 806440 h 984763"/>
                  <a:gd name="connsiteX3" fmla="*/ 274874 w 608493"/>
                  <a:gd name="connsiteY3" fmla="*/ 923444 h 984763"/>
                  <a:gd name="connsiteX4" fmla="*/ 470644 w 608493"/>
                  <a:gd name="connsiteY4" fmla="*/ 878114 h 984763"/>
                  <a:gd name="connsiteX5" fmla="*/ 386519 w 608493"/>
                  <a:gd name="connsiteY5" fmla="*/ 533577 h 984763"/>
                  <a:gd name="connsiteX6" fmla="*/ 0 w 608493"/>
                  <a:gd name="connsiteY6" fmla="*/ 309962 h 984763"/>
                  <a:gd name="connsiteX7" fmla="*/ 257275 w 608493"/>
                  <a:gd name="connsiteY7" fmla="*/ 0 h 984763"/>
                  <a:gd name="connsiteX8" fmla="*/ 391616 w 608493"/>
                  <a:gd name="connsiteY8" fmla="*/ 138089 h 984763"/>
                  <a:gd name="connsiteX9" fmla="*/ 252375 w 608493"/>
                  <a:gd name="connsiteY9" fmla="*/ 358306 h 984763"/>
                  <a:gd name="connsiteX10" fmla="*/ 383667 w 608493"/>
                  <a:gd name="connsiteY10" fmla="*/ 346400 h 984763"/>
                  <a:gd name="connsiteX11" fmla="*/ 501066 w 608493"/>
                  <a:gd name="connsiteY11" fmla="*/ 389851 h 984763"/>
                  <a:gd name="connsiteX12" fmla="*/ 577229 w 608493"/>
                  <a:gd name="connsiteY12" fmla="*/ 514116 h 984763"/>
                  <a:gd name="connsiteX13" fmla="*/ 605985 w 608493"/>
                  <a:gd name="connsiteY13" fmla="*/ 771669 h 984763"/>
                  <a:gd name="connsiteX14" fmla="*/ 518182 w 608493"/>
                  <a:gd name="connsiteY14" fmla="*/ 904579 h 984763"/>
                  <a:gd name="connsiteX15" fmla="*/ 250174 w 608493"/>
                  <a:gd name="connsiteY15" fmla="*/ 982814 h 984763"/>
                  <a:gd name="connsiteX16" fmla="*/ 160424 w 608493"/>
                  <a:gd name="connsiteY16" fmla="*/ 825824 h 984763"/>
                  <a:gd name="connsiteX17" fmla="*/ 149144 w 608493"/>
                  <a:gd name="connsiteY17" fmla="*/ 644037 h 984763"/>
                  <a:gd name="connsiteX18" fmla="*/ 415441 w 608493"/>
                  <a:gd name="connsiteY18" fmla="*/ 475955 h 984763"/>
                  <a:gd name="connsiteX19" fmla="*/ 504650 w 608493"/>
                  <a:gd name="connsiteY19" fmla="*/ 843312 h 984763"/>
                  <a:gd name="connsiteX20" fmla="*/ 515317 w 608493"/>
                  <a:gd name="connsiteY20" fmla="*/ 540817 h 984763"/>
                  <a:gd name="connsiteX21" fmla="*/ 433295 w 608493"/>
                  <a:gd name="connsiteY21" fmla="*/ 421416 h 984763"/>
                  <a:gd name="connsiteX22" fmla="*/ 210324 w 608493"/>
                  <a:gd name="connsiteY22" fmla="*/ 431219 h 984763"/>
                  <a:gd name="connsiteX23" fmla="*/ 146880 w 608493"/>
                  <a:gd name="connsiteY23" fmla="*/ 381239 h 984763"/>
                  <a:gd name="connsiteX24" fmla="*/ 306096 w 608493"/>
                  <a:gd name="connsiteY24" fmla="*/ 188963 h 984763"/>
                  <a:gd name="connsiteX25" fmla="*/ 231703 w 608493"/>
                  <a:gd name="connsiteY25" fmla="*/ 129558 h 984763"/>
                  <a:gd name="connsiteX26" fmla="*/ 76597 w 608493"/>
                  <a:gd name="connsiteY26" fmla="*/ 349028 h 984763"/>
                  <a:gd name="connsiteX27" fmla="*/ 0 w 608493"/>
                  <a:gd name="connsiteY27" fmla="*/ 309962 h 984763"/>
                  <a:gd name="connsiteX0" fmla="*/ 386519 w 608493"/>
                  <a:gd name="connsiteY0" fmla="*/ 533577 h 984763"/>
                  <a:gd name="connsiteX1" fmla="*/ 199554 w 608493"/>
                  <a:gd name="connsiteY1" fmla="*/ 668198 h 984763"/>
                  <a:gd name="connsiteX2" fmla="*/ 204750 w 608493"/>
                  <a:gd name="connsiteY2" fmla="*/ 806440 h 984763"/>
                  <a:gd name="connsiteX3" fmla="*/ 274874 w 608493"/>
                  <a:gd name="connsiteY3" fmla="*/ 923444 h 984763"/>
                  <a:gd name="connsiteX4" fmla="*/ 470644 w 608493"/>
                  <a:gd name="connsiteY4" fmla="*/ 878114 h 984763"/>
                  <a:gd name="connsiteX5" fmla="*/ 386519 w 608493"/>
                  <a:gd name="connsiteY5" fmla="*/ 533577 h 984763"/>
                  <a:gd name="connsiteX6" fmla="*/ 0 w 608493"/>
                  <a:gd name="connsiteY6" fmla="*/ 309962 h 984763"/>
                  <a:gd name="connsiteX7" fmla="*/ 257275 w 608493"/>
                  <a:gd name="connsiteY7" fmla="*/ 0 h 984763"/>
                  <a:gd name="connsiteX8" fmla="*/ 391616 w 608493"/>
                  <a:gd name="connsiteY8" fmla="*/ 138089 h 984763"/>
                  <a:gd name="connsiteX9" fmla="*/ 252375 w 608493"/>
                  <a:gd name="connsiteY9" fmla="*/ 358306 h 984763"/>
                  <a:gd name="connsiteX10" fmla="*/ 383667 w 608493"/>
                  <a:gd name="connsiteY10" fmla="*/ 346400 h 984763"/>
                  <a:gd name="connsiteX11" fmla="*/ 501066 w 608493"/>
                  <a:gd name="connsiteY11" fmla="*/ 389851 h 984763"/>
                  <a:gd name="connsiteX12" fmla="*/ 577229 w 608493"/>
                  <a:gd name="connsiteY12" fmla="*/ 514116 h 984763"/>
                  <a:gd name="connsiteX13" fmla="*/ 605985 w 608493"/>
                  <a:gd name="connsiteY13" fmla="*/ 771669 h 984763"/>
                  <a:gd name="connsiteX14" fmla="*/ 518182 w 608493"/>
                  <a:gd name="connsiteY14" fmla="*/ 904579 h 984763"/>
                  <a:gd name="connsiteX15" fmla="*/ 250174 w 608493"/>
                  <a:gd name="connsiteY15" fmla="*/ 982814 h 984763"/>
                  <a:gd name="connsiteX16" fmla="*/ 160424 w 608493"/>
                  <a:gd name="connsiteY16" fmla="*/ 825824 h 984763"/>
                  <a:gd name="connsiteX17" fmla="*/ 149144 w 608493"/>
                  <a:gd name="connsiteY17" fmla="*/ 644037 h 984763"/>
                  <a:gd name="connsiteX18" fmla="*/ 415441 w 608493"/>
                  <a:gd name="connsiteY18" fmla="*/ 475955 h 984763"/>
                  <a:gd name="connsiteX19" fmla="*/ 504650 w 608493"/>
                  <a:gd name="connsiteY19" fmla="*/ 843312 h 984763"/>
                  <a:gd name="connsiteX20" fmla="*/ 515317 w 608493"/>
                  <a:gd name="connsiteY20" fmla="*/ 540817 h 984763"/>
                  <a:gd name="connsiteX21" fmla="*/ 433295 w 608493"/>
                  <a:gd name="connsiteY21" fmla="*/ 421416 h 984763"/>
                  <a:gd name="connsiteX22" fmla="*/ 210324 w 608493"/>
                  <a:gd name="connsiteY22" fmla="*/ 431219 h 984763"/>
                  <a:gd name="connsiteX23" fmla="*/ 146880 w 608493"/>
                  <a:gd name="connsiteY23" fmla="*/ 381239 h 984763"/>
                  <a:gd name="connsiteX24" fmla="*/ 259662 w 608493"/>
                  <a:gd name="connsiteY24" fmla="*/ 253257 h 984763"/>
                  <a:gd name="connsiteX25" fmla="*/ 231703 w 608493"/>
                  <a:gd name="connsiteY25" fmla="*/ 129558 h 984763"/>
                  <a:gd name="connsiteX26" fmla="*/ 76597 w 608493"/>
                  <a:gd name="connsiteY26" fmla="*/ 349028 h 984763"/>
                  <a:gd name="connsiteX27" fmla="*/ 0 w 608493"/>
                  <a:gd name="connsiteY27" fmla="*/ 309962 h 9847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91616 w 608493"/>
                  <a:gd name="connsiteY8" fmla="*/ 99989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31703 w 608493"/>
                  <a:gd name="connsiteY25" fmla="*/ 91458 h 946663"/>
                  <a:gd name="connsiteX26" fmla="*/ 76597 w 608493"/>
                  <a:gd name="connsiteY26" fmla="*/ 310928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31703 w 608493"/>
                  <a:gd name="connsiteY25" fmla="*/ 91458 h 946663"/>
                  <a:gd name="connsiteX26" fmla="*/ 76597 w 608493"/>
                  <a:gd name="connsiteY26" fmla="*/ 310928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56706 w 608493"/>
                  <a:gd name="connsiteY25" fmla="*/ 90267 h 946663"/>
                  <a:gd name="connsiteX26" fmla="*/ 76597 w 608493"/>
                  <a:gd name="connsiteY26" fmla="*/ 310928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56706 w 608493"/>
                  <a:gd name="connsiteY25" fmla="*/ 90267 h 946663"/>
                  <a:gd name="connsiteX26" fmla="*/ 62310 w 608493"/>
                  <a:gd name="connsiteY26" fmla="*/ 295450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56706 w 608493"/>
                  <a:gd name="connsiteY25" fmla="*/ 90267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62659 w 608493"/>
                  <a:gd name="connsiteY25" fmla="*/ 65264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48753 w 608493"/>
                  <a:gd name="connsiteY8" fmla="*/ 151185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42800 w 608493"/>
                  <a:gd name="connsiteY8" fmla="*/ 15594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42800 w 608493"/>
                  <a:gd name="connsiteY8" fmla="*/ 15594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42800 w 608493"/>
                  <a:gd name="connsiteY8" fmla="*/ 15594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08670 w 608493"/>
                  <a:gd name="connsiteY10" fmla="*/ 316635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08670 w 608493"/>
                  <a:gd name="connsiteY10" fmla="*/ 316635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08670 w 608493"/>
                  <a:gd name="connsiteY10" fmla="*/ 316635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08670 w 608493"/>
                  <a:gd name="connsiteY10" fmla="*/ 316635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08670 w 608493"/>
                  <a:gd name="connsiteY10" fmla="*/ 316635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14623 w 608493"/>
                  <a:gd name="connsiteY10" fmla="*/ 308301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14623 w 608493"/>
                  <a:gd name="connsiteY10" fmla="*/ 308301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14623 w 608493"/>
                  <a:gd name="connsiteY10" fmla="*/ 308301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7235"/>
                  <a:gd name="connsiteY0" fmla="*/ 495477 h 946663"/>
                  <a:gd name="connsiteX1" fmla="*/ 199554 w 607235"/>
                  <a:gd name="connsiteY1" fmla="*/ 630098 h 946663"/>
                  <a:gd name="connsiteX2" fmla="*/ 204750 w 607235"/>
                  <a:gd name="connsiteY2" fmla="*/ 768340 h 946663"/>
                  <a:gd name="connsiteX3" fmla="*/ 274874 w 607235"/>
                  <a:gd name="connsiteY3" fmla="*/ 885344 h 946663"/>
                  <a:gd name="connsiteX4" fmla="*/ 470644 w 607235"/>
                  <a:gd name="connsiteY4" fmla="*/ 840014 h 946663"/>
                  <a:gd name="connsiteX5" fmla="*/ 386519 w 607235"/>
                  <a:gd name="connsiteY5" fmla="*/ 495477 h 946663"/>
                  <a:gd name="connsiteX6" fmla="*/ 0 w 607235"/>
                  <a:gd name="connsiteY6" fmla="*/ 271862 h 946663"/>
                  <a:gd name="connsiteX7" fmla="*/ 257275 w 607235"/>
                  <a:gd name="connsiteY7" fmla="*/ 0 h 946663"/>
                  <a:gd name="connsiteX8" fmla="*/ 357088 w 607235"/>
                  <a:gd name="connsiteY8" fmla="*/ 153566 h 946663"/>
                  <a:gd name="connsiteX9" fmla="*/ 252375 w 607235"/>
                  <a:gd name="connsiteY9" fmla="*/ 320206 h 946663"/>
                  <a:gd name="connsiteX10" fmla="*/ 414623 w 607235"/>
                  <a:gd name="connsiteY10" fmla="*/ 308301 h 946663"/>
                  <a:gd name="connsiteX11" fmla="*/ 501066 w 607235"/>
                  <a:gd name="connsiteY11" fmla="*/ 351751 h 946663"/>
                  <a:gd name="connsiteX12" fmla="*/ 565322 w 607235"/>
                  <a:gd name="connsiteY12" fmla="*/ 461729 h 946663"/>
                  <a:gd name="connsiteX13" fmla="*/ 605985 w 607235"/>
                  <a:gd name="connsiteY13" fmla="*/ 733569 h 946663"/>
                  <a:gd name="connsiteX14" fmla="*/ 518182 w 607235"/>
                  <a:gd name="connsiteY14" fmla="*/ 866479 h 946663"/>
                  <a:gd name="connsiteX15" fmla="*/ 250174 w 607235"/>
                  <a:gd name="connsiteY15" fmla="*/ 944714 h 946663"/>
                  <a:gd name="connsiteX16" fmla="*/ 160424 w 607235"/>
                  <a:gd name="connsiteY16" fmla="*/ 787724 h 946663"/>
                  <a:gd name="connsiteX17" fmla="*/ 149144 w 607235"/>
                  <a:gd name="connsiteY17" fmla="*/ 605937 h 946663"/>
                  <a:gd name="connsiteX18" fmla="*/ 415441 w 607235"/>
                  <a:gd name="connsiteY18" fmla="*/ 437855 h 946663"/>
                  <a:gd name="connsiteX19" fmla="*/ 504650 w 607235"/>
                  <a:gd name="connsiteY19" fmla="*/ 805212 h 946663"/>
                  <a:gd name="connsiteX20" fmla="*/ 515317 w 607235"/>
                  <a:gd name="connsiteY20" fmla="*/ 502717 h 946663"/>
                  <a:gd name="connsiteX21" fmla="*/ 433295 w 607235"/>
                  <a:gd name="connsiteY21" fmla="*/ 383316 h 946663"/>
                  <a:gd name="connsiteX22" fmla="*/ 210324 w 607235"/>
                  <a:gd name="connsiteY22" fmla="*/ 393119 h 946663"/>
                  <a:gd name="connsiteX23" fmla="*/ 146880 w 607235"/>
                  <a:gd name="connsiteY23" fmla="*/ 343139 h 946663"/>
                  <a:gd name="connsiteX24" fmla="*/ 287047 w 607235"/>
                  <a:gd name="connsiteY24" fmla="*/ 175866 h 946663"/>
                  <a:gd name="connsiteX25" fmla="*/ 253134 w 607235"/>
                  <a:gd name="connsiteY25" fmla="*/ 79552 h 946663"/>
                  <a:gd name="connsiteX26" fmla="*/ 53976 w 607235"/>
                  <a:gd name="connsiteY26" fmla="*/ 319263 h 946663"/>
                  <a:gd name="connsiteX27" fmla="*/ 0 w 607235"/>
                  <a:gd name="connsiteY27" fmla="*/ 271862 h 946663"/>
                  <a:gd name="connsiteX0" fmla="*/ 386519 w 616542"/>
                  <a:gd name="connsiteY0" fmla="*/ 495477 h 946680"/>
                  <a:gd name="connsiteX1" fmla="*/ 199554 w 616542"/>
                  <a:gd name="connsiteY1" fmla="*/ 630098 h 946680"/>
                  <a:gd name="connsiteX2" fmla="*/ 204750 w 616542"/>
                  <a:gd name="connsiteY2" fmla="*/ 768340 h 946680"/>
                  <a:gd name="connsiteX3" fmla="*/ 274874 w 616542"/>
                  <a:gd name="connsiteY3" fmla="*/ 885344 h 946680"/>
                  <a:gd name="connsiteX4" fmla="*/ 470644 w 616542"/>
                  <a:gd name="connsiteY4" fmla="*/ 840014 h 946680"/>
                  <a:gd name="connsiteX5" fmla="*/ 386519 w 616542"/>
                  <a:gd name="connsiteY5" fmla="*/ 495477 h 946680"/>
                  <a:gd name="connsiteX6" fmla="*/ 0 w 616542"/>
                  <a:gd name="connsiteY6" fmla="*/ 271862 h 946680"/>
                  <a:gd name="connsiteX7" fmla="*/ 257275 w 616542"/>
                  <a:gd name="connsiteY7" fmla="*/ 0 h 946680"/>
                  <a:gd name="connsiteX8" fmla="*/ 357088 w 616542"/>
                  <a:gd name="connsiteY8" fmla="*/ 153566 h 946680"/>
                  <a:gd name="connsiteX9" fmla="*/ 252375 w 616542"/>
                  <a:gd name="connsiteY9" fmla="*/ 320206 h 946680"/>
                  <a:gd name="connsiteX10" fmla="*/ 414623 w 616542"/>
                  <a:gd name="connsiteY10" fmla="*/ 308301 h 946680"/>
                  <a:gd name="connsiteX11" fmla="*/ 501066 w 616542"/>
                  <a:gd name="connsiteY11" fmla="*/ 351751 h 946680"/>
                  <a:gd name="connsiteX12" fmla="*/ 565322 w 616542"/>
                  <a:gd name="connsiteY12" fmla="*/ 461729 h 946680"/>
                  <a:gd name="connsiteX13" fmla="*/ 615510 w 616542"/>
                  <a:gd name="connsiteY13" fmla="*/ 729997 h 946680"/>
                  <a:gd name="connsiteX14" fmla="*/ 518182 w 616542"/>
                  <a:gd name="connsiteY14" fmla="*/ 866479 h 946680"/>
                  <a:gd name="connsiteX15" fmla="*/ 250174 w 616542"/>
                  <a:gd name="connsiteY15" fmla="*/ 944714 h 946680"/>
                  <a:gd name="connsiteX16" fmla="*/ 160424 w 616542"/>
                  <a:gd name="connsiteY16" fmla="*/ 787724 h 946680"/>
                  <a:gd name="connsiteX17" fmla="*/ 149144 w 616542"/>
                  <a:gd name="connsiteY17" fmla="*/ 605937 h 946680"/>
                  <a:gd name="connsiteX18" fmla="*/ 415441 w 616542"/>
                  <a:gd name="connsiteY18" fmla="*/ 437855 h 946680"/>
                  <a:gd name="connsiteX19" fmla="*/ 504650 w 616542"/>
                  <a:gd name="connsiteY19" fmla="*/ 805212 h 946680"/>
                  <a:gd name="connsiteX20" fmla="*/ 515317 w 616542"/>
                  <a:gd name="connsiteY20" fmla="*/ 502717 h 946680"/>
                  <a:gd name="connsiteX21" fmla="*/ 433295 w 616542"/>
                  <a:gd name="connsiteY21" fmla="*/ 383316 h 946680"/>
                  <a:gd name="connsiteX22" fmla="*/ 210324 w 616542"/>
                  <a:gd name="connsiteY22" fmla="*/ 393119 h 946680"/>
                  <a:gd name="connsiteX23" fmla="*/ 146880 w 616542"/>
                  <a:gd name="connsiteY23" fmla="*/ 343139 h 946680"/>
                  <a:gd name="connsiteX24" fmla="*/ 287047 w 616542"/>
                  <a:gd name="connsiteY24" fmla="*/ 175866 h 946680"/>
                  <a:gd name="connsiteX25" fmla="*/ 253134 w 616542"/>
                  <a:gd name="connsiteY25" fmla="*/ 79552 h 946680"/>
                  <a:gd name="connsiteX26" fmla="*/ 53976 w 616542"/>
                  <a:gd name="connsiteY26" fmla="*/ 319263 h 946680"/>
                  <a:gd name="connsiteX27" fmla="*/ 0 w 616542"/>
                  <a:gd name="connsiteY27" fmla="*/ 271862 h 946680"/>
                  <a:gd name="connsiteX0" fmla="*/ 386519 w 617617"/>
                  <a:gd name="connsiteY0" fmla="*/ 495477 h 946680"/>
                  <a:gd name="connsiteX1" fmla="*/ 199554 w 617617"/>
                  <a:gd name="connsiteY1" fmla="*/ 630098 h 946680"/>
                  <a:gd name="connsiteX2" fmla="*/ 204750 w 617617"/>
                  <a:gd name="connsiteY2" fmla="*/ 768340 h 946680"/>
                  <a:gd name="connsiteX3" fmla="*/ 274874 w 617617"/>
                  <a:gd name="connsiteY3" fmla="*/ 885344 h 946680"/>
                  <a:gd name="connsiteX4" fmla="*/ 470644 w 617617"/>
                  <a:gd name="connsiteY4" fmla="*/ 840014 h 946680"/>
                  <a:gd name="connsiteX5" fmla="*/ 386519 w 617617"/>
                  <a:gd name="connsiteY5" fmla="*/ 495477 h 946680"/>
                  <a:gd name="connsiteX6" fmla="*/ 0 w 617617"/>
                  <a:gd name="connsiteY6" fmla="*/ 271862 h 946680"/>
                  <a:gd name="connsiteX7" fmla="*/ 257275 w 617617"/>
                  <a:gd name="connsiteY7" fmla="*/ 0 h 946680"/>
                  <a:gd name="connsiteX8" fmla="*/ 357088 w 617617"/>
                  <a:gd name="connsiteY8" fmla="*/ 153566 h 946680"/>
                  <a:gd name="connsiteX9" fmla="*/ 252375 w 617617"/>
                  <a:gd name="connsiteY9" fmla="*/ 320206 h 946680"/>
                  <a:gd name="connsiteX10" fmla="*/ 414623 w 617617"/>
                  <a:gd name="connsiteY10" fmla="*/ 308301 h 946680"/>
                  <a:gd name="connsiteX11" fmla="*/ 501066 w 617617"/>
                  <a:gd name="connsiteY11" fmla="*/ 351751 h 946680"/>
                  <a:gd name="connsiteX12" fmla="*/ 578418 w 617617"/>
                  <a:gd name="connsiteY12" fmla="*/ 455776 h 946680"/>
                  <a:gd name="connsiteX13" fmla="*/ 615510 w 617617"/>
                  <a:gd name="connsiteY13" fmla="*/ 729997 h 946680"/>
                  <a:gd name="connsiteX14" fmla="*/ 518182 w 617617"/>
                  <a:gd name="connsiteY14" fmla="*/ 866479 h 946680"/>
                  <a:gd name="connsiteX15" fmla="*/ 250174 w 617617"/>
                  <a:gd name="connsiteY15" fmla="*/ 944714 h 946680"/>
                  <a:gd name="connsiteX16" fmla="*/ 160424 w 617617"/>
                  <a:gd name="connsiteY16" fmla="*/ 787724 h 946680"/>
                  <a:gd name="connsiteX17" fmla="*/ 149144 w 617617"/>
                  <a:gd name="connsiteY17" fmla="*/ 605937 h 946680"/>
                  <a:gd name="connsiteX18" fmla="*/ 415441 w 617617"/>
                  <a:gd name="connsiteY18" fmla="*/ 437855 h 946680"/>
                  <a:gd name="connsiteX19" fmla="*/ 504650 w 617617"/>
                  <a:gd name="connsiteY19" fmla="*/ 805212 h 946680"/>
                  <a:gd name="connsiteX20" fmla="*/ 515317 w 617617"/>
                  <a:gd name="connsiteY20" fmla="*/ 502717 h 946680"/>
                  <a:gd name="connsiteX21" fmla="*/ 433295 w 617617"/>
                  <a:gd name="connsiteY21" fmla="*/ 383316 h 946680"/>
                  <a:gd name="connsiteX22" fmla="*/ 210324 w 617617"/>
                  <a:gd name="connsiteY22" fmla="*/ 393119 h 946680"/>
                  <a:gd name="connsiteX23" fmla="*/ 146880 w 617617"/>
                  <a:gd name="connsiteY23" fmla="*/ 343139 h 946680"/>
                  <a:gd name="connsiteX24" fmla="*/ 287047 w 617617"/>
                  <a:gd name="connsiteY24" fmla="*/ 175866 h 946680"/>
                  <a:gd name="connsiteX25" fmla="*/ 253134 w 617617"/>
                  <a:gd name="connsiteY25" fmla="*/ 79552 h 946680"/>
                  <a:gd name="connsiteX26" fmla="*/ 53976 w 617617"/>
                  <a:gd name="connsiteY26" fmla="*/ 319263 h 946680"/>
                  <a:gd name="connsiteX27" fmla="*/ 0 w 617617"/>
                  <a:gd name="connsiteY27" fmla="*/ 271862 h 946680"/>
                  <a:gd name="connsiteX0" fmla="*/ 386519 w 617545"/>
                  <a:gd name="connsiteY0" fmla="*/ 495477 h 946680"/>
                  <a:gd name="connsiteX1" fmla="*/ 199554 w 617545"/>
                  <a:gd name="connsiteY1" fmla="*/ 630098 h 946680"/>
                  <a:gd name="connsiteX2" fmla="*/ 204750 w 617545"/>
                  <a:gd name="connsiteY2" fmla="*/ 768340 h 946680"/>
                  <a:gd name="connsiteX3" fmla="*/ 274874 w 617545"/>
                  <a:gd name="connsiteY3" fmla="*/ 885344 h 946680"/>
                  <a:gd name="connsiteX4" fmla="*/ 470644 w 617545"/>
                  <a:gd name="connsiteY4" fmla="*/ 840014 h 946680"/>
                  <a:gd name="connsiteX5" fmla="*/ 386519 w 617545"/>
                  <a:gd name="connsiteY5" fmla="*/ 495477 h 946680"/>
                  <a:gd name="connsiteX6" fmla="*/ 0 w 617545"/>
                  <a:gd name="connsiteY6" fmla="*/ 271862 h 946680"/>
                  <a:gd name="connsiteX7" fmla="*/ 257275 w 617545"/>
                  <a:gd name="connsiteY7" fmla="*/ 0 h 946680"/>
                  <a:gd name="connsiteX8" fmla="*/ 357088 w 617545"/>
                  <a:gd name="connsiteY8" fmla="*/ 153566 h 946680"/>
                  <a:gd name="connsiteX9" fmla="*/ 252375 w 617545"/>
                  <a:gd name="connsiteY9" fmla="*/ 320206 h 946680"/>
                  <a:gd name="connsiteX10" fmla="*/ 414623 w 617545"/>
                  <a:gd name="connsiteY10" fmla="*/ 308301 h 946680"/>
                  <a:gd name="connsiteX11" fmla="*/ 509400 w 617545"/>
                  <a:gd name="connsiteY11" fmla="*/ 355323 h 946680"/>
                  <a:gd name="connsiteX12" fmla="*/ 578418 w 617545"/>
                  <a:gd name="connsiteY12" fmla="*/ 455776 h 946680"/>
                  <a:gd name="connsiteX13" fmla="*/ 615510 w 617545"/>
                  <a:gd name="connsiteY13" fmla="*/ 729997 h 946680"/>
                  <a:gd name="connsiteX14" fmla="*/ 518182 w 617545"/>
                  <a:gd name="connsiteY14" fmla="*/ 866479 h 946680"/>
                  <a:gd name="connsiteX15" fmla="*/ 250174 w 617545"/>
                  <a:gd name="connsiteY15" fmla="*/ 944714 h 946680"/>
                  <a:gd name="connsiteX16" fmla="*/ 160424 w 617545"/>
                  <a:gd name="connsiteY16" fmla="*/ 787724 h 946680"/>
                  <a:gd name="connsiteX17" fmla="*/ 149144 w 617545"/>
                  <a:gd name="connsiteY17" fmla="*/ 605937 h 946680"/>
                  <a:gd name="connsiteX18" fmla="*/ 415441 w 617545"/>
                  <a:gd name="connsiteY18" fmla="*/ 437855 h 946680"/>
                  <a:gd name="connsiteX19" fmla="*/ 504650 w 617545"/>
                  <a:gd name="connsiteY19" fmla="*/ 805212 h 946680"/>
                  <a:gd name="connsiteX20" fmla="*/ 515317 w 617545"/>
                  <a:gd name="connsiteY20" fmla="*/ 502717 h 946680"/>
                  <a:gd name="connsiteX21" fmla="*/ 433295 w 617545"/>
                  <a:gd name="connsiteY21" fmla="*/ 383316 h 946680"/>
                  <a:gd name="connsiteX22" fmla="*/ 210324 w 617545"/>
                  <a:gd name="connsiteY22" fmla="*/ 393119 h 946680"/>
                  <a:gd name="connsiteX23" fmla="*/ 146880 w 617545"/>
                  <a:gd name="connsiteY23" fmla="*/ 343139 h 946680"/>
                  <a:gd name="connsiteX24" fmla="*/ 287047 w 617545"/>
                  <a:gd name="connsiteY24" fmla="*/ 175866 h 946680"/>
                  <a:gd name="connsiteX25" fmla="*/ 253134 w 617545"/>
                  <a:gd name="connsiteY25" fmla="*/ 79552 h 946680"/>
                  <a:gd name="connsiteX26" fmla="*/ 53976 w 617545"/>
                  <a:gd name="connsiteY26" fmla="*/ 319263 h 946680"/>
                  <a:gd name="connsiteX27" fmla="*/ 0 w 617545"/>
                  <a:gd name="connsiteY27" fmla="*/ 271862 h 946680"/>
                  <a:gd name="connsiteX0" fmla="*/ 386519 w 617545"/>
                  <a:gd name="connsiteY0" fmla="*/ 495477 h 946680"/>
                  <a:gd name="connsiteX1" fmla="*/ 199554 w 617545"/>
                  <a:gd name="connsiteY1" fmla="*/ 630098 h 946680"/>
                  <a:gd name="connsiteX2" fmla="*/ 204750 w 617545"/>
                  <a:gd name="connsiteY2" fmla="*/ 768340 h 946680"/>
                  <a:gd name="connsiteX3" fmla="*/ 274874 w 617545"/>
                  <a:gd name="connsiteY3" fmla="*/ 885344 h 946680"/>
                  <a:gd name="connsiteX4" fmla="*/ 470644 w 617545"/>
                  <a:gd name="connsiteY4" fmla="*/ 840014 h 946680"/>
                  <a:gd name="connsiteX5" fmla="*/ 386519 w 617545"/>
                  <a:gd name="connsiteY5" fmla="*/ 495477 h 946680"/>
                  <a:gd name="connsiteX6" fmla="*/ 0 w 617545"/>
                  <a:gd name="connsiteY6" fmla="*/ 271862 h 946680"/>
                  <a:gd name="connsiteX7" fmla="*/ 257275 w 617545"/>
                  <a:gd name="connsiteY7" fmla="*/ 0 h 946680"/>
                  <a:gd name="connsiteX8" fmla="*/ 357088 w 617545"/>
                  <a:gd name="connsiteY8" fmla="*/ 153566 h 946680"/>
                  <a:gd name="connsiteX9" fmla="*/ 252375 w 617545"/>
                  <a:gd name="connsiteY9" fmla="*/ 320206 h 946680"/>
                  <a:gd name="connsiteX10" fmla="*/ 424148 w 617545"/>
                  <a:gd name="connsiteY10" fmla="*/ 324969 h 946680"/>
                  <a:gd name="connsiteX11" fmla="*/ 509400 w 617545"/>
                  <a:gd name="connsiteY11" fmla="*/ 355323 h 946680"/>
                  <a:gd name="connsiteX12" fmla="*/ 578418 w 617545"/>
                  <a:gd name="connsiteY12" fmla="*/ 455776 h 946680"/>
                  <a:gd name="connsiteX13" fmla="*/ 615510 w 617545"/>
                  <a:gd name="connsiteY13" fmla="*/ 729997 h 946680"/>
                  <a:gd name="connsiteX14" fmla="*/ 518182 w 617545"/>
                  <a:gd name="connsiteY14" fmla="*/ 866479 h 946680"/>
                  <a:gd name="connsiteX15" fmla="*/ 250174 w 617545"/>
                  <a:gd name="connsiteY15" fmla="*/ 944714 h 946680"/>
                  <a:gd name="connsiteX16" fmla="*/ 160424 w 617545"/>
                  <a:gd name="connsiteY16" fmla="*/ 787724 h 946680"/>
                  <a:gd name="connsiteX17" fmla="*/ 149144 w 617545"/>
                  <a:gd name="connsiteY17" fmla="*/ 605937 h 946680"/>
                  <a:gd name="connsiteX18" fmla="*/ 415441 w 617545"/>
                  <a:gd name="connsiteY18" fmla="*/ 437855 h 946680"/>
                  <a:gd name="connsiteX19" fmla="*/ 504650 w 617545"/>
                  <a:gd name="connsiteY19" fmla="*/ 805212 h 946680"/>
                  <a:gd name="connsiteX20" fmla="*/ 515317 w 617545"/>
                  <a:gd name="connsiteY20" fmla="*/ 502717 h 946680"/>
                  <a:gd name="connsiteX21" fmla="*/ 433295 w 617545"/>
                  <a:gd name="connsiteY21" fmla="*/ 383316 h 946680"/>
                  <a:gd name="connsiteX22" fmla="*/ 210324 w 617545"/>
                  <a:gd name="connsiteY22" fmla="*/ 393119 h 946680"/>
                  <a:gd name="connsiteX23" fmla="*/ 146880 w 617545"/>
                  <a:gd name="connsiteY23" fmla="*/ 343139 h 946680"/>
                  <a:gd name="connsiteX24" fmla="*/ 287047 w 617545"/>
                  <a:gd name="connsiteY24" fmla="*/ 175866 h 946680"/>
                  <a:gd name="connsiteX25" fmla="*/ 253134 w 617545"/>
                  <a:gd name="connsiteY25" fmla="*/ 79552 h 946680"/>
                  <a:gd name="connsiteX26" fmla="*/ 53976 w 617545"/>
                  <a:gd name="connsiteY26" fmla="*/ 319263 h 946680"/>
                  <a:gd name="connsiteX27" fmla="*/ 0 w 617545"/>
                  <a:gd name="connsiteY27" fmla="*/ 271862 h 946680"/>
                  <a:gd name="connsiteX0" fmla="*/ 386519 w 617422"/>
                  <a:gd name="connsiteY0" fmla="*/ 495477 h 946680"/>
                  <a:gd name="connsiteX1" fmla="*/ 199554 w 617422"/>
                  <a:gd name="connsiteY1" fmla="*/ 630098 h 946680"/>
                  <a:gd name="connsiteX2" fmla="*/ 204750 w 617422"/>
                  <a:gd name="connsiteY2" fmla="*/ 768340 h 946680"/>
                  <a:gd name="connsiteX3" fmla="*/ 274874 w 617422"/>
                  <a:gd name="connsiteY3" fmla="*/ 885344 h 946680"/>
                  <a:gd name="connsiteX4" fmla="*/ 470644 w 617422"/>
                  <a:gd name="connsiteY4" fmla="*/ 840014 h 946680"/>
                  <a:gd name="connsiteX5" fmla="*/ 386519 w 617422"/>
                  <a:gd name="connsiteY5" fmla="*/ 495477 h 946680"/>
                  <a:gd name="connsiteX6" fmla="*/ 0 w 617422"/>
                  <a:gd name="connsiteY6" fmla="*/ 271862 h 946680"/>
                  <a:gd name="connsiteX7" fmla="*/ 257275 w 617422"/>
                  <a:gd name="connsiteY7" fmla="*/ 0 h 946680"/>
                  <a:gd name="connsiteX8" fmla="*/ 357088 w 617422"/>
                  <a:gd name="connsiteY8" fmla="*/ 153566 h 946680"/>
                  <a:gd name="connsiteX9" fmla="*/ 252375 w 617422"/>
                  <a:gd name="connsiteY9" fmla="*/ 320206 h 946680"/>
                  <a:gd name="connsiteX10" fmla="*/ 424148 w 617422"/>
                  <a:gd name="connsiteY10" fmla="*/ 324969 h 946680"/>
                  <a:gd name="connsiteX11" fmla="*/ 524878 w 617422"/>
                  <a:gd name="connsiteY11" fmla="*/ 361276 h 946680"/>
                  <a:gd name="connsiteX12" fmla="*/ 578418 w 617422"/>
                  <a:gd name="connsiteY12" fmla="*/ 455776 h 946680"/>
                  <a:gd name="connsiteX13" fmla="*/ 615510 w 617422"/>
                  <a:gd name="connsiteY13" fmla="*/ 729997 h 946680"/>
                  <a:gd name="connsiteX14" fmla="*/ 518182 w 617422"/>
                  <a:gd name="connsiteY14" fmla="*/ 866479 h 946680"/>
                  <a:gd name="connsiteX15" fmla="*/ 250174 w 617422"/>
                  <a:gd name="connsiteY15" fmla="*/ 944714 h 946680"/>
                  <a:gd name="connsiteX16" fmla="*/ 160424 w 617422"/>
                  <a:gd name="connsiteY16" fmla="*/ 787724 h 946680"/>
                  <a:gd name="connsiteX17" fmla="*/ 149144 w 617422"/>
                  <a:gd name="connsiteY17" fmla="*/ 605937 h 946680"/>
                  <a:gd name="connsiteX18" fmla="*/ 415441 w 617422"/>
                  <a:gd name="connsiteY18" fmla="*/ 437855 h 946680"/>
                  <a:gd name="connsiteX19" fmla="*/ 504650 w 617422"/>
                  <a:gd name="connsiteY19" fmla="*/ 805212 h 946680"/>
                  <a:gd name="connsiteX20" fmla="*/ 515317 w 617422"/>
                  <a:gd name="connsiteY20" fmla="*/ 502717 h 946680"/>
                  <a:gd name="connsiteX21" fmla="*/ 433295 w 617422"/>
                  <a:gd name="connsiteY21" fmla="*/ 383316 h 946680"/>
                  <a:gd name="connsiteX22" fmla="*/ 210324 w 617422"/>
                  <a:gd name="connsiteY22" fmla="*/ 393119 h 946680"/>
                  <a:gd name="connsiteX23" fmla="*/ 146880 w 617422"/>
                  <a:gd name="connsiteY23" fmla="*/ 343139 h 946680"/>
                  <a:gd name="connsiteX24" fmla="*/ 287047 w 617422"/>
                  <a:gd name="connsiteY24" fmla="*/ 175866 h 946680"/>
                  <a:gd name="connsiteX25" fmla="*/ 253134 w 617422"/>
                  <a:gd name="connsiteY25" fmla="*/ 79552 h 946680"/>
                  <a:gd name="connsiteX26" fmla="*/ 53976 w 617422"/>
                  <a:gd name="connsiteY26" fmla="*/ 319263 h 946680"/>
                  <a:gd name="connsiteX27" fmla="*/ 0 w 617422"/>
                  <a:gd name="connsiteY27" fmla="*/ 271862 h 946680"/>
                  <a:gd name="connsiteX0" fmla="*/ 386519 w 617422"/>
                  <a:gd name="connsiteY0" fmla="*/ 495477 h 946680"/>
                  <a:gd name="connsiteX1" fmla="*/ 199554 w 617422"/>
                  <a:gd name="connsiteY1" fmla="*/ 630098 h 946680"/>
                  <a:gd name="connsiteX2" fmla="*/ 204750 w 617422"/>
                  <a:gd name="connsiteY2" fmla="*/ 768340 h 946680"/>
                  <a:gd name="connsiteX3" fmla="*/ 274874 w 617422"/>
                  <a:gd name="connsiteY3" fmla="*/ 885344 h 946680"/>
                  <a:gd name="connsiteX4" fmla="*/ 470644 w 617422"/>
                  <a:gd name="connsiteY4" fmla="*/ 840014 h 946680"/>
                  <a:gd name="connsiteX5" fmla="*/ 386519 w 617422"/>
                  <a:gd name="connsiteY5" fmla="*/ 495477 h 946680"/>
                  <a:gd name="connsiteX6" fmla="*/ 0 w 617422"/>
                  <a:gd name="connsiteY6" fmla="*/ 271862 h 946680"/>
                  <a:gd name="connsiteX7" fmla="*/ 257275 w 617422"/>
                  <a:gd name="connsiteY7" fmla="*/ 0 h 946680"/>
                  <a:gd name="connsiteX8" fmla="*/ 357088 w 617422"/>
                  <a:gd name="connsiteY8" fmla="*/ 153566 h 946680"/>
                  <a:gd name="connsiteX9" fmla="*/ 252375 w 617422"/>
                  <a:gd name="connsiteY9" fmla="*/ 320206 h 946680"/>
                  <a:gd name="connsiteX10" fmla="*/ 424148 w 617422"/>
                  <a:gd name="connsiteY10" fmla="*/ 324969 h 946680"/>
                  <a:gd name="connsiteX11" fmla="*/ 524878 w 617422"/>
                  <a:gd name="connsiteY11" fmla="*/ 361276 h 946680"/>
                  <a:gd name="connsiteX12" fmla="*/ 578418 w 617422"/>
                  <a:gd name="connsiteY12" fmla="*/ 455776 h 946680"/>
                  <a:gd name="connsiteX13" fmla="*/ 615510 w 617422"/>
                  <a:gd name="connsiteY13" fmla="*/ 729997 h 946680"/>
                  <a:gd name="connsiteX14" fmla="*/ 518182 w 617422"/>
                  <a:gd name="connsiteY14" fmla="*/ 866479 h 946680"/>
                  <a:gd name="connsiteX15" fmla="*/ 250174 w 617422"/>
                  <a:gd name="connsiteY15" fmla="*/ 944714 h 946680"/>
                  <a:gd name="connsiteX16" fmla="*/ 160424 w 617422"/>
                  <a:gd name="connsiteY16" fmla="*/ 787724 h 946680"/>
                  <a:gd name="connsiteX17" fmla="*/ 149144 w 617422"/>
                  <a:gd name="connsiteY17" fmla="*/ 605937 h 946680"/>
                  <a:gd name="connsiteX18" fmla="*/ 415441 w 617422"/>
                  <a:gd name="connsiteY18" fmla="*/ 437855 h 946680"/>
                  <a:gd name="connsiteX19" fmla="*/ 504650 w 617422"/>
                  <a:gd name="connsiteY19" fmla="*/ 805212 h 946680"/>
                  <a:gd name="connsiteX20" fmla="*/ 515317 w 617422"/>
                  <a:gd name="connsiteY20" fmla="*/ 502717 h 946680"/>
                  <a:gd name="connsiteX21" fmla="*/ 433295 w 617422"/>
                  <a:gd name="connsiteY21" fmla="*/ 383316 h 946680"/>
                  <a:gd name="connsiteX22" fmla="*/ 210324 w 617422"/>
                  <a:gd name="connsiteY22" fmla="*/ 393119 h 946680"/>
                  <a:gd name="connsiteX23" fmla="*/ 146880 w 617422"/>
                  <a:gd name="connsiteY23" fmla="*/ 343139 h 946680"/>
                  <a:gd name="connsiteX24" fmla="*/ 287047 w 617422"/>
                  <a:gd name="connsiteY24" fmla="*/ 175866 h 946680"/>
                  <a:gd name="connsiteX25" fmla="*/ 253134 w 617422"/>
                  <a:gd name="connsiteY25" fmla="*/ 79552 h 946680"/>
                  <a:gd name="connsiteX26" fmla="*/ 53976 w 617422"/>
                  <a:gd name="connsiteY26" fmla="*/ 319263 h 946680"/>
                  <a:gd name="connsiteX27" fmla="*/ 0 w 617422"/>
                  <a:gd name="connsiteY27" fmla="*/ 271862 h 946680"/>
                  <a:gd name="connsiteX0" fmla="*/ 386519 w 617422"/>
                  <a:gd name="connsiteY0" fmla="*/ 495477 h 946680"/>
                  <a:gd name="connsiteX1" fmla="*/ 199554 w 617422"/>
                  <a:gd name="connsiteY1" fmla="*/ 630098 h 946680"/>
                  <a:gd name="connsiteX2" fmla="*/ 204750 w 617422"/>
                  <a:gd name="connsiteY2" fmla="*/ 768340 h 946680"/>
                  <a:gd name="connsiteX3" fmla="*/ 274874 w 617422"/>
                  <a:gd name="connsiteY3" fmla="*/ 885344 h 946680"/>
                  <a:gd name="connsiteX4" fmla="*/ 470644 w 617422"/>
                  <a:gd name="connsiteY4" fmla="*/ 840014 h 946680"/>
                  <a:gd name="connsiteX5" fmla="*/ 386519 w 617422"/>
                  <a:gd name="connsiteY5" fmla="*/ 495477 h 946680"/>
                  <a:gd name="connsiteX6" fmla="*/ 0 w 617422"/>
                  <a:gd name="connsiteY6" fmla="*/ 271862 h 946680"/>
                  <a:gd name="connsiteX7" fmla="*/ 257275 w 617422"/>
                  <a:gd name="connsiteY7" fmla="*/ 0 h 946680"/>
                  <a:gd name="connsiteX8" fmla="*/ 357088 w 617422"/>
                  <a:gd name="connsiteY8" fmla="*/ 153566 h 946680"/>
                  <a:gd name="connsiteX9" fmla="*/ 252375 w 617422"/>
                  <a:gd name="connsiteY9" fmla="*/ 320206 h 946680"/>
                  <a:gd name="connsiteX10" fmla="*/ 424148 w 617422"/>
                  <a:gd name="connsiteY10" fmla="*/ 324969 h 946680"/>
                  <a:gd name="connsiteX11" fmla="*/ 524878 w 617422"/>
                  <a:gd name="connsiteY11" fmla="*/ 361276 h 946680"/>
                  <a:gd name="connsiteX12" fmla="*/ 578418 w 617422"/>
                  <a:gd name="connsiteY12" fmla="*/ 455776 h 946680"/>
                  <a:gd name="connsiteX13" fmla="*/ 615510 w 617422"/>
                  <a:gd name="connsiteY13" fmla="*/ 729997 h 946680"/>
                  <a:gd name="connsiteX14" fmla="*/ 518182 w 617422"/>
                  <a:gd name="connsiteY14" fmla="*/ 866479 h 946680"/>
                  <a:gd name="connsiteX15" fmla="*/ 250174 w 617422"/>
                  <a:gd name="connsiteY15" fmla="*/ 944714 h 946680"/>
                  <a:gd name="connsiteX16" fmla="*/ 160424 w 617422"/>
                  <a:gd name="connsiteY16" fmla="*/ 787724 h 946680"/>
                  <a:gd name="connsiteX17" fmla="*/ 149144 w 617422"/>
                  <a:gd name="connsiteY17" fmla="*/ 605937 h 946680"/>
                  <a:gd name="connsiteX18" fmla="*/ 415441 w 617422"/>
                  <a:gd name="connsiteY18" fmla="*/ 437855 h 946680"/>
                  <a:gd name="connsiteX19" fmla="*/ 504650 w 617422"/>
                  <a:gd name="connsiteY19" fmla="*/ 805212 h 946680"/>
                  <a:gd name="connsiteX20" fmla="*/ 515317 w 617422"/>
                  <a:gd name="connsiteY20" fmla="*/ 502717 h 946680"/>
                  <a:gd name="connsiteX21" fmla="*/ 433295 w 617422"/>
                  <a:gd name="connsiteY21" fmla="*/ 383316 h 946680"/>
                  <a:gd name="connsiteX22" fmla="*/ 210324 w 617422"/>
                  <a:gd name="connsiteY22" fmla="*/ 393119 h 946680"/>
                  <a:gd name="connsiteX23" fmla="*/ 146880 w 617422"/>
                  <a:gd name="connsiteY23" fmla="*/ 343139 h 946680"/>
                  <a:gd name="connsiteX24" fmla="*/ 287047 w 617422"/>
                  <a:gd name="connsiteY24" fmla="*/ 175866 h 946680"/>
                  <a:gd name="connsiteX25" fmla="*/ 253134 w 617422"/>
                  <a:gd name="connsiteY25" fmla="*/ 79552 h 946680"/>
                  <a:gd name="connsiteX26" fmla="*/ 53976 w 617422"/>
                  <a:gd name="connsiteY26" fmla="*/ 319263 h 946680"/>
                  <a:gd name="connsiteX27" fmla="*/ 0 w 617422"/>
                  <a:gd name="connsiteY27" fmla="*/ 271862 h 946680"/>
                  <a:gd name="connsiteX0" fmla="*/ 386519 w 617422"/>
                  <a:gd name="connsiteY0" fmla="*/ 495477 h 946680"/>
                  <a:gd name="connsiteX1" fmla="*/ 199554 w 617422"/>
                  <a:gd name="connsiteY1" fmla="*/ 630098 h 946680"/>
                  <a:gd name="connsiteX2" fmla="*/ 204750 w 617422"/>
                  <a:gd name="connsiteY2" fmla="*/ 768340 h 946680"/>
                  <a:gd name="connsiteX3" fmla="*/ 274874 w 617422"/>
                  <a:gd name="connsiteY3" fmla="*/ 885344 h 946680"/>
                  <a:gd name="connsiteX4" fmla="*/ 470644 w 617422"/>
                  <a:gd name="connsiteY4" fmla="*/ 840014 h 946680"/>
                  <a:gd name="connsiteX5" fmla="*/ 386519 w 617422"/>
                  <a:gd name="connsiteY5" fmla="*/ 495477 h 946680"/>
                  <a:gd name="connsiteX6" fmla="*/ 0 w 617422"/>
                  <a:gd name="connsiteY6" fmla="*/ 271862 h 946680"/>
                  <a:gd name="connsiteX7" fmla="*/ 257275 w 617422"/>
                  <a:gd name="connsiteY7" fmla="*/ 0 h 946680"/>
                  <a:gd name="connsiteX8" fmla="*/ 357088 w 617422"/>
                  <a:gd name="connsiteY8" fmla="*/ 153566 h 946680"/>
                  <a:gd name="connsiteX9" fmla="*/ 252375 w 617422"/>
                  <a:gd name="connsiteY9" fmla="*/ 320206 h 946680"/>
                  <a:gd name="connsiteX10" fmla="*/ 446770 w 617422"/>
                  <a:gd name="connsiteY10" fmla="*/ 311872 h 946680"/>
                  <a:gd name="connsiteX11" fmla="*/ 524878 w 617422"/>
                  <a:gd name="connsiteY11" fmla="*/ 361276 h 946680"/>
                  <a:gd name="connsiteX12" fmla="*/ 578418 w 617422"/>
                  <a:gd name="connsiteY12" fmla="*/ 455776 h 946680"/>
                  <a:gd name="connsiteX13" fmla="*/ 615510 w 617422"/>
                  <a:gd name="connsiteY13" fmla="*/ 729997 h 946680"/>
                  <a:gd name="connsiteX14" fmla="*/ 518182 w 617422"/>
                  <a:gd name="connsiteY14" fmla="*/ 866479 h 946680"/>
                  <a:gd name="connsiteX15" fmla="*/ 250174 w 617422"/>
                  <a:gd name="connsiteY15" fmla="*/ 944714 h 946680"/>
                  <a:gd name="connsiteX16" fmla="*/ 160424 w 617422"/>
                  <a:gd name="connsiteY16" fmla="*/ 787724 h 946680"/>
                  <a:gd name="connsiteX17" fmla="*/ 149144 w 617422"/>
                  <a:gd name="connsiteY17" fmla="*/ 605937 h 946680"/>
                  <a:gd name="connsiteX18" fmla="*/ 415441 w 617422"/>
                  <a:gd name="connsiteY18" fmla="*/ 437855 h 946680"/>
                  <a:gd name="connsiteX19" fmla="*/ 504650 w 617422"/>
                  <a:gd name="connsiteY19" fmla="*/ 805212 h 946680"/>
                  <a:gd name="connsiteX20" fmla="*/ 515317 w 617422"/>
                  <a:gd name="connsiteY20" fmla="*/ 502717 h 946680"/>
                  <a:gd name="connsiteX21" fmla="*/ 433295 w 617422"/>
                  <a:gd name="connsiteY21" fmla="*/ 383316 h 946680"/>
                  <a:gd name="connsiteX22" fmla="*/ 210324 w 617422"/>
                  <a:gd name="connsiteY22" fmla="*/ 393119 h 946680"/>
                  <a:gd name="connsiteX23" fmla="*/ 146880 w 617422"/>
                  <a:gd name="connsiteY23" fmla="*/ 343139 h 946680"/>
                  <a:gd name="connsiteX24" fmla="*/ 287047 w 617422"/>
                  <a:gd name="connsiteY24" fmla="*/ 175866 h 946680"/>
                  <a:gd name="connsiteX25" fmla="*/ 253134 w 617422"/>
                  <a:gd name="connsiteY25" fmla="*/ 79552 h 946680"/>
                  <a:gd name="connsiteX26" fmla="*/ 53976 w 617422"/>
                  <a:gd name="connsiteY26" fmla="*/ 319263 h 946680"/>
                  <a:gd name="connsiteX27" fmla="*/ 0 w 617422"/>
                  <a:gd name="connsiteY27" fmla="*/ 271862 h 946680"/>
                  <a:gd name="connsiteX0" fmla="*/ 386519 w 617344"/>
                  <a:gd name="connsiteY0" fmla="*/ 495477 h 946680"/>
                  <a:gd name="connsiteX1" fmla="*/ 199554 w 617344"/>
                  <a:gd name="connsiteY1" fmla="*/ 630098 h 946680"/>
                  <a:gd name="connsiteX2" fmla="*/ 204750 w 617344"/>
                  <a:gd name="connsiteY2" fmla="*/ 768340 h 946680"/>
                  <a:gd name="connsiteX3" fmla="*/ 274874 w 617344"/>
                  <a:gd name="connsiteY3" fmla="*/ 885344 h 946680"/>
                  <a:gd name="connsiteX4" fmla="*/ 470644 w 617344"/>
                  <a:gd name="connsiteY4" fmla="*/ 840014 h 946680"/>
                  <a:gd name="connsiteX5" fmla="*/ 386519 w 617344"/>
                  <a:gd name="connsiteY5" fmla="*/ 495477 h 946680"/>
                  <a:gd name="connsiteX6" fmla="*/ 0 w 617344"/>
                  <a:gd name="connsiteY6" fmla="*/ 271862 h 946680"/>
                  <a:gd name="connsiteX7" fmla="*/ 257275 w 617344"/>
                  <a:gd name="connsiteY7" fmla="*/ 0 h 946680"/>
                  <a:gd name="connsiteX8" fmla="*/ 357088 w 617344"/>
                  <a:gd name="connsiteY8" fmla="*/ 153566 h 946680"/>
                  <a:gd name="connsiteX9" fmla="*/ 252375 w 617344"/>
                  <a:gd name="connsiteY9" fmla="*/ 320206 h 946680"/>
                  <a:gd name="connsiteX10" fmla="*/ 446770 w 617344"/>
                  <a:gd name="connsiteY10" fmla="*/ 311872 h 946680"/>
                  <a:gd name="connsiteX11" fmla="*/ 535594 w 617344"/>
                  <a:gd name="connsiteY11" fmla="*/ 351751 h 946680"/>
                  <a:gd name="connsiteX12" fmla="*/ 578418 w 617344"/>
                  <a:gd name="connsiteY12" fmla="*/ 455776 h 946680"/>
                  <a:gd name="connsiteX13" fmla="*/ 615510 w 617344"/>
                  <a:gd name="connsiteY13" fmla="*/ 729997 h 946680"/>
                  <a:gd name="connsiteX14" fmla="*/ 518182 w 617344"/>
                  <a:gd name="connsiteY14" fmla="*/ 866479 h 946680"/>
                  <a:gd name="connsiteX15" fmla="*/ 250174 w 617344"/>
                  <a:gd name="connsiteY15" fmla="*/ 944714 h 946680"/>
                  <a:gd name="connsiteX16" fmla="*/ 160424 w 617344"/>
                  <a:gd name="connsiteY16" fmla="*/ 787724 h 946680"/>
                  <a:gd name="connsiteX17" fmla="*/ 149144 w 617344"/>
                  <a:gd name="connsiteY17" fmla="*/ 605937 h 946680"/>
                  <a:gd name="connsiteX18" fmla="*/ 415441 w 617344"/>
                  <a:gd name="connsiteY18" fmla="*/ 437855 h 946680"/>
                  <a:gd name="connsiteX19" fmla="*/ 504650 w 617344"/>
                  <a:gd name="connsiteY19" fmla="*/ 805212 h 946680"/>
                  <a:gd name="connsiteX20" fmla="*/ 515317 w 617344"/>
                  <a:gd name="connsiteY20" fmla="*/ 502717 h 946680"/>
                  <a:gd name="connsiteX21" fmla="*/ 433295 w 617344"/>
                  <a:gd name="connsiteY21" fmla="*/ 383316 h 946680"/>
                  <a:gd name="connsiteX22" fmla="*/ 210324 w 617344"/>
                  <a:gd name="connsiteY22" fmla="*/ 393119 h 946680"/>
                  <a:gd name="connsiteX23" fmla="*/ 146880 w 617344"/>
                  <a:gd name="connsiteY23" fmla="*/ 343139 h 946680"/>
                  <a:gd name="connsiteX24" fmla="*/ 287047 w 617344"/>
                  <a:gd name="connsiteY24" fmla="*/ 175866 h 946680"/>
                  <a:gd name="connsiteX25" fmla="*/ 253134 w 617344"/>
                  <a:gd name="connsiteY25" fmla="*/ 79552 h 946680"/>
                  <a:gd name="connsiteX26" fmla="*/ 53976 w 617344"/>
                  <a:gd name="connsiteY26" fmla="*/ 319263 h 946680"/>
                  <a:gd name="connsiteX27" fmla="*/ 0 w 617344"/>
                  <a:gd name="connsiteY27" fmla="*/ 271862 h 946680"/>
                  <a:gd name="connsiteX0" fmla="*/ 386519 w 617449"/>
                  <a:gd name="connsiteY0" fmla="*/ 495477 h 946680"/>
                  <a:gd name="connsiteX1" fmla="*/ 199554 w 617449"/>
                  <a:gd name="connsiteY1" fmla="*/ 630098 h 946680"/>
                  <a:gd name="connsiteX2" fmla="*/ 204750 w 617449"/>
                  <a:gd name="connsiteY2" fmla="*/ 768340 h 946680"/>
                  <a:gd name="connsiteX3" fmla="*/ 274874 w 617449"/>
                  <a:gd name="connsiteY3" fmla="*/ 885344 h 946680"/>
                  <a:gd name="connsiteX4" fmla="*/ 470644 w 617449"/>
                  <a:gd name="connsiteY4" fmla="*/ 840014 h 946680"/>
                  <a:gd name="connsiteX5" fmla="*/ 386519 w 617449"/>
                  <a:gd name="connsiteY5" fmla="*/ 495477 h 946680"/>
                  <a:gd name="connsiteX6" fmla="*/ 0 w 617449"/>
                  <a:gd name="connsiteY6" fmla="*/ 271862 h 946680"/>
                  <a:gd name="connsiteX7" fmla="*/ 257275 w 617449"/>
                  <a:gd name="connsiteY7" fmla="*/ 0 h 946680"/>
                  <a:gd name="connsiteX8" fmla="*/ 357088 w 617449"/>
                  <a:gd name="connsiteY8" fmla="*/ 153566 h 946680"/>
                  <a:gd name="connsiteX9" fmla="*/ 252375 w 617449"/>
                  <a:gd name="connsiteY9" fmla="*/ 320206 h 946680"/>
                  <a:gd name="connsiteX10" fmla="*/ 446770 w 617449"/>
                  <a:gd name="connsiteY10" fmla="*/ 311872 h 946680"/>
                  <a:gd name="connsiteX11" fmla="*/ 521307 w 617449"/>
                  <a:gd name="connsiteY11" fmla="*/ 361276 h 946680"/>
                  <a:gd name="connsiteX12" fmla="*/ 578418 w 617449"/>
                  <a:gd name="connsiteY12" fmla="*/ 455776 h 946680"/>
                  <a:gd name="connsiteX13" fmla="*/ 615510 w 617449"/>
                  <a:gd name="connsiteY13" fmla="*/ 729997 h 946680"/>
                  <a:gd name="connsiteX14" fmla="*/ 518182 w 617449"/>
                  <a:gd name="connsiteY14" fmla="*/ 866479 h 946680"/>
                  <a:gd name="connsiteX15" fmla="*/ 250174 w 617449"/>
                  <a:gd name="connsiteY15" fmla="*/ 944714 h 946680"/>
                  <a:gd name="connsiteX16" fmla="*/ 160424 w 617449"/>
                  <a:gd name="connsiteY16" fmla="*/ 787724 h 946680"/>
                  <a:gd name="connsiteX17" fmla="*/ 149144 w 617449"/>
                  <a:gd name="connsiteY17" fmla="*/ 605937 h 946680"/>
                  <a:gd name="connsiteX18" fmla="*/ 415441 w 617449"/>
                  <a:gd name="connsiteY18" fmla="*/ 437855 h 946680"/>
                  <a:gd name="connsiteX19" fmla="*/ 504650 w 617449"/>
                  <a:gd name="connsiteY19" fmla="*/ 805212 h 946680"/>
                  <a:gd name="connsiteX20" fmla="*/ 515317 w 617449"/>
                  <a:gd name="connsiteY20" fmla="*/ 502717 h 946680"/>
                  <a:gd name="connsiteX21" fmla="*/ 433295 w 617449"/>
                  <a:gd name="connsiteY21" fmla="*/ 383316 h 946680"/>
                  <a:gd name="connsiteX22" fmla="*/ 210324 w 617449"/>
                  <a:gd name="connsiteY22" fmla="*/ 393119 h 946680"/>
                  <a:gd name="connsiteX23" fmla="*/ 146880 w 617449"/>
                  <a:gd name="connsiteY23" fmla="*/ 343139 h 946680"/>
                  <a:gd name="connsiteX24" fmla="*/ 287047 w 617449"/>
                  <a:gd name="connsiteY24" fmla="*/ 175866 h 946680"/>
                  <a:gd name="connsiteX25" fmla="*/ 253134 w 617449"/>
                  <a:gd name="connsiteY25" fmla="*/ 79552 h 946680"/>
                  <a:gd name="connsiteX26" fmla="*/ 53976 w 617449"/>
                  <a:gd name="connsiteY26" fmla="*/ 319263 h 946680"/>
                  <a:gd name="connsiteX27" fmla="*/ 0 w 617449"/>
                  <a:gd name="connsiteY27" fmla="*/ 271862 h 946680"/>
                  <a:gd name="connsiteX0" fmla="*/ 386519 w 617449"/>
                  <a:gd name="connsiteY0" fmla="*/ 495477 h 946680"/>
                  <a:gd name="connsiteX1" fmla="*/ 199554 w 617449"/>
                  <a:gd name="connsiteY1" fmla="*/ 630098 h 946680"/>
                  <a:gd name="connsiteX2" fmla="*/ 204750 w 617449"/>
                  <a:gd name="connsiteY2" fmla="*/ 768340 h 946680"/>
                  <a:gd name="connsiteX3" fmla="*/ 274874 w 617449"/>
                  <a:gd name="connsiteY3" fmla="*/ 885344 h 946680"/>
                  <a:gd name="connsiteX4" fmla="*/ 470644 w 617449"/>
                  <a:gd name="connsiteY4" fmla="*/ 840014 h 946680"/>
                  <a:gd name="connsiteX5" fmla="*/ 386519 w 617449"/>
                  <a:gd name="connsiteY5" fmla="*/ 495477 h 946680"/>
                  <a:gd name="connsiteX6" fmla="*/ 0 w 617449"/>
                  <a:gd name="connsiteY6" fmla="*/ 271862 h 946680"/>
                  <a:gd name="connsiteX7" fmla="*/ 257275 w 617449"/>
                  <a:gd name="connsiteY7" fmla="*/ 0 h 946680"/>
                  <a:gd name="connsiteX8" fmla="*/ 357088 w 617449"/>
                  <a:gd name="connsiteY8" fmla="*/ 153566 h 946680"/>
                  <a:gd name="connsiteX9" fmla="*/ 252375 w 617449"/>
                  <a:gd name="connsiteY9" fmla="*/ 320206 h 946680"/>
                  <a:gd name="connsiteX10" fmla="*/ 431292 w 617449"/>
                  <a:gd name="connsiteY10" fmla="*/ 299966 h 946680"/>
                  <a:gd name="connsiteX11" fmla="*/ 521307 w 617449"/>
                  <a:gd name="connsiteY11" fmla="*/ 361276 h 946680"/>
                  <a:gd name="connsiteX12" fmla="*/ 578418 w 617449"/>
                  <a:gd name="connsiteY12" fmla="*/ 455776 h 946680"/>
                  <a:gd name="connsiteX13" fmla="*/ 615510 w 617449"/>
                  <a:gd name="connsiteY13" fmla="*/ 729997 h 946680"/>
                  <a:gd name="connsiteX14" fmla="*/ 518182 w 617449"/>
                  <a:gd name="connsiteY14" fmla="*/ 866479 h 946680"/>
                  <a:gd name="connsiteX15" fmla="*/ 250174 w 617449"/>
                  <a:gd name="connsiteY15" fmla="*/ 944714 h 946680"/>
                  <a:gd name="connsiteX16" fmla="*/ 160424 w 617449"/>
                  <a:gd name="connsiteY16" fmla="*/ 787724 h 946680"/>
                  <a:gd name="connsiteX17" fmla="*/ 149144 w 617449"/>
                  <a:gd name="connsiteY17" fmla="*/ 605937 h 946680"/>
                  <a:gd name="connsiteX18" fmla="*/ 415441 w 617449"/>
                  <a:gd name="connsiteY18" fmla="*/ 437855 h 946680"/>
                  <a:gd name="connsiteX19" fmla="*/ 504650 w 617449"/>
                  <a:gd name="connsiteY19" fmla="*/ 805212 h 946680"/>
                  <a:gd name="connsiteX20" fmla="*/ 515317 w 617449"/>
                  <a:gd name="connsiteY20" fmla="*/ 502717 h 946680"/>
                  <a:gd name="connsiteX21" fmla="*/ 433295 w 617449"/>
                  <a:gd name="connsiteY21" fmla="*/ 383316 h 946680"/>
                  <a:gd name="connsiteX22" fmla="*/ 210324 w 617449"/>
                  <a:gd name="connsiteY22" fmla="*/ 393119 h 946680"/>
                  <a:gd name="connsiteX23" fmla="*/ 146880 w 617449"/>
                  <a:gd name="connsiteY23" fmla="*/ 343139 h 946680"/>
                  <a:gd name="connsiteX24" fmla="*/ 287047 w 617449"/>
                  <a:gd name="connsiteY24" fmla="*/ 175866 h 946680"/>
                  <a:gd name="connsiteX25" fmla="*/ 253134 w 617449"/>
                  <a:gd name="connsiteY25" fmla="*/ 79552 h 946680"/>
                  <a:gd name="connsiteX26" fmla="*/ 53976 w 617449"/>
                  <a:gd name="connsiteY26" fmla="*/ 319263 h 946680"/>
                  <a:gd name="connsiteX27" fmla="*/ 0 w 617449"/>
                  <a:gd name="connsiteY27" fmla="*/ 271862 h 946680"/>
                  <a:gd name="connsiteX0" fmla="*/ 386519 w 617449"/>
                  <a:gd name="connsiteY0" fmla="*/ 495477 h 946680"/>
                  <a:gd name="connsiteX1" fmla="*/ 199554 w 617449"/>
                  <a:gd name="connsiteY1" fmla="*/ 630098 h 946680"/>
                  <a:gd name="connsiteX2" fmla="*/ 204750 w 617449"/>
                  <a:gd name="connsiteY2" fmla="*/ 768340 h 946680"/>
                  <a:gd name="connsiteX3" fmla="*/ 274874 w 617449"/>
                  <a:gd name="connsiteY3" fmla="*/ 885344 h 946680"/>
                  <a:gd name="connsiteX4" fmla="*/ 470644 w 617449"/>
                  <a:gd name="connsiteY4" fmla="*/ 840014 h 946680"/>
                  <a:gd name="connsiteX5" fmla="*/ 386519 w 617449"/>
                  <a:gd name="connsiteY5" fmla="*/ 495477 h 946680"/>
                  <a:gd name="connsiteX6" fmla="*/ 0 w 617449"/>
                  <a:gd name="connsiteY6" fmla="*/ 271862 h 946680"/>
                  <a:gd name="connsiteX7" fmla="*/ 257275 w 617449"/>
                  <a:gd name="connsiteY7" fmla="*/ 0 h 946680"/>
                  <a:gd name="connsiteX8" fmla="*/ 357088 w 617449"/>
                  <a:gd name="connsiteY8" fmla="*/ 153566 h 946680"/>
                  <a:gd name="connsiteX9" fmla="*/ 252375 w 617449"/>
                  <a:gd name="connsiteY9" fmla="*/ 320206 h 946680"/>
                  <a:gd name="connsiteX10" fmla="*/ 431292 w 617449"/>
                  <a:gd name="connsiteY10" fmla="*/ 309491 h 946680"/>
                  <a:gd name="connsiteX11" fmla="*/ 521307 w 617449"/>
                  <a:gd name="connsiteY11" fmla="*/ 361276 h 946680"/>
                  <a:gd name="connsiteX12" fmla="*/ 578418 w 617449"/>
                  <a:gd name="connsiteY12" fmla="*/ 455776 h 946680"/>
                  <a:gd name="connsiteX13" fmla="*/ 615510 w 617449"/>
                  <a:gd name="connsiteY13" fmla="*/ 729997 h 946680"/>
                  <a:gd name="connsiteX14" fmla="*/ 518182 w 617449"/>
                  <a:gd name="connsiteY14" fmla="*/ 866479 h 946680"/>
                  <a:gd name="connsiteX15" fmla="*/ 250174 w 617449"/>
                  <a:gd name="connsiteY15" fmla="*/ 944714 h 946680"/>
                  <a:gd name="connsiteX16" fmla="*/ 160424 w 617449"/>
                  <a:gd name="connsiteY16" fmla="*/ 787724 h 946680"/>
                  <a:gd name="connsiteX17" fmla="*/ 149144 w 617449"/>
                  <a:gd name="connsiteY17" fmla="*/ 605937 h 946680"/>
                  <a:gd name="connsiteX18" fmla="*/ 415441 w 617449"/>
                  <a:gd name="connsiteY18" fmla="*/ 437855 h 946680"/>
                  <a:gd name="connsiteX19" fmla="*/ 504650 w 617449"/>
                  <a:gd name="connsiteY19" fmla="*/ 805212 h 946680"/>
                  <a:gd name="connsiteX20" fmla="*/ 515317 w 617449"/>
                  <a:gd name="connsiteY20" fmla="*/ 502717 h 946680"/>
                  <a:gd name="connsiteX21" fmla="*/ 433295 w 617449"/>
                  <a:gd name="connsiteY21" fmla="*/ 383316 h 946680"/>
                  <a:gd name="connsiteX22" fmla="*/ 210324 w 617449"/>
                  <a:gd name="connsiteY22" fmla="*/ 393119 h 946680"/>
                  <a:gd name="connsiteX23" fmla="*/ 146880 w 617449"/>
                  <a:gd name="connsiteY23" fmla="*/ 343139 h 946680"/>
                  <a:gd name="connsiteX24" fmla="*/ 287047 w 617449"/>
                  <a:gd name="connsiteY24" fmla="*/ 175866 h 946680"/>
                  <a:gd name="connsiteX25" fmla="*/ 253134 w 617449"/>
                  <a:gd name="connsiteY25" fmla="*/ 79552 h 946680"/>
                  <a:gd name="connsiteX26" fmla="*/ 53976 w 617449"/>
                  <a:gd name="connsiteY26" fmla="*/ 319263 h 946680"/>
                  <a:gd name="connsiteX27" fmla="*/ 0 w 617449"/>
                  <a:gd name="connsiteY27" fmla="*/ 271862 h 946680"/>
                  <a:gd name="connsiteX0" fmla="*/ 386519 w 617449"/>
                  <a:gd name="connsiteY0" fmla="*/ 495477 h 946680"/>
                  <a:gd name="connsiteX1" fmla="*/ 199554 w 617449"/>
                  <a:gd name="connsiteY1" fmla="*/ 630098 h 946680"/>
                  <a:gd name="connsiteX2" fmla="*/ 204750 w 617449"/>
                  <a:gd name="connsiteY2" fmla="*/ 768340 h 946680"/>
                  <a:gd name="connsiteX3" fmla="*/ 274874 w 617449"/>
                  <a:gd name="connsiteY3" fmla="*/ 885344 h 946680"/>
                  <a:gd name="connsiteX4" fmla="*/ 470644 w 617449"/>
                  <a:gd name="connsiteY4" fmla="*/ 840014 h 946680"/>
                  <a:gd name="connsiteX5" fmla="*/ 386519 w 617449"/>
                  <a:gd name="connsiteY5" fmla="*/ 495477 h 946680"/>
                  <a:gd name="connsiteX6" fmla="*/ 0 w 617449"/>
                  <a:gd name="connsiteY6" fmla="*/ 271862 h 946680"/>
                  <a:gd name="connsiteX7" fmla="*/ 257275 w 617449"/>
                  <a:gd name="connsiteY7" fmla="*/ 0 h 946680"/>
                  <a:gd name="connsiteX8" fmla="*/ 357088 w 617449"/>
                  <a:gd name="connsiteY8" fmla="*/ 153566 h 946680"/>
                  <a:gd name="connsiteX9" fmla="*/ 252375 w 617449"/>
                  <a:gd name="connsiteY9" fmla="*/ 320206 h 946680"/>
                  <a:gd name="connsiteX10" fmla="*/ 431292 w 617449"/>
                  <a:gd name="connsiteY10" fmla="*/ 309491 h 946680"/>
                  <a:gd name="connsiteX11" fmla="*/ 521307 w 617449"/>
                  <a:gd name="connsiteY11" fmla="*/ 361276 h 946680"/>
                  <a:gd name="connsiteX12" fmla="*/ 578418 w 617449"/>
                  <a:gd name="connsiteY12" fmla="*/ 455776 h 946680"/>
                  <a:gd name="connsiteX13" fmla="*/ 615510 w 617449"/>
                  <a:gd name="connsiteY13" fmla="*/ 729997 h 946680"/>
                  <a:gd name="connsiteX14" fmla="*/ 518182 w 617449"/>
                  <a:gd name="connsiteY14" fmla="*/ 866479 h 946680"/>
                  <a:gd name="connsiteX15" fmla="*/ 250174 w 617449"/>
                  <a:gd name="connsiteY15" fmla="*/ 944714 h 946680"/>
                  <a:gd name="connsiteX16" fmla="*/ 160424 w 617449"/>
                  <a:gd name="connsiteY16" fmla="*/ 787724 h 946680"/>
                  <a:gd name="connsiteX17" fmla="*/ 149144 w 617449"/>
                  <a:gd name="connsiteY17" fmla="*/ 605937 h 946680"/>
                  <a:gd name="connsiteX18" fmla="*/ 415441 w 617449"/>
                  <a:gd name="connsiteY18" fmla="*/ 437855 h 946680"/>
                  <a:gd name="connsiteX19" fmla="*/ 504650 w 617449"/>
                  <a:gd name="connsiteY19" fmla="*/ 805212 h 946680"/>
                  <a:gd name="connsiteX20" fmla="*/ 515317 w 617449"/>
                  <a:gd name="connsiteY20" fmla="*/ 502717 h 946680"/>
                  <a:gd name="connsiteX21" fmla="*/ 433295 w 617449"/>
                  <a:gd name="connsiteY21" fmla="*/ 383316 h 946680"/>
                  <a:gd name="connsiteX22" fmla="*/ 210324 w 617449"/>
                  <a:gd name="connsiteY22" fmla="*/ 393119 h 946680"/>
                  <a:gd name="connsiteX23" fmla="*/ 146880 w 617449"/>
                  <a:gd name="connsiteY23" fmla="*/ 343139 h 946680"/>
                  <a:gd name="connsiteX24" fmla="*/ 287047 w 617449"/>
                  <a:gd name="connsiteY24" fmla="*/ 175866 h 946680"/>
                  <a:gd name="connsiteX25" fmla="*/ 253134 w 617449"/>
                  <a:gd name="connsiteY25" fmla="*/ 79552 h 946680"/>
                  <a:gd name="connsiteX26" fmla="*/ 53976 w 617449"/>
                  <a:gd name="connsiteY26" fmla="*/ 319263 h 946680"/>
                  <a:gd name="connsiteX27" fmla="*/ 0 w 617449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5317 w 618127"/>
                  <a:gd name="connsiteY20" fmla="*/ 502717 h 946680"/>
                  <a:gd name="connsiteX21" fmla="*/ 433295 w 618127"/>
                  <a:gd name="connsiteY21" fmla="*/ 383316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5317 w 618127"/>
                  <a:gd name="connsiteY20" fmla="*/ 502717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6508 w 618127"/>
                  <a:gd name="connsiteY20" fmla="*/ 538435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6508 w 618127"/>
                  <a:gd name="connsiteY20" fmla="*/ 538435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6508 w 618127"/>
                  <a:gd name="connsiteY20" fmla="*/ 538435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6508 w 618127"/>
                  <a:gd name="connsiteY20" fmla="*/ 538435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6508 w 618127"/>
                  <a:gd name="connsiteY20" fmla="*/ 538435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595522"/>
                  <a:gd name="connsiteY0" fmla="*/ 495477 h 946663"/>
                  <a:gd name="connsiteX1" fmla="*/ 199554 w 595522"/>
                  <a:gd name="connsiteY1" fmla="*/ 630098 h 946663"/>
                  <a:gd name="connsiteX2" fmla="*/ 204750 w 595522"/>
                  <a:gd name="connsiteY2" fmla="*/ 768340 h 946663"/>
                  <a:gd name="connsiteX3" fmla="*/ 274874 w 595522"/>
                  <a:gd name="connsiteY3" fmla="*/ 885344 h 946663"/>
                  <a:gd name="connsiteX4" fmla="*/ 470644 w 595522"/>
                  <a:gd name="connsiteY4" fmla="*/ 840014 h 946663"/>
                  <a:gd name="connsiteX5" fmla="*/ 386519 w 595522"/>
                  <a:gd name="connsiteY5" fmla="*/ 495477 h 946663"/>
                  <a:gd name="connsiteX6" fmla="*/ 0 w 595522"/>
                  <a:gd name="connsiteY6" fmla="*/ 271862 h 946663"/>
                  <a:gd name="connsiteX7" fmla="*/ 257275 w 595522"/>
                  <a:gd name="connsiteY7" fmla="*/ 0 h 946663"/>
                  <a:gd name="connsiteX8" fmla="*/ 357088 w 595522"/>
                  <a:gd name="connsiteY8" fmla="*/ 153566 h 946663"/>
                  <a:gd name="connsiteX9" fmla="*/ 252375 w 595522"/>
                  <a:gd name="connsiteY9" fmla="*/ 320206 h 946663"/>
                  <a:gd name="connsiteX10" fmla="*/ 431292 w 595522"/>
                  <a:gd name="connsiteY10" fmla="*/ 309491 h 946663"/>
                  <a:gd name="connsiteX11" fmla="*/ 521307 w 595522"/>
                  <a:gd name="connsiteY11" fmla="*/ 361276 h 946663"/>
                  <a:gd name="connsiteX12" fmla="*/ 578418 w 595522"/>
                  <a:gd name="connsiteY12" fmla="*/ 455776 h 946663"/>
                  <a:gd name="connsiteX13" fmla="*/ 591697 w 595522"/>
                  <a:gd name="connsiteY13" fmla="*/ 733569 h 946663"/>
                  <a:gd name="connsiteX14" fmla="*/ 518182 w 595522"/>
                  <a:gd name="connsiteY14" fmla="*/ 866479 h 946663"/>
                  <a:gd name="connsiteX15" fmla="*/ 250174 w 595522"/>
                  <a:gd name="connsiteY15" fmla="*/ 944714 h 946663"/>
                  <a:gd name="connsiteX16" fmla="*/ 160424 w 595522"/>
                  <a:gd name="connsiteY16" fmla="*/ 787724 h 946663"/>
                  <a:gd name="connsiteX17" fmla="*/ 149144 w 595522"/>
                  <a:gd name="connsiteY17" fmla="*/ 605937 h 946663"/>
                  <a:gd name="connsiteX18" fmla="*/ 415441 w 595522"/>
                  <a:gd name="connsiteY18" fmla="*/ 437855 h 946663"/>
                  <a:gd name="connsiteX19" fmla="*/ 504650 w 595522"/>
                  <a:gd name="connsiteY19" fmla="*/ 805212 h 946663"/>
                  <a:gd name="connsiteX20" fmla="*/ 516508 w 595522"/>
                  <a:gd name="connsiteY20" fmla="*/ 538435 h 946663"/>
                  <a:gd name="connsiteX21" fmla="*/ 434486 w 595522"/>
                  <a:gd name="connsiteY21" fmla="*/ 404747 h 946663"/>
                  <a:gd name="connsiteX22" fmla="*/ 210324 w 595522"/>
                  <a:gd name="connsiteY22" fmla="*/ 393119 h 946663"/>
                  <a:gd name="connsiteX23" fmla="*/ 146880 w 595522"/>
                  <a:gd name="connsiteY23" fmla="*/ 343139 h 946663"/>
                  <a:gd name="connsiteX24" fmla="*/ 287047 w 595522"/>
                  <a:gd name="connsiteY24" fmla="*/ 175866 h 946663"/>
                  <a:gd name="connsiteX25" fmla="*/ 253134 w 595522"/>
                  <a:gd name="connsiteY25" fmla="*/ 79552 h 946663"/>
                  <a:gd name="connsiteX26" fmla="*/ 53976 w 595522"/>
                  <a:gd name="connsiteY26" fmla="*/ 319263 h 946663"/>
                  <a:gd name="connsiteX27" fmla="*/ 0 w 595522"/>
                  <a:gd name="connsiteY27" fmla="*/ 271862 h 946663"/>
                  <a:gd name="connsiteX0" fmla="*/ 386519 w 606187"/>
                  <a:gd name="connsiteY0" fmla="*/ 495477 h 946773"/>
                  <a:gd name="connsiteX1" fmla="*/ 199554 w 606187"/>
                  <a:gd name="connsiteY1" fmla="*/ 630098 h 946773"/>
                  <a:gd name="connsiteX2" fmla="*/ 204750 w 606187"/>
                  <a:gd name="connsiteY2" fmla="*/ 768340 h 946773"/>
                  <a:gd name="connsiteX3" fmla="*/ 274874 w 606187"/>
                  <a:gd name="connsiteY3" fmla="*/ 885344 h 946773"/>
                  <a:gd name="connsiteX4" fmla="*/ 470644 w 606187"/>
                  <a:gd name="connsiteY4" fmla="*/ 840014 h 946773"/>
                  <a:gd name="connsiteX5" fmla="*/ 386519 w 606187"/>
                  <a:gd name="connsiteY5" fmla="*/ 495477 h 946773"/>
                  <a:gd name="connsiteX6" fmla="*/ 0 w 606187"/>
                  <a:gd name="connsiteY6" fmla="*/ 271862 h 946773"/>
                  <a:gd name="connsiteX7" fmla="*/ 257275 w 606187"/>
                  <a:gd name="connsiteY7" fmla="*/ 0 h 946773"/>
                  <a:gd name="connsiteX8" fmla="*/ 357088 w 606187"/>
                  <a:gd name="connsiteY8" fmla="*/ 153566 h 946773"/>
                  <a:gd name="connsiteX9" fmla="*/ 252375 w 606187"/>
                  <a:gd name="connsiteY9" fmla="*/ 320206 h 946773"/>
                  <a:gd name="connsiteX10" fmla="*/ 431292 w 606187"/>
                  <a:gd name="connsiteY10" fmla="*/ 309491 h 946773"/>
                  <a:gd name="connsiteX11" fmla="*/ 521307 w 606187"/>
                  <a:gd name="connsiteY11" fmla="*/ 361276 h 946773"/>
                  <a:gd name="connsiteX12" fmla="*/ 578418 w 606187"/>
                  <a:gd name="connsiteY12" fmla="*/ 455776 h 946773"/>
                  <a:gd name="connsiteX13" fmla="*/ 603603 w 606187"/>
                  <a:gd name="connsiteY13" fmla="*/ 710947 h 946773"/>
                  <a:gd name="connsiteX14" fmla="*/ 518182 w 606187"/>
                  <a:gd name="connsiteY14" fmla="*/ 866479 h 946773"/>
                  <a:gd name="connsiteX15" fmla="*/ 250174 w 606187"/>
                  <a:gd name="connsiteY15" fmla="*/ 944714 h 946773"/>
                  <a:gd name="connsiteX16" fmla="*/ 160424 w 606187"/>
                  <a:gd name="connsiteY16" fmla="*/ 787724 h 946773"/>
                  <a:gd name="connsiteX17" fmla="*/ 149144 w 606187"/>
                  <a:gd name="connsiteY17" fmla="*/ 605937 h 946773"/>
                  <a:gd name="connsiteX18" fmla="*/ 415441 w 606187"/>
                  <a:gd name="connsiteY18" fmla="*/ 437855 h 946773"/>
                  <a:gd name="connsiteX19" fmla="*/ 504650 w 606187"/>
                  <a:gd name="connsiteY19" fmla="*/ 805212 h 946773"/>
                  <a:gd name="connsiteX20" fmla="*/ 516508 w 606187"/>
                  <a:gd name="connsiteY20" fmla="*/ 538435 h 946773"/>
                  <a:gd name="connsiteX21" fmla="*/ 434486 w 606187"/>
                  <a:gd name="connsiteY21" fmla="*/ 404747 h 946773"/>
                  <a:gd name="connsiteX22" fmla="*/ 210324 w 606187"/>
                  <a:gd name="connsiteY22" fmla="*/ 393119 h 946773"/>
                  <a:gd name="connsiteX23" fmla="*/ 146880 w 606187"/>
                  <a:gd name="connsiteY23" fmla="*/ 343139 h 946773"/>
                  <a:gd name="connsiteX24" fmla="*/ 287047 w 606187"/>
                  <a:gd name="connsiteY24" fmla="*/ 175866 h 946773"/>
                  <a:gd name="connsiteX25" fmla="*/ 253134 w 606187"/>
                  <a:gd name="connsiteY25" fmla="*/ 79552 h 946773"/>
                  <a:gd name="connsiteX26" fmla="*/ 53976 w 606187"/>
                  <a:gd name="connsiteY26" fmla="*/ 319263 h 946773"/>
                  <a:gd name="connsiteX27" fmla="*/ 0 w 606187"/>
                  <a:gd name="connsiteY27" fmla="*/ 271862 h 946773"/>
                  <a:gd name="connsiteX0" fmla="*/ 386519 w 606331"/>
                  <a:gd name="connsiteY0" fmla="*/ 495477 h 950610"/>
                  <a:gd name="connsiteX1" fmla="*/ 199554 w 606331"/>
                  <a:gd name="connsiteY1" fmla="*/ 630098 h 950610"/>
                  <a:gd name="connsiteX2" fmla="*/ 204750 w 606331"/>
                  <a:gd name="connsiteY2" fmla="*/ 768340 h 950610"/>
                  <a:gd name="connsiteX3" fmla="*/ 274874 w 606331"/>
                  <a:gd name="connsiteY3" fmla="*/ 885344 h 950610"/>
                  <a:gd name="connsiteX4" fmla="*/ 470644 w 606331"/>
                  <a:gd name="connsiteY4" fmla="*/ 840014 h 950610"/>
                  <a:gd name="connsiteX5" fmla="*/ 386519 w 606331"/>
                  <a:gd name="connsiteY5" fmla="*/ 495477 h 950610"/>
                  <a:gd name="connsiteX6" fmla="*/ 0 w 606331"/>
                  <a:gd name="connsiteY6" fmla="*/ 271862 h 950610"/>
                  <a:gd name="connsiteX7" fmla="*/ 257275 w 606331"/>
                  <a:gd name="connsiteY7" fmla="*/ 0 h 950610"/>
                  <a:gd name="connsiteX8" fmla="*/ 357088 w 606331"/>
                  <a:gd name="connsiteY8" fmla="*/ 153566 h 950610"/>
                  <a:gd name="connsiteX9" fmla="*/ 252375 w 606331"/>
                  <a:gd name="connsiteY9" fmla="*/ 320206 h 950610"/>
                  <a:gd name="connsiteX10" fmla="*/ 431292 w 606331"/>
                  <a:gd name="connsiteY10" fmla="*/ 309491 h 950610"/>
                  <a:gd name="connsiteX11" fmla="*/ 521307 w 606331"/>
                  <a:gd name="connsiteY11" fmla="*/ 361276 h 950610"/>
                  <a:gd name="connsiteX12" fmla="*/ 578418 w 606331"/>
                  <a:gd name="connsiteY12" fmla="*/ 455776 h 950610"/>
                  <a:gd name="connsiteX13" fmla="*/ 603603 w 606331"/>
                  <a:gd name="connsiteY13" fmla="*/ 710947 h 950610"/>
                  <a:gd name="connsiteX14" fmla="*/ 515801 w 606331"/>
                  <a:gd name="connsiteY14" fmla="*/ 897435 h 950610"/>
                  <a:gd name="connsiteX15" fmla="*/ 250174 w 606331"/>
                  <a:gd name="connsiteY15" fmla="*/ 944714 h 950610"/>
                  <a:gd name="connsiteX16" fmla="*/ 160424 w 606331"/>
                  <a:gd name="connsiteY16" fmla="*/ 787724 h 950610"/>
                  <a:gd name="connsiteX17" fmla="*/ 149144 w 606331"/>
                  <a:gd name="connsiteY17" fmla="*/ 605937 h 950610"/>
                  <a:gd name="connsiteX18" fmla="*/ 415441 w 606331"/>
                  <a:gd name="connsiteY18" fmla="*/ 437855 h 950610"/>
                  <a:gd name="connsiteX19" fmla="*/ 504650 w 606331"/>
                  <a:gd name="connsiteY19" fmla="*/ 805212 h 950610"/>
                  <a:gd name="connsiteX20" fmla="*/ 516508 w 606331"/>
                  <a:gd name="connsiteY20" fmla="*/ 538435 h 950610"/>
                  <a:gd name="connsiteX21" fmla="*/ 434486 w 606331"/>
                  <a:gd name="connsiteY21" fmla="*/ 404747 h 950610"/>
                  <a:gd name="connsiteX22" fmla="*/ 210324 w 606331"/>
                  <a:gd name="connsiteY22" fmla="*/ 393119 h 950610"/>
                  <a:gd name="connsiteX23" fmla="*/ 146880 w 606331"/>
                  <a:gd name="connsiteY23" fmla="*/ 343139 h 950610"/>
                  <a:gd name="connsiteX24" fmla="*/ 287047 w 606331"/>
                  <a:gd name="connsiteY24" fmla="*/ 175866 h 950610"/>
                  <a:gd name="connsiteX25" fmla="*/ 253134 w 606331"/>
                  <a:gd name="connsiteY25" fmla="*/ 79552 h 950610"/>
                  <a:gd name="connsiteX26" fmla="*/ 53976 w 606331"/>
                  <a:gd name="connsiteY26" fmla="*/ 319263 h 950610"/>
                  <a:gd name="connsiteX27" fmla="*/ 0 w 606331"/>
                  <a:gd name="connsiteY27" fmla="*/ 271862 h 950610"/>
                  <a:gd name="connsiteX0" fmla="*/ 386519 w 606331"/>
                  <a:gd name="connsiteY0" fmla="*/ 495477 h 912089"/>
                  <a:gd name="connsiteX1" fmla="*/ 199554 w 606331"/>
                  <a:gd name="connsiteY1" fmla="*/ 630098 h 912089"/>
                  <a:gd name="connsiteX2" fmla="*/ 204750 w 606331"/>
                  <a:gd name="connsiteY2" fmla="*/ 768340 h 912089"/>
                  <a:gd name="connsiteX3" fmla="*/ 274874 w 606331"/>
                  <a:gd name="connsiteY3" fmla="*/ 885344 h 912089"/>
                  <a:gd name="connsiteX4" fmla="*/ 470644 w 606331"/>
                  <a:gd name="connsiteY4" fmla="*/ 840014 h 912089"/>
                  <a:gd name="connsiteX5" fmla="*/ 386519 w 606331"/>
                  <a:gd name="connsiteY5" fmla="*/ 495477 h 912089"/>
                  <a:gd name="connsiteX6" fmla="*/ 0 w 606331"/>
                  <a:gd name="connsiteY6" fmla="*/ 271862 h 912089"/>
                  <a:gd name="connsiteX7" fmla="*/ 257275 w 606331"/>
                  <a:gd name="connsiteY7" fmla="*/ 0 h 912089"/>
                  <a:gd name="connsiteX8" fmla="*/ 357088 w 606331"/>
                  <a:gd name="connsiteY8" fmla="*/ 153566 h 912089"/>
                  <a:gd name="connsiteX9" fmla="*/ 252375 w 606331"/>
                  <a:gd name="connsiteY9" fmla="*/ 320206 h 912089"/>
                  <a:gd name="connsiteX10" fmla="*/ 431292 w 606331"/>
                  <a:gd name="connsiteY10" fmla="*/ 309491 h 912089"/>
                  <a:gd name="connsiteX11" fmla="*/ 521307 w 606331"/>
                  <a:gd name="connsiteY11" fmla="*/ 361276 h 912089"/>
                  <a:gd name="connsiteX12" fmla="*/ 578418 w 606331"/>
                  <a:gd name="connsiteY12" fmla="*/ 455776 h 912089"/>
                  <a:gd name="connsiteX13" fmla="*/ 603603 w 606331"/>
                  <a:gd name="connsiteY13" fmla="*/ 710947 h 912089"/>
                  <a:gd name="connsiteX14" fmla="*/ 515801 w 606331"/>
                  <a:gd name="connsiteY14" fmla="*/ 897435 h 912089"/>
                  <a:gd name="connsiteX15" fmla="*/ 200167 w 606331"/>
                  <a:gd name="connsiteY15" fmla="*/ 887564 h 912089"/>
                  <a:gd name="connsiteX16" fmla="*/ 160424 w 606331"/>
                  <a:gd name="connsiteY16" fmla="*/ 787724 h 912089"/>
                  <a:gd name="connsiteX17" fmla="*/ 149144 w 606331"/>
                  <a:gd name="connsiteY17" fmla="*/ 605937 h 912089"/>
                  <a:gd name="connsiteX18" fmla="*/ 415441 w 606331"/>
                  <a:gd name="connsiteY18" fmla="*/ 437855 h 912089"/>
                  <a:gd name="connsiteX19" fmla="*/ 504650 w 606331"/>
                  <a:gd name="connsiteY19" fmla="*/ 805212 h 912089"/>
                  <a:gd name="connsiteX20" fmla="*/ 516508 w 606331"/>
                  <a:gd name="connsiteY20" fmla="*/ 538435 h 912089"/>
                  <a:gd name="connsiteX21" fmla="*/ 434486 w 606331"/>
                  <a:gd name="connsiteY21" fmla="*/ 404747 h 912089"/>
                  <a:gd name="connsiteX22" fmla="*/ 210324 w 606331"/>
                  <a:gd name="connsiteY22" fmla="*/ 393119 h 912089"/>
                  <a:gd name="connsiteX23" fmla="*/ 146880 w 606331"/>
                  <a:gd name="connsiteY23" fmla="*/ 343139 h 912089"/>
                  <a:gd name="connsiteX24" fmla="*/ 287047 w 606331"/>
                  <a:gd name="connsiteY24" fmla="*/ 175866 h 912089"/>
                  <a:gd name="connsiteX25" fmla="*/ 253134 w 606331"/>
                  <a:gd name="connsiteY25" fmla="*/ 79552 h 912089"/>
                  <a:gd name="connsiteX26" fmla="*/ 53976 w 606331"/>
                  <a:gd name="connsiteY26" fmla="*/ 319263 h 912089"/>
                  <a:gd name="connsiteX27" fmla="*/ 0 w 606331"/>
                  <a:gd name="connsiteY27" fmla="*/ 271862 h 912089"/>
                  <a:gd name="connsiteX0" fmla="*/ 386519 w 607147"/>
                  <a:gd name="connsiteY0" fmla="*/ 495477 h 908632"/>
                  <a:gd name="connsiteX1" fmla="*/ 199554 w 607147"/>
                  <a:gd name="connsiteY1" fmla="*/ 630098 h 908632"/>
                  <a:gd name="connsiteX2" fmla="*/ 204750 w 607147"/>
                  <a:gd name="connsiteY2" fmla="*/ 768340 h 908632"/>
                  <a:gd name="connsiteX3" fmla="*/ 274874 w 607147"/>
                  <a:gd name="connsiteY3" fmla="*/ 885344 h 908632"/>
                  <a:gd name="connsiteX4" fmla="*/ 470644 w 607147"/>
                  <a:gd name="connsiteY4" fmla="*/ 840014 h 908632"/>
                  <a:gd name="connsiteX5" fmla="*/ 386519 w 607147"/>
                  <a:gd name="connsiteY5" fmla="*/ 495477 h 908632"/>
                  <a:gd name="connsiteX6" fmla="*/ 0 w 607147"/>
                  <a:gd name="connsiteY6" fmla="*/ 271862 h 908632"/>
                  <a:gd name="connsiteX7" fmla="*/ 257275 w 607147"/>
                  <a:gd name="connsiteY7" fmla="*/ 0 h 908632"/>
                  <a:gd name="connsiteX8" fmla="*/ 357088 w 607147"/>
                  <a:gd name="connsiteY8" fmla="*/ 153566 h 908632"/>
                  <a:gd name="connsiteX9" fmla="*/ 252375 w 607147"/>
                  <a:gd name="connsiteY9" fmla="*/ 320206 h 908632"/>
                  <a:gd name="connsiteX10" fmla="*/ 431292 w 607147"/>
                  <a:gd name="connsiteY10" fmla="*/ 309491 h 908632"/>
                  <a:gd name="connsiteX11" fmla="*/ 521307 w 607147"/>
                  <a:gd name="connsiteY11" fmla="*/ 361276 h 908632"/>
                  <a:gd name="connsiteX12" fmla="*/ 578418 w 607147"/>
                  <a:gd name="connsiteY12" fmla="*/ 455776 h 908632"/>
                  <a:gd name="connsiteX13" fmla="*/ 603603 w 607147"/>
                  <a:gd name="connsiteY13" fmla="*/ 710947 h 908632"/>
                  <a:gd name="connsiteX14" fmla="*/ 502704 w 607147"/>
                  <a:gd name="connsiteY14" fmla="*/ 892673 h 908632"/>
                  <a:gd name="connsiteX15" fmla="*/ 200167 w 607147"/>
                  <a:gd name="connsiteY15" fmla="*/ 887564 h 908632"/>
                  <a:gd name="connsiteX16" fmla="*/ 160424 w 607147"/>
                  <a:gd name="connsiteY16" fmla="*/ 787724 h 908632"/>
                  <a:gd name="connsiteX17" fmla="*/ 149144 w 607147"/>
                  <a:gd name="connsiteY17" fmla="*/ 605937 h 908632"/>
                  <a:gd name="connsiteX18" fmla="*/ 415441 w 607147"/>
                  <a:gd name="connsiteY18" fmla="*/ 437855 h 908632"/>
                  <a:gd name="connsiteX19" fmla="*/ 504650 w 607147"/>
                  <a:gd name="connsiteY19" fmla="*/ 805212 h 908632"/>
                  <a:gd name="connsiteX20" fmla="*/ 516508 w 607147"/>
                  <a:gd name="connsiteY20" fmla="*/ 538435 h 908632"/>
                  <a:gd name="connsiteX21" fmla="*/ 434486 w 607147"/>
                  <a:gd name="connsiteY21" fmla="*/ 404747 h 908632"/>
                  <a:gd name="connsiteX22" fmla="*/ 210324 w 607147"/>
                  <a:gd name="connsiteY22" fmla="*/ 393119 h 908632"/>
                  <a:gd name="connsiteX23" fmla="*/ 146880 w 607147"/>
                  <a:gd name="connsiteY23" fmla="*/ 343139 h 908632"/>
                  <a:gd name="connsiteX24" fmla="*/ 287047 w 607147"/>
                  <a:gd name="connsiteY24" fmla="*/ 175866 h 908632"/>
                  <a:gd name="connsiteX25" fmla="*/ 253134 w 607147"/>
                  <a:gd name="connsiteY25" fmla="*/ 79552 h 908632"/>
                  <a:gd name="connsiteX26" fmla="*/ 53976 w 607147"/>
                  <a:gd name="connsiteY26" fmla="*/ 319263 h 908632"/>
                  <a:gd name="connsiteX27" fmla="*/ 0 w 607147"/>
                  <a:gd name="connsiteY27" fmla="*/ 271862 h 908632"/>
                  <a:gd name="connsiteX0" fmla="*/ 386519 w 607147"/>
                  <a:gd name="connsiteY0" fmla="*/ 495477 h 908632"/>
                  <a:gd name="connsiteX1" fmla="*/ 199554 w 607147"/>
                  <a:gd name="connsiteY1" fmla="*/ 630098 h 908632"/>
                  <a:gd name="connsiteX2" fmla="*/ 204750 w 607147"/>
                  <a:gd name="connsiteY2" fmla="*/ 768340 h 908632"/>
                  <a:gd name="connsiteX3" fmla="*/ 286781 w 607147"/>
                  <a:gd name="connsiteY3" fmla="*/ 819860 h 908632"/>
                  <a:gd name="connsiteX4" fmla="*/ 470644 w 607147"/>
                  <a:gd name="connsiteY4" fmla="*/ 840014 h 908632"/>
                  <a:gd name="connsiteX5" fmla="*/ 386519 w 607147"/>
                  <a:gd name="connsiteY5" fmla="*/ 495477 h 908632"/>
                  <a:gd name="connsiteX6" fmla="*/ 0 w 607147"/>
                  <a:gd name="connsiteY6" fmla="*/ 271862 h 908632"/>
                  <a:gd name="connsiteX7" fmla="*/ 257275 w 607147"/>
                  <a:gd name="connsiteY7" fmla="*/ 0 h 908632"/>
                  <a:gd name="connsiteX8" fmla="*/ 357088 w 607147"/>
                  <a:gd name="connsiteY8" fmla="*/ 153566 h 908632"/>
                  <a:gd name="connsiteX9" fmla="*/ 252375 w 607147"/>
                  <a:gd name="connsiteY9" fmla="*/ 320206 h 908632"/>
                  <a:gd name="connsiteX10" fmla="*/ 431292 w 607147"/>
                  <a:gd name="connsiteY10" fmla="*/ 309491 h 908632"/>
                  <a:gd name="connsiteX11" fmla="*/ 521307 w 607147"/>
                  <a:gd name="connsiteY11" fmla="*/ 361276 h 908632"/>
                  <a:gd name="connsiteX12" fmla="*/ 578418 w 607147"/>
                  <a:gd name="connsiteY12" fmla="*/ 455776 h 908632"/>
                  <a:gd name="connsiteX13" fmla="*/ 603603 w 607147"/>
                  <a:gd name="connsiteY13" fmla="*/ 710947 h 908632"/>
                  <a:gd name="connsiteX14" fmla="*/ 502704 w 607147"/>
                  <a:gd name="connsiteY14" fmla="*/ 892673 h 908632"/>
                  <a:gd name="connsiteX15" fmla="*/ 200167 w 607147"/>
                  <a:gd name="connsiteY15" fmla="*/ 887564 h 908632"/>
                  <a:gd name="connsiteX16" fmla="*/ 160424 w 607147"/>
                  <a:gd name="connsiteY16" fmla="*/ 787724 h 908632"/>
                  <a:gd name="connsiteX17" fmla="*/ 149144 w 607147"/>
                  <a:gd name="connsiteY17" fmla="*/ 605937 h 908632"/>
                  <a:gd name="connsiteX18" fmla="*/ 415441 w 607147"/>
                  <a:gd name="connsiteY18" fmla="*/ 437855 h 908632"/>
                  <a:gd name="connsiteX19" fmla="*/ 504650 w 607147"/>
                  <a:gd name="connsiteY19" fmla="*/ 805212 h 908632"/>
                  <a:gd name="connsiteX20" fmla="*/ 516508 w 607147"/>
                  <a:gd name="connsiteY20" fmla="*/ 538435 h 908632"/>
                  <a:gd name="connsiteX21" fmla="*/ 434486 w 607147"/>
                  <a:gd name="connsiteY21" fmla="*/ 404747 h 908632"/>
                  <a:gd name="connsiteX22" fmla="*/ 210324 w 607147"/>
                  <a:gd name="connsiteY22" fmla="*/ 393119 h 908632"/>
                  <a:gd name="connsiteX23" fmla="*/ 146880 w 607147"/>
                  <a:gd name="connsiteY23" fmla="*/ 343139 h 908632"/>
                  <a:gd name="connsiteX24" fmla="*/ 287047 w 607147"/>
                  <a:gd name="connsiteY24" fmla="*/ 175866 h 908632"/>
                  <a:gd name="connsiteX25" fmla="*/ 253134 w 607147"/>
                  <a:gd name="connsiteY25" fmla="*/ 79552 h 908632"/>
                  <a:gd name="connsiteX26" fmla="*/ 53976 w 607147"/>
                  <a:gd name="connsiteY26" fmla="*/ 319263 h 908632"/>
                  <a:gd name="connsiteX27" fmla="*/ 0 w 607147"/>
                  <a:gd name="connsiteY27" fmla="*/ 271862 h 908632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204750 w 607147"/>
                  <a:gd name="connsiteY2" fmla="*/ 768340 h 910278"/>
                  <a:gd name="connsiteX3" fmla="*/ 286781 w 607147"/>
                  <a:gd name="connsiteY3" fmla="*/ 819860 h 910278"/>
                  <a:gd name="connsiteX4" fmla="*/ 470644 w 607147"/>
                  <a:gd name="connsiteY4" fmla="*/ 840014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04650 w 607147"/>
                  <a:gd name="connsiteY19" fmla="*/ 805212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189272 w 607147"/>
                  <a:gd name="connsiteY2" fmla="*/ 743337 h 910278"/>
                  <a:gd name="connsiteX3" fmla="*/ 286781 w 607147"/>
                  <a:gd name="connsiteY3" fmla="*/ 819860 h 910278"/>
                  <a:gd name="connsiteX4" fmla="*/ 470644 w 607147"/>
                  <a:gd name="connsiteY4" fmla="*/ 840014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04650 w 607147"/>
                  <a:gd name="connsiteY19" fmla="*/ 805212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180938 w 607147"/>
                  <a:gd name="connsiteY2" fmla="*/ 761197 h 910278"/>
                  <a:gd name="connsiteX3" fmla="*/ 286781 w 607147"/>
                  <a:gd name="connsiteY3" fmla="*/ 819860 h 910278"/>
                  <a:gd name="connsiteX4" fmla="*/ 470644 w 607147"/>
                  <a:gd name="connsiteY4" fmla="*/ 840014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04650 w 607147"/>
                  <a:gd name="connsiteY19" fmla="*/ 805212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180938 w 607147"/>
                  <a:gd name="connsiteY2" fmla="*/ 761197 h 910278"/>
                  <a:gd name="connsiteX3" fmla="*/ 286781 w 607147"/>
                  <a:gd name="connsiteY3" fmla="*/ 819860 h 910278"/>
                  <a:gd name="connsiteX4" fmla="*/ 470644 w 607147"/>
                  <a:gd name="connsiteY4" fmla="*/ 840014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24890 w 607147"/>
                  <a:gd name="connsiteY19" fmla="*/ 700437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180938 w 607147"/>
                  <a:gd name="connsiteY2" fmla="*/ 761197 h 910278"/>
                  <a:gd name="connsiteX3" fmla="*/ 286781 w 607147"/>
                  <a:gd name="connsiteY3" fmla="*/ 819860 h 910278"/>
                  <a:gd name="connsiteX4" fmla="*/ 500410 w 607147"/>
                  <a:gd name="connsiteY4" fmla="*/ 772148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24890 w 607147"/>
                  <a:gd name="connsiteY19" fmla="*/ 700437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180938 w 607147"/>
                  <a:gd name="connsiteY2" fmla="*/ 761197 h 910278"/>
                  <a:gd name="connsiteX3" fmla="*/ 286781 w 607147"/>
                  <a:gd name="connsiteY3" fmla="*/ 819860 h 910278"/>
                  <a:gd name="connsiteX4" fmla="*/ 482550 w 607147"/>
                  <a:gd name="connsiteY4" fmla="*/ 851920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24890 w 607147"/>
                  <a:gd name="connsiteY19" fmla="*/ 700437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220229 w 607147"/>
                  <a:gd name="connsiteY2" fmla="*/ 761197 h 910278"/>
                  <a:gd name="connsiteX3" fmla="*/ 286781 w 607147"/>
                  <a:gd name="connsiteY3" fmla="*/ 819860 h 910278"/>
                  <a:gd name="connsiteX4" fmla="*/ 482550 w 607147"/>
                  <a:gd name="connsiteY4" fmla="*/ 851920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24890 w 607147"/>
                  <a:gd name="connsiteY19" fmla="*/ 700437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340"/>
                  <a:gd name="connsiteX1" fmla="*/ 199554 w 607147"/>
                  <a:gd name="connsiteY1" fmla="*/ 630098 h 910340"/>
                  <a:gd name="connsiteX2" fmla="*/ 220229 w 607147"/>
                  <a:gd name="connsiteY2" fmla="*/ 761197 h 910340"/>
                  <a:gd name="connsiteX3" fmla="*/ 286781 w 607147"/>
                  <a:gd name="connsiteY3" fmla="*/ 819860 h 910340"/>
                  <a:gd name="connsiteX4" fmla="*/ 482550 w 607147"/>
                  <a:gd name="connsiteY4" fmla="*/ 851920 h 910340"/>
                  <a:gd name="connsiteX5" fmla="*/ 386519 w 607147"/>
                  <a:gd name="connsiteY5" fmla="*/ 495477 h 910340"/>
                  <a:gd name="connsiteX6" fmla="*/ 0 w 607147"/>
                  <a:gd name="connsiteY6" fmla="*/ 271862 h 910340"/>
                  <a:gd name="connsiteX7" fmla="*/ 257275 w 607147"/>
                  <a:gd name="connsiteY7" fmla="*/ 0 h 910340"/>
                  <a:gd name="connsiteX8" fmla="*/ 357088 w 607147"/>
                  <a:gd name="connsiteY8" fmla="*/ 153566 h 910340"/>
                  <a:gd name="connsiteX9" fmla="*/ 252375 w 607147"/>
                  <a:gd name="connsiteY9" fmla="*/ 320206 h 910340"/>
                  <a:gd name="connsiteX10" fmla="*/ 431292 w 607147"/>
                  <a:gd name="connsiteY10" fmla="*/ 309491 h 910340"/>
                  <a:gd name="connsiteX11" fmla="*/ 521307 w 607147"/>
                  <a:gd name="connsiteY11" fmla="*/ 361276 h 910340"/>
                  <a:gd name="connsiteX12" fmla="*/ 578418 w 607147"/>
                  <a:gd name="connsiteY12" fmla="*/ 455776 h 910340"/>
                  <a:gd name="connsiteX13" fmla="*/ 603603 w 607147"/>
                  <a:gd name="connsiteY13" fmla="*/ 710947 h 910340"/>
                  <a:gd name="connsiteX14" fmla="*/ 502704 w 607147"/>
                  <a:gd name="connsiteY14" fmla="*/ 892673 h 910340"/>
                  <a:gd name="connsiteX15" fmla="*/ 200167 w 607147"/>
                  <a:gd name="connsiteY15" fmla="*/ 887564 h 910340"/>
                  <a:gd name="connsiteX16" fmla="*/ 171139 w 607147"/>
                  <a:gd name="connsiteY16" fmla="*/ 753197 h 910340"/>
                  <a:gd name="connsiteX17" fmla="*/ 149144 w 607147"/>
                  <a:gd name="connsiteY17" fmla="*/ 605937 h 910340"/>
                  <a:gd name="connsiteX18" fmla="*/ 415441 w 607147"/>
                  <a:gd name="connsiteY18" fmla="*/ 437855 h 910340"/>
                  <a:gd name="connsiteX19" fmla="*/ 524890 w 607147"/>
                  <a:gd name="connsiteY19" fmla="*/ 700437 h 910340"/>
                  <a:gd name="connsiteX20" fmla="*/ 516508 w 607147"/>
                  <a:gd name="connsiteY20" fmla="*/ 538435 h 910340"/>
                  <a:gd name="connsiteX21" fmla="*/ 434486 w 607147"/>
                  <a:gd name="connsiteY21" fmla="*/ 404747 h 910340"/>
                  <a:gd name="connsiteX22" fmla="*/ 210324 w 607147"/>
                  <a:gd name="connsiteY22" fmla="*/ 393119 h 910340"/>
                  <a:gd name="connsiteX23" fmla="*/ 146880 w 607147"/>
                  <a:gd name="connsiteY23" fmla="*/ 343139 h 910340"/>
                  <a:gd name="connsiteX24" fmla="*/ 287047 w 607147"/>
                  <a:gd name="connsiteY24" fmla="*/ 175866 h 910340"/>
                  <a:gd name="connsiteX25" fmla="*/ 253134 w 607147"/>
                  <a:gd name="connsiteY25" fmla="*/ 79552 h 910340"/>
                  <a:gd name="connsiteX26" fmla="*/ 53976 w 607147"/>
                  <a:gd name="connsiteY26" fmla="*/ 319263 h 910340"/>
                  <a:gd name="connsiteX27" fmla="*/ 0 w 607147"/>
                  <a:gd name="connsiteY27" fmla="*/ 271862 h 910340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52375 w 607147"/>
                  <a:gd name="connsiteY9" fmla="*/ 320206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210324 w 607147"/>
                  <a:gd name="connsiteY22" fmla="*/ 393119 h 910969"/>
                  <a:gd name="connsiteX23" fmla="*/ 146880 w 607147"/>
                  <a:gd name="connsiteY23" fmla="*/ 343139 h 910969"/>
                  <a:gd name="connsiteX24" fmla="*/ 287047 w 607147"/>
                  <a:gd name="connsiteY24" fmla="*/ 175866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52375 w 607147"/>
                  <a:gd name="connsiteY9" fmla="*/ 320206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93655 w 607147"/>
                  <a:gd name="connsiteY22" fmla="*/ 481225 h 910969"/>
                  <a:gd name="connsiteX23" fmla="*/ 146880 w 607147"/>
                  <a:gd name="connsiteY23" fmla="*/ 343139 h 910969"/>
                  <a:gd name="connsiteX24" fmla="*/ 287047 w 607147"/>
                  <a:gd name="connsiteY24" fmla="*/ 175866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52375 w 607147"/>
                  <a:gd name="connsiteY9" fmla="*/ 320206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93655 w 607147"/>
                  <a:gd name="connsiteY22" fmla="*/ 481225 h 910969"/>
                  <a:gd name="connsiteX23" fmla="*/ 114733 w 607147"/>
                  <a:gd name="connsiteY23" fmla="*/ 443152 h 910969"/>
                  <a:gd name="connsiteX24" fmla="*/ 287047 w 607147"/>
                  <a:gd name="connsiteY24" fmla="*/ 175866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17847 w 607147"/>
                  <a:gd name="connsiteY9" fmla="*/ 401169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93655 w 607147"/>
                  <a:gd name="connsiteY22" fmla="*/ 481225 h 910969"/>
                  <a:gd name="connsiteX23" fmla="*/ 114733 w 607147"/>
                  <a:gd name="connsiteY23" fmla="*/ 443152 h 910969"/>
                  <a:gd name="connsiteX24" fmla="*/ 287047 w 607147"/>
                  <a:gd name="connsiteY24" fmla="*/ 175866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17847 w 607147"/>
                  <a:gd name="connsiteY9" fmla="*/ 401169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93655 w 607147"/>
                  <a:gd name="connsiteY22" fmla="*/ 48122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17847 w 607147"/>
                  <a:gd name="connsiteY9" fmla="*/ 401169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08293 w 607147"/>
                  <a:gd name="connsiteY21" fmla="*/ 367838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08293 w 607147"/>
                  <a:gd name="connsiteY21" fmla="*/ 367838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379718 w 607147"/>
                  <a:gd name="connsiteY21" fmla="*/ 389269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379718 w 607147"/>
                  <a:gd name="connsiteY21" fmla="*/ 389269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379718 w 607147"/>
                  <a:gd name="connsiteY21" fmla="*/ 389269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379718 w 607147"/>
                  <a:gd name="connsiteY21" fmla="*/ 389269 h 910969"/>
                  <a:gd name="connsiteX22" fmla="*/ 181749 w 607147"/>
                  <a:gd name="connsiteY22" fmla="*/ 516944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38894 w 559522"/>
                  <a:gd name="connsiteY0" fmla="*/ 495477 h 910969"/>
                  <a:gd name="connsiteX1" fmla="*/ 151929 w 559522"/>
                  <a:gd name="connsiteY1" fmla="*/ 630098 h 910969"/>
                  <a:gd name="connsiteX2" fmla="*/ 172604 w 559522"/>
                  <a:gd name="connsiteY2" fmla="*/ 761197 h 910969"/>
                  <a:gd name="connsiteX3" fmla="*/ 239156 w 559522"/>
                  <a:gd name="connsiteY3" fmla="*/ 819860 h 910969"/>
                  <a:gd name="connsiteX4" fmla="*/ 434925 w 559522"/>
                  <a:gd name="connsiteY4" fmla="*/ 851920 h 910969"/>
                  <a:gd name="connsiteX5" fmla="*/ 338894 w 559522"/>
                  <a:gd name="connsiteY5" fmla="*/ 495477 h 910969"/>
                  <a:gd name="connsiteX6" fmla="*/ 0 w 559522"/>
                  <a:gd name="connsiteY6" fmla="*/ 219474 h 910969"/>
                  <a:gd name="connsiteX7" fmla="*/ 209650 w 559522"/>
                  <a:gd name="connsiteY7" fmla="*/ 0 h 910969"/>
                  <a:gd name="connsiteX8" fmla="*/ 309463 w 559522"/>
                  <a:gd name="connsiteY8" fmla="*/ 153566 h 910969"/>
                  <a:gd name="connsiteX9" fmla="*/ 157125 w 559522"/>
                  <a:gd name="connsiteY9" fmla="*/ 427363 h 910969"/>
                  <a:gd name="connsiteX10" fmla="*/ 383667 w 559522"/>
                  <a:gd name="connsiteY10" fmla="*/ 309491 h 910969"/>
                  <a:gd name="connsiteX11" fmla="*/ 473682 w 559522"/>
                  <a:gd name="connsiteY11" fmla="*/ 361276 h 910969"/>
                  <a:gd name="connsiteX12" fmla="*/ 530793 w 559522"/>
                  <a:gd name="connsiteY12" fmla="*/ 455776 h 910969"/>
                  <a:gd name="connsiteX13" fmla="*/ 555978 w 559522"/>
                  <a:gd name="connsiteY13" fmla="*/ 710947 h 910969"/>
                  <a:gd name="connsiteX14" fmla="*/ 455079 w 559522"/>
                  <a:gd name="connsiteY14" fmla="*/ 892673 h 910969"/>
                  <a:gd name="connsiteX15" fmla="*/ 152542 w 559522"/>
                  <a:gd name="connsiteY15" fmla="*/ 887564 h 910969"/>
                  <a:gd name="connsiteX16" fmla="*/ 91367 w 559522"/>
                  <a:gd name="connsiteY16" fmla="*/ 741290 h 910969"/>
                  <a:gd name="connsiteX17" fmla="*/ 101519 w 559522"/>
                  <a:gd name="connsiteY17" fmla="*/ 605937 h 910969"/>
                  <a:gd name="connsiteX18" fmla="*/ 367816 w 559522"/>
                  <a:gd name="connsiteY18" fmla="*/ 437855 h 910969"/>
                  <a:gd name="connsiteX19" fmla="*/ 477265 w 559522"/>
                  <a:gd name="connsiteY19" fmla="*/ 700437 h 910969"/>
                  <a:gd name="connsiteX20" fmla="*/ 468883 w 559522"/>
                  <a:gd name="connsiteY20" fmla="*/ 538435 h 910969"/>
                  <a:gd name="connsiteX21" fmla="*/ 332093 w 559522"/>
                  <a:gd name="connsiteY21" fmla="*/ 389269 h 910969"/>
                  <a:gd name="connsiteX22" fmla="*/ 134124 w 559522"/>
                  <a:gd name="connsiteY22" fmla="*/ 516944 h 910969"/>
                  <a:gd name="connsiteX23" fmla="*/ 67108 w 559522"/>
                  <a:gd name="connsiteY23" fmla="*/ 443152 h 910969"/>
                  <a:gd name="connsiteX24" fmla="*/ 237041 w 559522"/>
                  <a:gd name="connsiteY24" fmla="*/ 218728 h 910969"/>
                  <a:gd name="connsiteX25" fmla="*/ 205509 w 559522"/>
                  <a:gd name="connsiteY25" fmla="*/ 79552 h 910969"/>
                  <a:gd name="connsiteX26" fmla="*/ 6351 w 559522"/>
                  <a:gd name="connsiteY26" fmla="*/ 319263 h 910969"/>
                  <a:gd name="connsiteX27" fmla="*/ 0 w 559522"/>
                  <a:gd name="connsiteY27" fmla="*/ 219474 h 910969"/>
                  <a:gd name="connsiteX0" fmla="*/ 332543 w 553171"/>
                  <a:gd name="connsiteY0" fmla="*/ 495477 h 910969"/>
                  <a:gd name="connsiteX1" fmla="*/ 145578 w 553171"/>
                  <a:gd name="connsiteY1" fmla="*/ 630098 h 910969"/>
                  <a:gd name="connsiteX2" fmla="*/ 166253 w 553171"/>
                  <a:gd name="connsiteY2" fmla="*/ 761197 h 910969"/>
                  <a:gd name="connsiteX3" fmla="*/ 232805 w 553171"/>
                  <a:gd name="connsiteY3" fmla="*/ 819860 h 910969"/>
                  <a:gd name="connsiteX4" fmla="*/ 428574 w 553171"/>
                  <a:gd name="connsiteY4" fmla="*/ 851920 h 910969"/>
                  <a:gd name="connsiteX5" fmla="*/ 332543 w 553171"/>
                  <a:gd name="connsiteY5" fmla="*/ 495477 h 910969"/>
                  <a:gd name="connsiteX6" fmla="*/ 7936 w 553171"/>
                  <a:gd name="connsiteY6" fmla="*/ 178992 h 910969"/>
                  <a:gd name="connsiteX7" fmla="*/ 203299 w 553171"/>
                  <a:gd name="connsiteY7" fmla="*/ 0 h 910969"/>
                  <a:gd name="connsiteX8" fmla="*/ 303112 w 553171"/>
                  <a:gd name="connsiteY8" fmla="*/ 153566 h 910969"/>
                  <a:gd name="connsiteX9" fmla="*/ 150774 w 553171"/>
                  <a:gd name="connsiteY9" fmla="*/ 427363 h 910969"/>
                  <a:gd name="connsiteX10" fmla="*/ 377316 w 553171"/>
                  <a:gd name="connsiteY10" fmla="*/ 309491 h 910969"/>
                  <a:gd name="connsiteX11" fmla="*/ 467331 w 553171"/>
                  <a:gd name="connsiteY11" fmla="*/ 361276 h 910969"/>
                  <a:gd name="connsiteX12" fmla="*/ 524442 w 553171"/>
                  <a:gd name="connsiteY12" fmla="*/ 455776 h 910969"/>
                  <a:gd name="connsiteX13" fmla="*/ 549627 w 553171"/>
                  <a:gd name="connsiteY13" fmla="*/ 710947 h 910969"/>
                  <a:gd name="connsiteX14" fmla="*/ 448728 w 553171"/>
                  <a:gd name="connsiteY14" fmla="*/ 892673 h 910969"/>
                  <a:gd name="connsiteX15" fmla="*/ 146191 w 553171"/>
                  <a:gd name="connsiteY15" fmla="*/ 887564 h 910969"/>
                  <a:gd name="connsiteX16" fmla="*/ 85016 w 553171"/>
                  <a:gd name="connsiteY16" fmla="*/ 741290 h 910969"/>
                  <a:gd name="connsiteX17" fmla="*/ 95168 w 553171"/>
                  <a:gd name="connsiteY17" fmla="*/ 605937 h 910969"/>
                  <a:gd name="connsiteX18" fmla="*/ 361465 w 553171"/>
                  <a:gd name="connsiteY18" fmla="*/ 437855 h 910969"/>
                  <a:gd name="connsiteX19" fmla="*/ 470914 w 553171"/>
                  <a:gd name="connsiteY19" fmla="*/ 700437 h 910969"/>
                  <a:gd name="connsiteX20" fmla="*/ 462532 w 553171"/>
                  <a:gd name="connsiteY20" fmla="*/ 538435 h 910969"/>
                  <a:gd name="connsiteX21" fmla="*/ 325742 w 553171"/>
                  <a:gd name="connsiteY21" fmla="*/ 389269 h 910969"/>
                  <a:gd name="connsiteX22" fmla="*/ 127773 w 553171"/>
                  <a:gd name="connsiteY22" fmla="*/ 516944 h 910969"/>
                  <a:gd name="connsiteX23" fmla="*/ 60757 w 553171"/>
                  <a:gd name="connsiteY23" fmla="*/ 443152 h 910969"/>
                  <a:gd name="connsiteX24" fmla="*/ 230690 w 553171"/>
                  <a:gd name="connsiteY24" fmla="*/ 218728 h 910969"/>
                  <a:gd name="connsiteX25" fmla="*/ 199158 w 553171"/>
                  <a:gd name="connsiteY25" fmla="*/ 79552 h 910969"/>
                  <a:gd name="connsiteX26" fmla="*/ 0 w 553171"/>
                  <a:gd name="connsiteY26" fmla="*/ 319263 h 910969"/>
                  <a:gd name="connsiteX27" fmla="*/ 7936 w 553171"/>
                  <a:gd name="connsiteY27" fmla="*/ 178992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78992 h 910969"/>
                  <a:gd name="connsiteX7" fmla="*/ 207269 w 557141"/>
                  <a:gd name="connsiteY7" fmla="*/ 0 h 910969"/>
                  <a:gd name="connsiteX8" fmla="*/ 307082 w 557141"/>
                  <a:gd name="connsiteY8" fmla="*/ 153566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34660 w 557141"/>
                  <a:gd name="connsiteY24" fmla="*/ 218728 h 910969"/>
                  <a:gd name="connsiteX25" fmla="*/ 203128 w 557141"/>
                  <a:gd name="connsiteY25" fmla="*/ 79552 h 910969"/>
                  <a:gd name="connsiteX26" fmla="*/ 3970 w 557141"/>
                  <a:gd name="connsiteY26" fmla="*/ 319263 h 910969"/>
                  <a:gd name="connsiteX27" fmla="*/ 0 w 557141"/>
                  <a:gd name="connsiteY27" fmla="*/ 178992 h 910969"/>
                  <a:gd name="connsiteX0" fmla="*/ 332543 w 553171"/>
                  <a:gd name="connsiteY0" fmla="*/ 495477 h 910969"/>
                  <a:gd name="connsiteX1" fmla="*/ 145578 w 553171"/>
                  <a:gd name="connsiteY1" fmla="*/ 630098 h 910969"/>
                  <a:gd name="connsiteX2" fmla="*/ 166253 w 553171"/>
                  <a:gd name="connsiteY2" fmla="*/ 761197 h 910969"/>
                  <a:gd name="connsiteX3" fmla="*/ 232805 w 553171"/>
                  <a:gd name="connsiteY3" fmla="*/ 819860 h 910969"/>
                  <a:gd name="connsiteX4" fmla="*/ 428574 w 553171"/>
                  <a:gd name="connsiteY4" fmla="*/ 851920 h 910969"/>
                  <a:gd name="connsiteX5" fmla="*/ 332543 w 553171"/>
                  <a:gd name="connsiteY5" fmla="*/ 495477 h 910969"/>
                  <a:gd name="connsiteX6" fmla="*/ 3174 w 553171"/>
                  <a:gd name="connsiteY6" fmla="*/ 182564 h 910969"/>
                  <a:gd name="connsiteX7" fmla="*/ 203299 w 553171"/>
                  <a:gd name="connsiteY7" fmla="*/ 0 h 910969"/>
                  <a:gd name="connsiteX8" fmla="*/ 303112 w 553171"/>
                  <a:gd name="connsiteY8" fmla="*/ 153566 h 910969"/>
                  <a:gd name="connsiteX9" fmla="*/ 150774 w 553171"/>
                  <a:gd name="connsiteY9" fmla="*/ 427363 h 910969"/>
                  <a:gd name="connsiteX10" fmla="*/ 377316 w 553171"/>
                  <a:gd name="connsiteY10" fmla="*/ 309491 h 910969"/>
                  <a:gd name="connsiteX11" fmla="*/ 467331 w 553171"/>
                  <a:gd name="connsiteY11" fmla="*/ 361276 h 910969"/>
                  <a:gd name="connsiteX12" fmla="*/ 524442 w 553171"/>
                  <a:gd name="connsiteY12" fmla="*/ 455776 h 910969"/>
                  <a:gd name="connsiteX13" fmla="*/ 549627 w 553171"/>
                  <a:gd name="connsiteY13" fmla="*/ 710947 h 910969"/>
                  <a:gd name="connsiteX14" fmla="*/ 448728 w 553171"/>
                  <a:gd name="connsiteY14" fmla="*/ 892673 h 910969"/>
                  <a:gd name="connsiteX15" fmla="*/ 146191 w 553171"/>
                  <a:gd name="connsiteY15" fmla="*/ 887564 h 910969"/>
                  <a:gd name="connsiteX16" fmla="*/ 85016 w 553171"/>
                  <a:gd name="connsiteY16" fmla="*/ 741290 h 910969"/>
                  <a:gd name="connsiteX17" fmla="*/ 95168 w 553171"/>
                  <a:gd name="connsiteY17" fmla="*/ 605937 h 910969"/>
                  <a:gd name="connsiteX18" fmla="*/ 361465 w 553171"/>
                  <a:gd name="connsiteY18" fmla="*/ 437855 h 910969"/>
                  <a:gd name="connsiteX19" fmla="*/ 470914 w 553171"/>
                  <a:gd name="connsiteY19" fmla="*/ 700437 h 910969"/>
                  <a:gd name="connsiteX20" fmla="*/ 462532 w 553171"/>
                  <a:gd name="connsiteY20" fmla="*/ 538435 h 910969"/>
                  <a:gd name="connsiteX21" fmla="*/ 325742 w 553171"/>
                  <a:gd name="connsiteY21" fmla="*/ 389269 h 910969"/>
                  <a:gd name="connsiteX22" fmla="*/ 127773 w 553171"/>
                  <a:gd name="connsiteY22" fmla="*/ 516944 h 910969"/>
                  <a:gd name="connsiteX23" fmla="*/ 60757 w 553171"/>
                  <a:gd name="connsiteY23" fmla="*/ 443152 h 910969"/>
                  <a:gd name="connsiteX24" fmla="*/ 230690 w 553171"/>
                  <a:gd name="connsiteY24" fmla="*/ 218728 h 910969"/>
                  <a:gd name="connsiteX25" fmla="*/ 199158 w 553171"/>
                  <a:gd name="connsiteY25" fmla="*/ 79552 h 910969"/>
                  <a:gd name="connsiteX26" fmla="*/ 0 w 553171"/>
                  <a:gd name="connsiteY26" fmla="*/ 319263 h 910969"/>
                  <a:gd name="connsiteX27" fmla="*/ 3174 w 55317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53566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34660 w 557141"/>
                  <a:gd name="connsiteY24" fmla="*/ 218728 h 910969"/>
                  <a:gd name="connsiteX25" fmla="*/ 203128 w 557141"/>
                  <a:gd name="connsiteY25" fmla="*/ 7955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34660 w 557141"/>
                  <a:gd name="connsiteY24" fmla="*/ 218728 h 910969"/>
                  <a:gd name="connsiteX25" fmla="*/ 203128 w 557141"/>
                  <a:gd name="connsiteY25" fmla="*/ 7955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58472 w 557141"/>
                  <a:gd name="connsiteY24" fmla="*/ 184200 h 910969"/>
                  <a:gd name="connsiteX25" fmla="*/ 203128 w 557141"/>
                  <a:gd name="connsiteY25" fmla="*/ 7955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42994 w 557141"/>
                  <a:gd name="connsiteY24" fmla="*/ 192535 h 910969"/>
                  <a:gd name="connsiteX25" fmla="*/ 203128 w 557141"/>
                  <a:gd name="connsiteY25" fmla="*/ 7955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42994 w 557141"/>
                  <a:gd name="connsiteY24" fmla="*/ 192535 h 910969"/>
                  <a:gd name="connsiteX25" fmla="*/ 229322 w 557141"/>
                  <a:gd name="connsiteY25" fmla="*/ 77170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42994 w 557141"/>
                  <a:gd name="connsiteY24" fmla="*/ 192535 h 910969"/>
                  <a:gd name="connsiteX25" fmla="*/ 201937 w 557141"/>
                  <a:gd name="connsiteY25" fmla="*/ 8193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22753 w 557141"/>
                  <a:gd name="connsiteY24" fmla="*/ 222301 h 910969"/>
                  <a:gd name="connsiteX25" fmla="*/ 201937 w 557141"/>
                  <a:gd name="connsiteY25" fmla="*/ 8193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45375 w 557141"/>
                  <a:gd name="connsiteY24" fmla="*/ 202060 h 910969"/>
                  <a:gd name="connsiteX25" fmla="*/ 201937 w 557141"/>
                  <a:gd name="connsiteY25" fmla="*/ 8193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45375 w 557141"/>
                  <a:gd name="connsiteY24" fmla="*/ 202060 h 910969"/>
                  <a:gd name="connsiteX25" fmla="*/ 212652 w 557141"/>
                  <a:gd name="connsiteY25" fmla="*/ 8193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6285"/>
                  <a:gd name="connsiteY0" fmla="*/ 495477 h 910969"/>
                  <a:gd name="connsiteX1" fmla="*/ 149548 w 556285"/>
                  <a:gd name="connsiteY1" fmla="*/ 630098 h 910969"/>
                  <a:gd name="connsiteX2" fmla="*/ 170223 w 556285"/>
                  <a:gd name="connsiteY2" fmla="*/ 761197 h 910969"/>
                  <a:gd name="connsiteX3" fmla="*/ 236775 w 556285"/>
                  <a:gd name="connsiteY3" fmla="*/ 819860 h 910969"/>
                  <a:gd name="connsiteX4" fmla="*/ 432544 w 556285"/>
                  <a:gd name="connsiteY4" fmla="*/ 851920 h 910969"/>
                  <a:gd name="connsiteX5" fmla="*/ 336513 w 556285"/>
                  <a:gd name="connsiteY5" fmla="*/ 495477 h 910969"/>
                  <a:gd name="connsiteX6" fmla="*/ 0 w 556285"/>
                  <a:gd name="connsiteY6" fmla="*/ 182564 h 910969"/>
                  <a:gd name="connsiteX7" fmla="*/ 207269 w 556285"/>
                  <a:gd name="connsiteY7" fmla="*/ 0 h 910969"/>
                  <a:gd name="connsiteX8" fmla="*/ 307082 w 556285"/>
                  <a:gd name="connsiteY8" fmla="*/ 165472 h 910969"/>
                  <a:gd name="connsiteX9" fmla="*/ 154744 w 556285"/>
                  <a:gd name="connsiteY9" fmla="*/ 427363 h 910969"/>
                  <a:gd name="connsiteX10" fmla="*/ 381286 w 556285"/>
                  <a:gd name="connsiteY10" fmla="*/ 309491 h 910969"/>
                  <a:gd name="connsiteX11" fmla="*/ 541548 w 556285"/>
                  <a:gd name="connsiteY11" fmla="*/ 355323 h 910969"/>
                  <a:gd name="connsiteX12" fmla="*/ 528412 w 556285"/>
                  <a:gd name="connsiteY12" fmla="*/ 455776 h 910969"/>
                  <a:gd name="connsiteX13" fmla="*/ 553597 w 556285"/>
                  <a:gd name="connsiteY13" fmla="*/ 710947 h 910969"/>
                  <a:gd name="connsiteX14" fmla="*/ 452698 w 556285"/>
                  <a:gd name="connsiteY14" fmla="*/ 892673 h 910969"/>
                  <a:gd name="connsiteX15" fmla="*/ 150161 w 556285"/>
                  <a:gd name="connsiteY15" fmla="*/ 887564 h 910969"/>
                  <a:gd name="connsiteX16" fmla="*/ 88986 w 556285"/>
                  <a:gd name="connsiteY16" fmla="*/ 741290 h 910969"/>
                  <a:gd name="connsiteX17" fmla="*/ 99138 w 556285"/>
                  <a:gd name="connsiteY17" fmla="*/ 605937 h 910969"/>
                  <a:gd name="connsiteX18" fmla="*/ 365435 w 556285"/>
                  <a:gd name="connsiteY18" fmla="*/ 437855 h 910969"/>
                  <a:gd name="connsiteX19" fmla="*/ 474884 w 556285"/>
                  <a:gd name="connsiteY19" fmla="*/ 700437 h 910969"/>
                  <a:gd name="connsiteX20" fmla="*/ 466502 w 556285"/>
                  <a:gd name="connsiteY20" fmla="*/ 538435 h 910969"/>
                  <a:gd name="connsiteX21" fmla="*/ 329712 w 556285"/>
                  <a:gd name="connsiteY21" fmla="*/ 389269 h 910969"/>
                  <a:gd name="connsiteX22" fmla="*/ 131743 w 556285"/>
                  <a:gd name="connsiteY22" fmla="*/ 516944 h 910969"/>
                  <a:gd name="connsiteX23" fmla="*/ 64727 w 556285"/>
                  <a:gd name="connsiteY23" fmla="*/ 443152 h 910969"/>
                  <a:gd name="connsiteX24" fmla="*/ 245375 w 556285"/>
                  <a:gd name="connsiteY24" fmla="*/ 202060 h 910969"/>
                  <a:gd name="connsiteX25" fmla="*/ 212652 w 556285"/>
                  <a:gd name="connsiteY25" fmla="*/ 81932 h 910969"/>
                  <a:gd name="connsiteX26" fmla="*/ 3970 w 556285"/>
                  <a:gd name="connsiteY26" fmla="*/ 319263 h 910969"/>
                  <a:gd name="connsiteX27" fmla="*/ 0 w 556285"/>
                  <a:gd name="connsiteY27" fmla="*/ 182564 h 910969"/>
                  <a:gd name="connsiteX0" fmla="*/ 336513 w 597596"/>
                  <a:gd name="connsiteY0" fmla="*/ 495477 h 910969"/>
                  <a:gd name="connsiteX1" fmla="*/ 149548 w 597596"/>
                  <a:gd name="connsiteY1" fmla="*/ 630098 h 910969"/>
                  <a:gd name="connsiteX2" fmla="*/ 170223 w 597596"/>
                  <a:gd name="connsiteY2" fmla="*/ 761197 h 910969"/>
                  <a:gd name="connsiteX3" fmla="*/ 236775 w 597596"/>
                  <a:gd name="connsiteY3" fmla="*/ 819860 h 910969"/>
                  <a:gd name="connsiteX4" fmla="*/ 432544 w 597596"/>
                  <a:gd name="connsiteY4" fmla="*/ 851920 h 910969"/>
                  <a:gd name="connsiteX5" fmla="*/ 336513 w 597596"/>
                  <a:gd name="connsiteY5" fmla="*/ 495477 h 910969"/>
                  <a:gd name="connsiteX6" fmla="*/ 0 w 597596"/>
                  <a:gd name="connsiteY6" fmla="*/ 182564 h 910969"/>
                  <a:gd name="connsiteX7" fmla="*/ 207269 w 597596"/>
                  <a:gd name="connsiteY7" fmla="*/ 0 h 910969"/>
                  <a:gd name="connsiteX8" fmla="*/ 307082 w 597596"/>
                  <a:gd name="connsiteY8" fmla="*/ 165472 h 910969"/>
                  <a:gd name="connsiteX9" fmla="*/ 154744 w 597596"/>
                  <a:gd name="connsiteY9" fmla="*/ 427363 h 910969"/>
                  <a:gd name="connsiteX10" fmla="*/ 381286 w 597596"/>
                  <a:gd name="connsiteY10" fmla="*/ 309491 h 910969"/>
                  <a:gd name="connsiteX11" fmla="*/ 541548 w 597596"/>
                  <a:gd name="connsiteY11" fmla="*/ 355323 h 910969"/>
                  <a:gd name="connsiteX12" fmla="*/ 597468 w 597596"/>
                  <a:gd name="connsiteY12" fmla="*/ 505782 h 910969"/>
                  <a:gd name="connsiteX13" fmla="*/ 553597 w 597596"/>
                  <a:gd name="connsiteY13" fmla="*/ 710947 h 910969"/>
                  <a:gd name="connsiteX14" fmla="*/ 452698 w 597596"/>
                  <a:gd name="connsiteY14" fmla="*/ 892673 h 910969"/>
                  <a:gd name="connsiteX15" fmla="*/ 150161 w 597596"/>
                  <a:gd name="connsiteY15" fmla="*/ 887564 h 910969"/>
                  <a:gd name="connsiteX16" fmla="*/ 88986 w 597596"/>
                  <a:gd name="connsiteY16" fmla="*/ 741290 h 910969"/>
                  <a:gd name="connsiteX17" fmla="*/ 99138 w 597596"/>
                  <a:gd name="connsiteY17" fmla="*/ 605937 h 910969"/>
                  <a:gd name="connsiteX18" fmla="*/ 365435 w 597596"/>
                  <a:gd name="connsiteY18" fmla="*/ 437855 h 910969"/>
                  <a:gd name="connsiteX19" fmla="*/ 474884 w 597596"/>
                  <a:gd name="connsiteY19" fmla="*/ 700437 h 910969"/>
                  <a:gd name="connsiteX20" fmla="*/ 466502 w 597596"/>
                  <a:gd name="connsiteY20" fmla="*/ 538435 h 910969"/>
                  <a:gd name="connsiteX21" fmla="*/ 329712 w 597596"/>
                  <a:gd name="connsiteY21" fmla="*/ 389269 h 910969"/>
                  <a:gd name="connsiteX22" fmla="*/ 131743 w 597596"/>
                  <a:gd name="connsiteY22" fmla="*/ 516944 h 910969"/>
                  <a:gd name="connsiteX23" fmla="*/ 64727 w 597596"/>
                  <a:gd name="connsiteY23" fmla="*/ 443152 h 910969"/>
                  <a:gd name="connsiteX24" fmla="*/ 245375 w 597596"/>
                  <a:gd name="connsiteY24" fmla="*/ 202060 h 910969"/>
                  <a:gd name="connsiteX25" fmla="*/ 212652 w 597596"/>
                  <a:gd name="connsiteY25" fmla="*/ 81932 h 910969"/>
                  <a:gd name="connsiteX26" fmla="*/ 3970 w 597596"/>
                  <a:gd name="connsiteY26" fmla="*/ 319263 h 910969"/>
                  <a:gd name="connsiteX27" fmla="*/ 0 w 597596"/>
                  <a:gd name="connsiteY27" fmla="*/ 182564 h 910969"/>
                  <a:gd name="connsiteX0" fmla="*/ 336513 w 604147"/>
                  <a:gd name="connsiteY0" fmla="*/ 495477 h 908764"/>
                  <a:gd name="connsiteX1" fmla="*/ 149548 w 604147"/>
                  <a:gd name="connsiteY1" fmla="*/ 630098 h 908764"/>
                  <a:gd name="connsiteX2" fmla="*/ 170223 w 604147"/>
                  <a:gd name="connsiteY2" fmla="*/ 761197 h 908764"/>
                  <a:gd name="connsiteX3" fmla="*/ 236775 w 604147"/>
                  <a:gd name="connsiteY3" fmla="*/ 819860 h 908764"/>
                  <a:gd name="connsiteX4" fmla="*/ 432544 w 604147"/>
                  <a:gd name="connsiteY4" fmla="*/ 851920 h 908764"/>
                  <a:gd name="connsiteX5" fmla="*/ 336513 w 604147"/>
                  <a:gd name="connsiteY5" fmla="*/ 495477 h 908764"/>
                  <a:gd name="connsiteX6" fmla="*/ 0 w 604147"/>
                  <a:gd name="connsiteY6" fmla="*/ 182564 h 908764"/>
                  <a:gd name="connsiteX7" fmla="*/ 207269 w 604147"/>
                  <a:gd name="connsiteY7" fmla="*/ 0 h 908764"/>
                  <a:gd name="connsiteX8" fmla="*/ 307082 w 604147"/>
                  <a:gd name="connsiteY8" fmla="*/ 165472 h 908764"/>
                  <a:gd name="connsiteX9" fmla="*/ 154744 w 604147"/>
                  <a:gd name="connsiteY9" fmla="*/ 427363 h 908764"/>
                  <a:gd name="connsiteX10" fmla="*/ 381286 w 604147"/>
                  <a:gd name="connsiteY10" fmla="*/ 309491 h 908764"/>
                  <a:gd name="connsiteX11" fmla="*/ 541548 w 604147"/>
                  <a:gd name="connsiteY11" fmla="*/ 355323 h 908764"/>
                  <a:gd name="connsiteX12" fmla="*/ 597468 w 604147"/>
                  <a:gd name="connsiteY12" fmla="*/ 505782 h 908764"/>
                  <a:gd name="connsiteX13" fmla="*/ 586935 w 604147"/>
                  <a:gd name="connsiteY13" fmla="*/ 743094 h 908764"/>
                  <a:gd name="connsiteX14" fmla="*/ 452698 w 604147"/>
                  <a:gd name="connsiteY14" fmla="*/ 892673 h 908764"/>
                  <a:gd name="connsiteX15" fmla="*/ 150161 w 604147"/>
                  <a:gd name="connsiteY15" fmla="*/ 887564 h 908764"/>
                  <a:gd name="connsiteX16" fmla="*/ 88986 w 604147"/>
                  <a:gd name="connsiteY16" fmla="*/ 741290 h 908764"/>
                  <a:gd name="connsiteX17" fmla="*/ 99138 w 604147"/>
                  <a:gd name="connsiteY17" fmla="*/ 605937 h 908764"/>
                  <a:gd name="connsiteX18" fmla="*/ 365435 w 604147"/>
                  <a:gd name="connsiteY18" fmla="*/ 437855 h 908764"/>
                  <a:gd name="connsiteX19" fmla="*/ 474884 w 604147"/>
                  <a:gd name="connsiteY19" fmla="*/ 700437 h 908764"/>
                  <a:gd name="connsiteX20" fmla="*/ 466502 w 604147"/>
                  <a:gd name="connsiteY20" fmla="*/ 538435 h 908764"/>
                  <a:gd name="connsiteX21" fmla="*/ 329712 w 604147"/>
                  <a:gd name="connsiteY21" fmla="*/ 389269 h 908764"/>
                  <a:gd name="connsiteX22" fmla="*/ 131743 w 604147"/>
                  <a:gd name="connsiteY22" fmla="*/ 516944 h 908764"/>
                  <a:gd name="connsiteX23" fmla="*/ 64727 w 604147"/>
                  <a:gd name="connsiteY23" fmla="*/ 443152 h 908764"/>
                  <a:gd name="connsiteX24" fmla="*/ 245375 w 604147"/>
                  <a:gd name="connsiteY24" fmla="*/ 202060 h 908764"/>
                  <a:gd name="connsiteX25" fmla="*/ 212652 w 604147"/>
                  <a:gd name="connsiteY25" fmla="*/ 81932 h 908764"/>
                  <a:gd name="connsiteX26" fmla="*/ 3970 w 604147"/>
                  <a:gd name="connsiteY26" fmla="*/ 319263 h 908764"/>
                  <a:gd name="connsiteX27" fmla="*/ 0 w 604147"/>
                  <a:gd name="connsiteY27" fmla="*/ 182564 h 908764"/>
                  <a:gd name="connsiteX0" fmla="*/ 336513 w 604147"/>
                  <a:gd name="connsiteY0" fmla="*/ 495477 h 908764"/>
                  <a:gd name="connsiteX1" fmla="*/ 149548 w 604147"/>
                  <a:gd name="connsiteY1" fmla="*/ 630098 h 908764"/>
                  <a:gd name="connsiteX2" fmla="*/ 170223 w 604147"/>
                  <a:gd name="connsiteY2" fmla="*/ 761197 h 908764"/>
                  <a:gd name="connsiteX3" fmla="*/ 236775 w 604147"/>
                  <a:gd name="connsiteY3" fmla="*/ 819860 h 908764"/>
                  <a:gd name="connsiteX4" fmla="*/ 432544 w 604147"/>
                  <a:gd name="connsiteY4" fmla="*/ 851920 h 908764"/>
                  <a:gd name="connsiteX5" fmla="*/ 336513 w 604147"/>
                  <a:gd name="connsiteY5" fmla="*/ 495477 h 908764"/>
                  <a:gd name="connsiteX6" fmla="*/ 0 w 604147"/>
                  <a:gd name="connsiteY6" fmla="*/ 182564 h 908764"/>
                  <a:gd name="connsiteX7" fmla="*/ 207269 w 604147"/>
                  <a:gd name="connsiteY7" fmla="*/ 0 h 908764"/>
                  <a:gd name="connsiteX8" fmla="*/ 307082 w 604147"/>
                  <a:gd name="connsiteY8" fmla="*/ 165472 h 908764"/>
                  <a:gd name="connsiteX9" fmla="*/ 154744 w 604147"/>
                  <a:gd name="connsiteY9" fmla="*/ 427363 h 908764"/>
                  <a:gd name="connsiteX10" fmla="*/ 381286 w 604147"/>
                  <a:gd name="connsiteY10" fmla="*/ 309491 h 908764"/>
                  <a:gd name="connsiteX11" fmla="*/ 541548 w 604147"/>
                  <a:gd name="connsiteY11" fmla="*/ 355323 h 908764"/>
                  <a:gd name="connsiteX12" fmla="*/ 597468 w 604147"/>
                  <a:gd name="connsiteY12" fmla="*/ 505782 h 908764"/>
                  <a:gd name="connsiteX13" fmla="*/ 586935 w 604147"/>
                  <a:gd name="connsiteY13" fmla="*/ 743094 h 908764"/>
                  <a:gd name="connsiteX14" fmla="*/ 452698 w 604147"/>
                  <a:gd name="connsiteY14" fmla="*/ 892673 h 908764"/>
                  <a:gd name="connsiteX15" fmla="*/ 150161 w 604147"/>
                  <a:gd name="connsiteY15" fmla="*/ 887564 h 908764"/>
                  <a:gd name="connsiteX16" fmla="*/ 88986 w 604147"/>
                  <a:gd name="connsiteY16" fmla="*/ 741290 h 908764"/>
                  <a:gd name="connsiteX17" fmla="*/ 99138 w 604147"/>
                  <a:gd name="connsiteY17" fmla="*/ 605937 h 908764"/>
                  <a:gd name="connsiteX18" fmla="*/ 365435 w 604147"/>
                  <a:gd name="connsiteY18" fmla="*/ 437855 h 908764"/>
                  <a:gd name="connsiteX19" fmla="*/ 474884 w 604147"/>
                  <a:gd name="connsiteY19" fmla="*/ 700437 h 908764"/>
                  <a:gd name="connsiteX20" fmla="*/ 485552 w 604147"/>
                  <a:gd name="connsiteY20" fmla="*/ 426516 h 908764"/>
                  <a:gd name="connsiteX21" fmla="*/ 329712 w 604147"/>
                  <a:gd name="connsiteY21" fmla="*/ 389269 h 908764"/>
                  <a:gd name="connsiteX22" fmla="*/ 131743 w 604147"/>
                  <a:gd name="connsiteY22" fmla="*/ 516944 h 908764"/>
                  <a:gd name="connsiteX23" fmla="*/ 64727 w 604147"/>
                  <a:gd name="connsiteY23" fmla="*/ 443152 h 908764"/>
                  <a:gd name="connsiteX24" fmla="*/ 245375 w 604147"/>
                  <a:gd name="connsiteY24" fmla="*/ 202060 h 908764"/>
                  <a:gd name="connsiteX25" fmla="*/ 212652 w 604147"/>
                  <a:gd name="connsiteY25" fmla="*/ 81932 h 908764"/>
                  <a:gd name="connsiteX26" fmla="*/ 3970 w 604147"/>
                  <a:gd name="connsiteY26" fmla="*/ 319263 h 908764"/>
                  <a:gd name="connsiteX27" fmla="*/ 0 w 604147"/>
                  <a:gd name="connsiteY27" fmla="*/ 182564 h 908764"/>
                  <a:gd name="connsiteX0" fmla="*/ 336513 w 604147"/>
                  <a:gd name="connsiteY0" fmla="*/ 495477 h 908764"/>
                  <a:gd name="connsiteX1" fmla="*/ 149548 w 604147"/>
                  <a:gd name="connsiteY1" fmla="*/ 630098 h 908764"/>
                  <a:gd name="connsiteX2" fmla="*/ 170223 w 604147"/>
                  <a:gd name="connsiteY2" fmla="*/ 761197 h 908764"/>
                  <a:gd name="connsiteX3" fmla="*/ 236775 w 604147"/>
                  <a:gd name="connsiteY3" fmla="*/ 819860 h 908764"/>
                  <a:gd name="connsiteX4" fmla="*/ 432544 w 604147"/>
                  <a:gd name="connsiteY4" fmla="*/ 851920 h 908764"/>
                  <a:gd name="connsiteX5" fmla="*/ 336513 w 604147"/>
                  <a:gd name="connsiteY5" fmla="*/ 495477 h 908764"/>
                  <a:gd name="connsiteX6" fmla="*/ 0 w 604147"/>
                  <a:gd name="connsiteY6" fmla="*/ 182564 h 908764"/>
                  <a:gd name="connsiteX7" fmla="*/ 207269 w 604147"/>
                  <a:gd name="connsiteY7" fmla="*/ 0 h 908764"/>
                  <a:gd name="connsiteX8" fmla="*/ 307082 w 604147"/>
                  <a:gd name="connsiteY8" fmla="*/ 165472 h 908764"/>
                  <a:gd name="connsiteX9" fmla="*/ 154744 w 604147"/>
                  <a:gd name="connsiteY9" fmla="*/ 427363 h 908764"/>
                  <a:gd name="connsiteX10" fmla="*/ 381286 w 604147"/>
                  <a:gd name="connsiteY10" fmla="*/ 309491 h 908764"/>
                  <a:gd name="connsiteX11" fmla="*/ 541548 w 604147"/>
                  <a:gd name="connsiteY11" fmla="*/ 355323 h 908764"/>
                  <a:gd name="connsiteX12" fmla="*/ 597468 w 604147"/>
                  <a:gd name="connsiteY12" fmla="*/ 505782 h 908764"/>
                  <a:gd name="connsiteX13" fmla="*/ 586935 w 604147"/>
                  <a:gd name="connsiteY13" fmla="*/ 743094 h 908764"/>
                  <a:gd name="connsiteX14" fmla="*/ 452698 w 604147"/>
                  <a:gd name="connsiteY14" fmla="*/ 892673 h 908764"/>
                  <a:gd name="connsiteX15" fmla="*/ 150161 w 604147"/>
                  <a:gd name="connsiteY15" fmla="*/ 887564 h 908764"/>
                  <a:gd name="connsiteX16" fmla="*/ 88986 w 604147"/>
                  <a:gd name="connsiteY16" fmla="*/ 741290 h 908764"/>
                  <a:gd name="connsiteX17" fmla="*/ 99138 w 604147"/>
                  <a:gd name="connsiteY17" fmla="*/ 605937 h 908764"/>
                  <a:gd name="connsiteX18" fmla="*/ 365435 w 604147"/>
                  <a:gd name="connsiteY18" fmla="*/ 437855 h 908764"/>
                  <a:gd name="connsiteX19" fmla="*/ 482028 w 604147"/>
                  <a:gd name="connsiteY19" fmla="*/ 800450 h 908764"/>
                  <a:gd name="connsiteX20" fmla="*/ 485552 w 604147"/>
                  <a:gd name="connsiteY20" fmla="*/ 426516 h 908764"/>
                  <a:gd name="connsiteX21" fmla="*/ 329712 w 604147"/>
                  <a:gd name="connsiteY21" fmla="*/ 389269 h 908764"/>
                  <a:gd name="connsiteX22" fmla="*/ 131743 w 604147"/>
                  <a:gd name="connsiteY22" fmla="*/ 516944 h 908764"/>
                  <a:gd name="connsiteX23" fmla="*/ 64727 w 604147"/>
                  <a:gd name="connsiteY23" fmla="*/ 443152 h 908764"/>
                  <a:gd name="connsiteX24" fmla="*/ 245375 w 604147"/>
                  <a:gd name="connsiteY24" fmla="*/ 202060 h 908764"/>
                  <a:gd name="connsiteX25" fmla="*/ 212652 w 604147"/>
                  <a:gd name="connsiteY25" fmla="*/ 81932 h 908764"/>
                  <a:gd name="connsiteX26" fmla="*/ 3970 w 604147"/>
                  <a:gd name="connsiteY26" fmla="*/ 319263 h 908764"/>
                  <a:gd name="connsiteX27" fmla="*/ 0 w 604147"/>
                  <a:gd name="connsiteY27" fmla="*/ 182564 h 908764"/>
                  <a:gd name="connsiteX0" fmla="*/ 336513 w 604147"/>
                  <a:gd name="connsiteY0" fmla="*/ 495477 h 908764"/>
                  <a:gd name="connsiteX1" fmla="*/ 149548 w 604147"/>
                  <a:gd name="connsiteY1" fmla="*/ 630098 h 908764"/>
                  <a:gd name="connsiteX2" fmla="*/ 170223 w 604147"/>
                  <a:gd name="connsiteY2" fmla="*/ 761197 h 908764"/>
                  <a:gd name="connsiteX3" fmla="*/ 236775 w 604147"/>
                  <a:gd name="connsiteY3" fmla="*/ 819860 h 908764"/>
                  <a:gd name="connsiteX4" fmla="*/ 432544 w 604147"/>
                  <a:gd name="connsiteY4" fmla="*/ 851920 h 908764"/>
                  <a:gd name="connsiteX5" fmla="*/ 336513 w 604147"/>
                  <a:gd name="connsiteY5" fmla="*/ 495477 h 908764"/>
                  <a:gd name="connsiteX6" fmla="*/ 0 w 604147"/>
                  <a:gd name="connsiteY6" fmla="*/ 182564 h 908764"/>
                  <a:gd name="connsiteX7" fmla="*/ 207269 w 604147"/>
                  <a:gd name="connsiteY7" fmla="*/ 0 h 908764"/>
                  <a:gd name="connsiteX8" fmla="*/ 307082 w 604147"/>
                  <a:gd name="connsiteY8" fmla="*/ 165472 h 908764"/>
                  <a:gd name="connsiteX9" fmla="*/ 154744 w 604147"/>
                  <a:gd name="connsiteY9" fmla="*/ 427363 h 908764"/>
                  <a:gd name="connsiteX10" fmla="*/ 381286 w 604147"/>
                  <a:gd name="connsiteY10" fmla="*/ 309491 h 908764"/>
                  <a:gd name="connsiteX11" fmla="*/ 541548 w 604147"/>
                  <a:gd name="connsiteY11" fmla="*/ 355323 h 908764"/>
                  <a:gd name="connsiteX12" fmla="*/ 597468 w 604147"/>
                  <a:gd name="connsiteY12" fmla="*/ 505782 h 908764"/>
                  <a:gd name="connsiteX13" fmla="*/ 586935 w 604147"/>
                  <a:gd name="connsiteY13" fmla="*/ 743094 h 908764"/>
                  <a:gd name="connsiteX14" fmla="*/ 452698 w 604147"/>
                  <a:gd name="connsiteY14" fmla="*/ 892673 h 908764"/>
                  <a:gd name="connsiteX15" fmla="*/ 150161 w 604147"/>
                  <a:gd name="connsiteY15" fmla="*/ 887564 h 908764"/>
                  <a:gd name="connsiteX16" fmla="*/ 88986 w 604147"/>
                  <a:gd name="connsiteY16" fmla="*/ 741290 h 908764"/>
                  <a:gd name="connsiteX17" fmla="*/ 99138 w 604147"/>
                  <a:gd name="connsiteY17" fmla="*/ 605937 h 908764"/>
                  <a:gd name="connsiteX18" fmla="*/ 365435 w 604147"/>
                  <a:gd name="connsiteY18" fmla="*/ 437855 h 908764"/>
                  <a:gd name="connsiteX19" fmla="*/ 482028 w 604147"/>
                  <a:gd name="connsiteY19" fmla="*/ 800450 h 908764"/>
                  <a:gd name="connsiteX20" fmla="*/ 485552 w 604147"/>
                  <a:gd name="connsiteY20" fmla="*/ 426516 h 908764"/>
                  <a:gd name="connsiteX21" fmla="*/ 329712 w 604147"/>
                  <a:gd name="connsiteY21" fmla="*/ 389269 h 908764"/>
                  <a:gd name="connsiteX22" fmla="*/ 131743 w 604147"/>
                  <a:gd name="connsiteY22" fmla="*/ 516944 h 908764"/>
                  <a:gd name="connsiteX23" fmla="*/ 64727 w 604147"/>
                  <a:gd name="connsiteY23" fmla="*/ 443152 h 908764"/>
                  <a:gd name="connsiteX24" fmla="*/ 245375 w 604147"/>
                  <a:gd name="connsiteY24" fmla="*/ 202060 h 908764"/>
                  <a:gd name="connsiteX25" fmla="*/ 212652 w 604147"/>
                  <a:gd name="connsiteY25" fmla="*/ 81932 h 908764"/>
                  <a:gd name="connsiteX26" fmla="*/ 3970 w 604147"/>
                  <a:gd name="connsiteY26" fmla="*/ 319263 h 908764"/>
                  <a:gd name="connsiteX27" fmla="*/ 0 w 604147"/>
                  <a:gd name="connsiteY27" fmla="*/ 182564 h 908764"/>
                  <a:gd name="connsiteX0" fmla="*/ 336513 w 604147"/>
                  <a:gd name="connsiteY0" fmla="*/ 495477 h 908764"/>
                  <a:gd name="connsiteX1" fmla="*/ 149548 w 604147"/>
                  <a:gd name="connsiteY1" fmla="*/ 630098 h 908764"/>
                  <a:gd name="connsiteX2" fmla="*/ 170223 w 604147"/>
                  <a:gd name="connsiteY2" fmla="*/ 761197 h 908764"/>
                  <a:gd name="connsiteX3" fmla="*/ 236775 w 604147"/>
                  <a:gd name="connsiteY3" fmla="*/ 819860 h 908764"/>
                  <a:gd name="connsiteX4" fmla="*/ 432544 w 604147"/>
                  <a:gd name="connsiteY4" fmla="*/ 851920 h 908764"/>
                  <a:gd name="connsiteX5" fmla="*/ 336513 w 604147"/>
                  <a:gd name="connsiteY5" fmla="*/ 495477 h 908764"/>
                  <a:gd name="connsiteX6" fmla="*/ 0 w 604147"/>
                  <a:gd name="connsiteY6" fmla="*/ 182564 h 908764"/>
                  <a:gd name="connsiteX7" fmla="*/ 207269 w 604147"/>
                  <a:gd name="connsiteY7" fmla="*/ 0 h 908764"/>
                  <a:gd name="connsiteX8" fmla="*/ 307082 w 604147"/>
                  <a:gd name="connsiteY8" fmla="*/ 165472 h 908764"/>
                  <a:gd name="connsiteX9" fmla="*/ 154744 w 604147"/>
                  <a:gd name="connsiteY9" fmla="*/ 427363 h 908764"/>
                  <a:gd name="connsiteX10" fmla="*/ 381286 w 604147"/>
                  <a:gd name="connsiteY10" fmla="*/ 309491 h 908764"/>
                  <a:gd name="connsiteX11" fmla="*/ 541548 w 604147"/>
                  <a:gd name="connsiteY11" fmla="*/ 355323 h 908764"/>
                  <a:gd name="connsiteX12" fmla="*/ 597468 w 604147"/>
                  <a:gd name="connsiteY12" fmla="*/ 505782 h 908764"/>
                  <a:gd name="connsiteX13" fmla="*/ 586935 w 604147"/>
                  <a:gd name="connsiteY13" fmla="*/ 743094 h 908764"/>
                  <a:gd name="connsiteX14" fmla="*/ 452698 w 604147"/>
                  <a:gd name="connsiteY14" fmla="*/ 892673 h 908764"/>
                  <a:gd name="connsiteX15" fmla="*/ 150161 w 604147"/>
                  <a:gd name="connsiteY15" fmla="*/ 887564 h 908764"/>
                  <a:gd name="connsiteX16" fmla="*/ 88986 w 604147"/>
                  <a:gd name="connsiteY16" fmla="*/ 741290 h 908764"/>
                  <a:gd name="connsiteX17" fmla="*/ 99138 w 604147"/>
                  <a:gd name="connsiteY17" fmla="*/ 605937 h 908764"/>
                  <a:gd name="connsiteX18" fmla="*/ 365435 w 604147"/>
                  <a:gd name="connsiteY18" fmla="*/ 437855 h 908764"/>
                  <a:gd name="connsiteX19" fmla="*/ 482028 w 604147"/>
                  <a:gd name="connsiteY19" fmla="*/ 800450 h 908764"/>
                  <a:gd name="connsiteX20" fmla="*/ 485552 w 604147"/>
                  <a:gd name="connsiteY20" fmla="*/ 426516 h 908764"/>
                  <a:gd name="connsiteX21" fmla="*/ 329712 w 604147"/>
                  <a:gd name="connsiteY21" fmla="*/ 389269 h 908764"/>
                  <a:gd name="connsiteX22" fmla="*/ 131743 w 604147"/>
                  <a:gd name="connsiteY22" fmla="*/ 516944 h 908764"/>
                  <a:gd name="connsiteX23" fmla="*/ 64727 w 604147"/>
                  <a:gd name="connsiteY23" fmla="*/ 443152 h 908764"/>
                  <a:gd name="connsiteX24" fmla="*/ 245375 w 604147"/>
                  <a:gd name="connsiteY24" fmla="*/ 202060 h 908764"/>
                  <a:gd name="connsiteX25" fmla="*/ 212652 w 604147"/>
                  <a:gd name="connsiteY25" fmla="*/ 81932 h 908764"/>
                  <a:gd name="connsiteX26" fmla="*/ 3970 w 604147"/>
                  <a:gd name="connsiteY26" fmla="*/ 319263 h 908764"/>
                  <a:gd name="connsiteX27" fmla="*/ 0 w 604147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485552 w 621139"/>
                  <a:gd name="connsiteY20" fmla="*/ 426516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485552 w 621139"/>
                  <a:gd name="connsiteY20" fmla="*/ 426516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503412 w 621139"/>
                  <a:gd name="connsiteY20" fmla="*/ 421753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503412 w 621139"/>
                  <a:gd name="connsiteY20" fmla="*/ 421753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485552 w 621139"/>
                  <a:gd name="connsiteY20" fmla="*/ 397941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469020 w 621139"/>
                  <a:gd name="connsiteY18" fmla="*/ 498577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406760 w 621139"/>
                  <a:gd name="connsiteY0" fmla="*/ 564533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406760 w 621139"/>
                  <a:gd name="connsiteY5" fmla="*/ 564533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469020 w 621139"/>
                  <a:gd name="connsiteY18" fmla="*/ 498577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406760 w 621139"/>
                  <a:gd name="connsiteY0" fmla="*/ 564533 h 908764"/>
                  <a:gd name="connsiteX1" fmla="*/ 149548 w 621139"/>
                  <a:gd name="connsiteY1" fmla="*/ 630098 h 908764"/>
                  <a:gd name="connsiteX2" fmla="*/ 164269 w 621139"/>
                  <a:gd name="connsiteY2" fmla="*/ 805250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406760 w 621139"/>
                  <a:gd name="connsiteY5" fmla="*/ 564533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469020 w 621139"/>
                  <a:gd name="connsiteY18" fmla="*/ 498577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406760 w 621139"/>
                  <a:gd name="connsiteY0" fmla="*/ 564533 h 908764"/>
                  <a:gd name="connsiteX1" fmla="*/ 149548 w 621139"/>
                  <a:gd name="connsiteY1" fmla="*/ 630098 h 908764"/>
                  <a:gd name="connsiteX2" fmla="*/ 164269 w 621139"/>
                  <a:gd name="connsiteY2" fmla="*/ 805250 h 908764"/>
                  <a:gd name="connsiteX3" fmla="*/ 235584 w 621139"/>
                  <a:gd name="connsiteY3" fmla="*/ 849626 h 908764"/>
                  <a:gd name="connsiteX4" fmla="*/ 432544 w 621139"/>
                  <a:gd name="connsiteY4" fmla="*/ 851920 h 908764"/>
                  <a:gd name="connsiteX5" fmla="*/ 406760 w 621139"/>
                  <a:gd name="connsiteY5" fmla="*/ 564533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469020 w 621139"/>
                  <a:gd name="connsiteY18" fmla="*/ 498577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406760 w 621139"/>
                  <a:gd name="connsiteY0" fmla="*/ 564533 h 907216"/>
                  <a:gd name="connsiteX1" fmla="*/ 149548 w 621139"/>
                  <a:gd name="connsiteY1" fmla="*/ 630098 h 907216"/>
                  <a:gd name="connsiteX2" fmla="*/ 164269 w 621139"/>
                  <a:gd name="connsiteY2" fmla="*/ 805250 h 907216"/>
                  <a:gd name="connsiteX3" fmla="*/ 235584 w 621139"/>
                  <a:gd name="connsiteY3" fmla="*/ 849626 h 907216"/>
                  <a:gd name="connsiteX4" fmla="*/ 432544 w 621139"/>
                  <a:gd name="connsiteY4" fmla="*/ 851920 h 907216"/>
                  <a:gd name="connsiteX5" fmla="*/ 406760 w 621139"/>
                  <a:gd name="connsiteY5" fmla="*/ 564533 h 907216"/>
                  <a:gd name="connsiteX6" fmla="*/ 0 w 621139"/>
                  <a:gd name="connsiteY6" fmla="*/ 182564 h 907216"/>
                  <a:gd name="connsiteX7" fmla="*/ 207269 w 621139"/>
                  <a:gd name="connsiteY7" fmla="*/ 0 h 907216"/>
                  <a:gd name="connsiteX8" fmla="*/ 307082 w 621139"/>
                  <a:gd name="connsiteY8" fmla="*/ 165472 h 907216"/>
                  <a:gd name="connsiteX9" fmla="*/ 154744 w 621139"/>
                  <a:gd name="connsiteY9" fmla="*/ 427363 h 907216"/>
                  <a:gd name="connsiteX10" fmla="*/ 381286 w 621139"/>
                  <a:gd name="connsiteY10" fmla="*/ 309491 h 907216"/>
                  <a:gd name="connsiteX11" fmla="*/ 541548 w 621139"/>
                  <a:gd name="connsiteY11" fmla="*/ 355323 h 907216"/>
                  <a:gd name="connsiteX12" fmla="*/ 618899 w 621139"/>
                  <a:gd name="connsiteY12" fmla="*/ 495066 h 907216"/>
                  <a:gd name="connsiteX13" fmla="*/ 586935 w 621139"/>
                  <a:gd name="connsiteY13" fmla="*/ 743094 h 907216"/>
                  <a:gd name="connsiteX14" fmla="*/ 452698 w 621139"/>
                  <a:gd name="connsiteY14" fmla="*/ 892673 h 907216"/>
                  <a:gd name="connsiteX15" fmla="*/ 150161 w 621139"/>
                  <a:gd name="connsiteY15" fmla="*/ 887564 h 907216"/>
                  <a:gd name="connsiteX16" fmla="*/ 65174 w 621139"/>
                  <a:gd name="connsiteY16" fmla="*/ 769865 h 907216"/>
                  <a:gd name="connsiteX17" fmla="*/ 99138 w 621139"/>
                  <a:gd name="connsiteY17" fmla="*/ 605937 h 907216"/>
                  <a:gd name="connsiteX18" fmla="*/ 469020 w 621139"/>
                  <a:gd name="connsiteY18" fmla="*/ 498577 h 907216"/>
                  <a:gd name="connsiteX19" fmla="*/ 482028 w 621139"/>
                  <a:gd name="connsiteY19" fmla="*/ 800450 h 907216"/>
                  <a:gd name="connsiteX20" fmla="*/ 471265 w 621139"/>
                  <a:gd name="connsiteY20" fmla="*/ 413419 h 907216"/>
                  <a:gd name="connsiteX21" fmla="*/ 329712 w 621139"/>
                  <a:gd name="connsiteY21" fmla="*/ 389269 h 907216"/>
                  <a:gd name="connsiteX22" fmla="*/ 131743 w 621139"/>
                  <a:gd name="connsiteY22" fmla="*/ 516944 h 907216"/>
                  <a:gd name="connsiteX23" fmla="*/ 64727 w 621139"/>
                  <a:gd name="connsiteY23" fmla="*/ 443152 h 907216"/>
                  <a:gd name="connsiteX24" fmla="*/ 245375 w 621139"/>
                  <a:gd name="connsiteY24" fmla="*/ 202060 h 907216"/>
                  <a:gd name="connsiteX25" fmla="*/ 212652 w 621139"/>
                  <a:gd name="connsiteY25" fmla="*/ 81932 h 907216"/>
                  <a:gd name="connsiteX26" fmla="*/ 3970 w 621139"/>
                  <a:gd name="connsiteY26" fmla="*/ 319263 h 907216"/>
                  <a:gd name="connsiteX27" fmla="*/ 0 w 621139"/>
                  <a:gd name="connsiteY27" fmla="*/ 182564 h 907216"/>
                  <a:gd name="connsiteX0" fmla="*/ 406760 w 621139"/>
                  <a:gd name="connsiteY0" fmla="*/ 564533 h 907216"/>
                  <a:gd name="connsiteX1" fmla="*/ 149548 w 621139"/>
                  <a:gd name="connsiteY1" fmla="*/ 630098 h 907216"/>
                  <a:gd name="connsiteX2" fmla="*/ 136885 w 621139"/>
                  <a:gd name="connsiteY2" fmla="*/ 776675 h 907216"/>
                  <a:gd name="connsiteX3" fmla="*/ 235584 w 621139"/>
                  <a:gd name="connsiteY3" fmla="*/ 849626 h 907216"/>
                  <a:gd name="connsiteX4" fmla="*/ 432544 w 621139"/>
                  <a:gd name="connsiteY4" fmla="*/ 851920 h 907216"/>
                  <a:gd name="connsiteX5" fmla="*/ 406760 w 621139"/>
                  <a:gd name="connsiteY5" fmla="*/ 564533 h 907216"/>
                  <a:gd name="connsiteX6" fmla="*/ 0 w 621139"/>
                  <a:gd name="connsiteY6" fmla="*/ 182564 h 907216"/>
                  <a:gd name="connsiteX7" fmla="*/ 207269 w 621139"/>
                  <a:gd name="connsiteY7" fmla="*/ 0 h 907216"/>
                  <a:gd name="connsiteX8" fmla="*/ 307082 w 621139"/>
                  <a:gd name="connsiteY8" fmla="*/ 165472 h 907216"/>
                  <a:gd name="connsiteX9" fmla="*/ 154744 w 621139"/>
                  <a:gd name="connsiteY9" fmla="*/ 427363 h 907216"/>
                  <a:gd name="connsiteX10" fmla="*/ 381286 w 621139"/>
                  <a:gd name="connsiteY10" fmla="*/ 309491 h 907216"/>
                  <a:gd name="connsiteX11" fmla="*/ 541548 w 621139"/>
                  <a:gd name="connsiteY11" fmla="*/ 355323 h 907216"/>
                  <a:gd name="connsiteX12" fmla="*/ 618899 w 621139"/>
                  <a:gd name="connsiteY12" fmla="*/ 495066 h 907216"/>
                  <a:gd name="connsiteX13" fmla="*/ 586935 w 621139"/>
                  <a:gd name="connsiteY13" fmla="*/ 743094 h 907216"/>
                  <a:gd name="connsiteX14" fmla="*/ 452698 w 621139"/>
                  <a:gd name="connsiteY14" fmla="*/ 892673 h 907216"/>
                  <a:gd name="connsiteX15" fmla="*/ 150161 w 621139"/>
                  <a:gd name="connsiteY15" fmla="*/ 887564 h 907216"/>
                  <a:gd name="connsiteX16" fmla="*/ 65174 w 621139"/>
                  <a:gd name="connsiteY16" fmla="*/ 769865 h 907216"/>
                  <a:gd name="connsiteX17" fmla="*/ 99138 w 621139"/>
                  <a:gd name="connsiteY17" fmla="*/ 605937 h 907216"/>
                  <a:gd name="connsiteX18" fmla="*/ 469020 w 621139"/>
                  <a:gd name="connsiteY18" fmla="*/ 498577 h 907216"/>
                  <a:gd name="connsiteX19" fmla="*/ 482028 w 621139"/>
                  <a:gd name="connsiteY19" fmla="*/ 800450 h 907216"/>
                  <a:gd name="connsiteX20" fmla="*/ 471265 w 621139"/>
                  <a:gd name="connsiteY20" fmla="*/ 413419 h 907216"/>
                  <a:gd name="connsiteX21" fmla="*/ 329712 w 621139"/>
                  <a:gd name="connsiteY21" fmla="*/ 389269 h 907216"/>
                  <a:gd name="connsiteX22" fmla="*/ 131743 w 621139"/>
                  <a:gd name="connsiteY22" fmla="*/ 516944 h 907216"/>
                  <a:gd name="connsiteX23" fmla="*/ 64727 w 621139"/>
                  <a:gd name="connsiteY23" fmla="*/ 443152 h 907216"/>
                  <a:gd name="connsiteX24" fmla="*/ 245375 w 621139"/>
                  <a:gd name="connsiteY24" fmla="*/ 202060 h 907216"/>
                  <a:gd name="connsiteX25" fmla="*/ 212652 w 621139"/>
                  <a:gd name="connsiteY25" fmla="*/ 81932 h 907216"/>
                  <a:gd name="connsiteX26" fmla="*/ 3970 w 621139"/>
                  <a:gd name="connsiteY26" fmla="*/ 319263 h 907216"/>
                  <a:gd name="connsiteX27" fmla="*/ 0 w 621139"/>
                  <a:gd name="connsiteY27" fmla="*/ 182564 h 907216"/>
                  <a:gd name="connsiteX0" fmla="*/ 406760 w 621139"/>
                  <a:gd name="connsiteY0" fmla="*/ 564533 h 907216"/>
                  <a:gd name="connsiteX1" fmla="*/ 149548 w 621139"/>
                  <a:gd name="connsiteY1" fmla="*/ 630098 h 907216"/>
                  <a:gd name="connsiteX2" fmla="*/ 136885 w 621139"/>
                  <a:gd name="connsiteY2" fmla="*/ 776675 h 907216"/>
                  <a:gd name="connsiteX3" fmla="*/ 210581 w 621139"/>
                  <a:gd name="connsiteY3" fmla="*/ 841291 h 907216"/>
                  <a:gd name="connsiteX4" fmla="*/ 432544 w 621139"/>
                  <a:gd name="connsiteY4" fmla="*/ 851920 h 907216"/>
                  <a:gd name="connsiteX5" fmla="*/ 406760 w 621139"/>
                  <a:gd name="connsiteY5" fmla="*/ 564533 h 907216"/>
                  <a:gd name="connsiteX6" fmla="*/ 0 w 621139"/>
                  <a:gd name="connsiteY6" fmla="*/ 182564 h 907216"/>
                  <a:gd name="connsiteX7" fmla="*/ 207269 w 621139"/>
                  <a:gd name="connsiteY7" fmla="*/ 0 h 907216"/>
                  <a:gd name="connsiteX8" fmla="*/ 307082 w 621139"/>
                  <a:gd name="connsiteY8" fmla="*/ 165472 h 907216"/>
                  <a:gd name="connsiteX9" fmla="*/ 154744 w 621139"/>
                  <a:gd name="connsiteY9" fmla="*/ 427363 h 907216"/>
                  <a:gd name="connsiteX10" fmla="*/ 381286 w 621139"/>
                  <a:gd name="connsiteY10" fmla="*/ 309491 h 907216"/>
                  <a:gd name="connsiteX11" fmla="*/ 541548 w 621139"/>
                  <a:gd name="connsiteY11" fmla="*/ 355323 h 907216"/>
                  <a:gd name="connsiteX12" fmla="*/ 618899 w 621139"/>
                  <a:gd name="connsiteY12" fmla="*/ 495066 h 907216"/>
                  <a:gd name="connsiteX13" fmla="*/ 586935 w 621139"/>
                  <a:gd name="connsiteY13" fmla="*/ 743094 h 907216"/>
                  <a:gd name="connsiteX14" fmla="*/ 452698 w 621139"/>
                  <a:gd name="connsiteY14" fmla="*/ 892673 h 907216"/>
                  <a:gd name="connsiteX15" fmla="*/ 150161 w 621139"/>
                  <a:gd name="connsiteY15" fmla="*/ 887564 h 907216"/>
                  <a:gd name="connsiteX16" fmla="*/ 65174 w 621139"/>
                  <a:gd name="connsiteY16" fmla="*/ 769865 h 907216"/>
                  <a:gd name="connsiteX17" fmla="*/ 99138 w 621139"/>
                  <a:gd name="connsiteY17" fmla="*/ 605937 h 907216"/>
                  <a:gd name="connsiteX18" fmla="*/ 469020 w 621139"/>
                  <a:gd name="connsiteY18" fmla="*/ 498577 h 907216"/>
                  <a:gd name="connsiteX19" fmla="*/ 482028 w 621139"/>
                  <a:gd name="connsiteY19" fmla="*/ 800450 h 907216"/>
                  <a:gd name="connsiteX20" fmla="*/ 471265 w 621139"/>
                  <a:gd name="connsiteY20" fmla="*/ 413419 h 907216"/>
                  <a:gd name="connsiteX21" fmla="*/ 329712 w 621139"/>
                  <a:gd name="connsiteY21" fmla="*/ 389269 h 907216"/>
                  <a:gd name="connsiteX22" fmla="*/ 131743 w 621139"/>
                  <a:gd name="connsiteY22" fmla="*/ 516944 h 907216"/>
                  <a:gd name="connsiteX23" fmla="*/ 64727 w 621139"/>
                  <a:gd name="connsiteY23" fmla="*/ 443152 h 907216"/>
                  <a:gd name="connsiteX24" fmla="*/ 245375 w 621139"/>
                  <a:gd name="connsiteY24" fmla="*/ 202060 h 907216"/>
                  <a:gd name="connsiteX25" fmla="*/ 212652 w 621139"/>
                  <a:gd name="connsiteY25" fmla="*/ 81932 h 907216"/>
                  <a:gd name="connsiteX26" fmla="*/ 3970 w 621139"/>
                  <a:gd name="connsiteY26" fmla="*/ 319263 h 907216"/>
                  <a:gd name="connsiteX27" fmla="*/ 0 w 621139"/>
                  <a:gd name="connsiteY27" fmla="*/ 182564 h 907216"/>
                  <a:gd name="connsiteX0" fmla="*/ 406760 w 621139"/>
                  <a:gd name="connsiteY0" fmla="*/ 564533 h 907216"/>
                  <a:gd name="connsiteX1" fmla="*/ 149548 w 621139"/>
                  <a:gd name="connsiteY1" fmla="*/ 630098 h 907216"/>
                  <a:gd name="connsiteX2" fmla="*/ 136885 w 621139"/>
                  <a:gd name="connsiteY2" fmla="*/ 776675 h 907216"/>
                  <a:gd name="connsiteX3" fmla="*/ 210581 w 621139"/>
                  <a:gd name="connsiteY3" fmla="*/ 841291 h 907216"/>
                  <a:gd name="connsiteX4" fmla="*/ 437306 w 621139"/>
                  <a:gd name="connsiteY4" fmla="*/ 812630 h 907216"/>
                  <a:gd name="connsiteX5" fmla="*/ 406760 w 621139"/>
                  <a:gd name="connsiteY5" fmla="*/ 564533 h 907216"/>
                  <a:gd name="connsiteX6" fmla="*/ 0 w 621139"/>
                  <a:gd name="connsiteY6" fmla="*/ 182564 h 907216"/>
                  <a:gd name="connsiteX7" fmla="*/ 207269 w 621139"/>
                  <a:gd name="connsiteY7" fmla="*/ 0 h 907216"/>
                  <a:gd name="connsiteX8" fmla="*/ 307082 w 621139"/>
                  <a:gd name="connsiteY8" fmla="*/ 165472 h 907216"/>
                  <a:gd name="connsiteX9" fmla="*/ 154744 w 621139"/>
                  <a:gd name="connsiteY9" fmla="*/ 427363 h 907216"/>
                  <a:gd name="connsiteX10" fmla="*/ 381286 w 621139"/>
                  <a:gd name="connsiteY10" fmla="*/ 309491 h 907216"/>
                  <a:gd name="connsiteX11" fmla="*/ 541548 w 621139"/>
                  <a:gd name="connsiteY11" fmla="*/ 355323 h 907216"/>
                  <a:gd name="connsiteX12" fmla="*/ 618899 w 621139"/>
                  <a:gd name="connsiteY12" fmla="*/ 495066 h 907216"/>
                  <a:gd name="connsiteX13" fmla="*/ 586935 w 621139"/>
                  <a:gd name="connsiteY13" fmla="*/ 743094 h 907216"/>
                  <a:gd name="connsiteX14" fmla="*/ 452698 w 621139"/>
                  <a:gd name="connsiteY14" fmla="*/ 892673 h 907216"/>
                  <a:gd name="connsiteX15" fmla="*/ 150161 w 621139"/>
                  <a:gd name="connsiteY15" fmla="*/ 887564 h 907216"/>
                  <a:gd name="connsiteX16" fmla="*/ 65174 w 621139"/>
                  <a:gd name="connsiteY16" fmla="*/ 769865 h 907216"/>
                  <a:gd name="connsiteX17" fmla="*/ 99138 w 621139"/>
                  <a:gd name="connsiteY17" fmla="*/ 605937 h 907216"/>
                  <a:gd name="connsiteX18" fmla="*/ 469020 w 621139"/>
                  <a:gd name="connsiteY18" fmla="*/ 498577 h 907216"/>
                  <a:gd name="connsiteX19" fmla="*/ 482028 w 621139"/>
                  <a:gd name="connsiteY19" fmla="*/ 800450 h 907216"/>
                  <a:gd name="connsiteX20" fmla="*/ 471265 w 621139"/>
                  <a:gd name="connsiteY20" fmla="*/ 413419 h 907216"/>
                  <a:gd name="connsiteX21" fmla="*/ 329712 w 621139"/>
                  <a:gd name="connsiteY21" fmla="*/ 389269 h 907216"/>
                  <a:gd name="connsiteX22" fmla="*/ 131743 w 621139"/>
                  <a:gd name="connsiteY22" fmla="*/ 516944 h 907216"/>
                  <a:gd name="connsiteX23" fmla="*/ 64727 w 621139"/>
                  <a:gd name="connsiteY23" fmla="*/ 443152 h 907216"/>
                  <a:gd name="connsiteX24" fmla="*/ 245375 w 621139"/>
                  <a:gd name="connsiteY24" fmla="*/ 202060 h 907216"/>
                  <a:gd name="connsiteX25" fmla="*/ 212652 w 621139"/>
                  <a:gd name="connsiteY25" fmla="*/ 81932 h 907216"/>
                  <a:gd name="connsiteX26" fmla="*/ 3970 w 621139"/>
                  <a:gd name="connsiteY26" fmla="*/ 319263 h 907216"/>
                  <a:gd name="connsiteX27" fmla="*/ 0 w 621139"/>
                  <a:gd name="connsiteY27" fmla="*/ 182564 h 907216"/>
                  <a:gd name="connsiteX0" fmla="*/ 406760 w 621139"/>
                  <a:gd name="connsiteY0" fmla="*/ 564533 h 907216"/>
                  <a:gd name="connsiteX1" fmla="*/ 149548 w 621139"/>
                  <a:gd name="connsiteY1" fmla="*/ 630098 h 907216"/>
                  <a:gd name="connsiteX2" fmla="*/ 136885 w 621139"/>
                  <a:gd name="connsiteY2" fmla="*/ 776675 h 907216"/>
                  <a:gd name="connsiteX3" fmla="*/ 210581 w 621139"/>
                  <a:gd name="connsiteY3" fmla="*/ 841291 h 907216"/>
                  <a:gd name="connsiteX4" fmla="*/ 437306 w 621139"/>
                  <a:gd name="connsiteY4" fmla="*/ 836443 h 907216"/>
                  <a:gd name="connsiteX5" fmla="*/ 406760 w 621139"/>
                  <a:gd name="connsiteY5" fmla="*/ 564533 h 907216"/>
                  <a:gd name="connsiteX6" fmla="*/ 0 w 621139"/>
                  <a:gd name="connsiteY6" fmla="*/ 182564 h 907216"/>
                  <a:gd name="connsiteX7" fmla="*/ 207269 w 621139"/>
                  <a:gd name="connsiteY7" fmla="*/ 0 h 907216"/>
                  <a:gd name="connsiteX8" fmla="*/ 307082 w 621139"/>
                  <a:gd name="connsiteY8" fmla="*/ 165472 h 907216"/>
                  <a:gd name="connsiteX9" fmla="*/ 154744 w 621139"/>
                  <a:gd name="connsiteY9" fmla="*/ 427363 h 907216"/>
                  <a:gd name="connsiteX10" fmla="*/ 381286 w 621139"/>
                  <a:gd name="connsiteY10" fmla="*/ 309491 h 907216"/>
                  <a:gd name="connsiteX11" fmla="*/ 541548 w 621139"/>
                  <a:gd name="connsiteY11" fmla="*/ 355323 h 907216"/>
                  <a:gd name="connsiteX12" fmla="*/ 618899 w 621139"/>
                  <a:gd name="connsiteY12" fmla="*/ 495066 h 907216"/>
                  <a:gd name="connsiteX13" fmla="*/ 586935 w 621139"/>
                  <a:gd name="connsiteY13" fmla="*/ 743094 h 907216"/>
                  <a:gd name="connsiteX14" fmla="*/ 452698 w 621139"/>
                  <a:gd name="connsiteY14" fmla="*/ 892673 h 907216"/>
                  <a:gd name="connsiteX15" fmla="*/ 150161 w 621139"/>
                  <a:gd name="connsiteY15" fmla="*/ 887564 h 907216"/>
                  <a:gd name="connsiteX16" fmla="*/ 65174 w 621139"/>
                  <a:gd name="connsiteY16" fmla="*/ 769865 h 907216"/>
                  <a:gd name="connsiteX17" fmla="*/ 99138 w 621139"/>
                  <a:gd name="connsiteY17" fmla="*/ 605937 h 907216"/>
                  <a:gd name="connsiteX18" fmla="*/ 469020 w 621139"/>
                  <a:gd name="connsiteY18" fmla="*/ 498577 h 907216"/>
                  <a:gd name="connsiteX19" fmla="*/ 482028 w 621139"/>
                  <a:gd name="connsiteY19" fmla="*/ 800450 h 907216"/>
                  <a:gd name="connsiteX20" fmla="*/ 471265 w 621139"/>
                  <a:gd name="connsiteY20" fmla="*/ 413419 h 907216"/>
                  <a:gd name="connsiteX21" fmla="*/ 329712 w 621139"/>
                  <a:gd name="connsiteY21" fmla="*/ 389269 h 907216"/>
                  <a:gd name="connsiteX22" fmla="*/ 131743 w 621139"/>
                  <a:gd name="connsiteY22" fmla="*/ 516944 h 907216"/>
                  <a:gd name="connsiteX23" fmla="*/ 64727 w 621139"/>
                  <a:gd name="connsiteY23" fmla="*/ 443152 h 907216"/>
                  <a:gd name="connsiteX24" fmla="*/ 245375 w 621139"/>
                  <a:gd name="connsiteY24" fmla="*/ 202060 h 907216"/>
                  <a:gd name="connsiteX25" fmla="*/ 212652 w 621139"/>
                  <a:gd name="connsiteY25" fmla="*/ 81932 h 907216"/>
                  <a:gd name="connsiteX26" fmla="*/ 3970 w 621139"/>
                  <a:gd name="connsiteY26" fmla="*/ 319263 h 907216"/>
                  <a:gd name="connsiteX27" fmla="*/ 0 w 621139"/>
                  <a:gd name="connsiteY27" fmla="*/ 182564 h 907216"/>
                  <a:gd name="connsiteX0" fmla="*/ 406760 w 633460"/>
                  <a:gd name="connsiteY0" fmla="*/ 564533 h 907216"/>
                  <a:gd name="connsiteX1" fmla="*/ 149548 w 633460"/>
                  <a:gd name="connsiteY1" fmla="*/ 630098 h 907216"/>
                  <a:gd name="connsiteX2" fmla="*/ 136885 w 633460"/>
                  <a:gd name="connsiteY2" fmla="*/ 776675 h 907216"/>
                  <a:gd name="connsiteX3" fmla="*/ 210581 w 633460"/>
                  <a:gd name="connsiteY3" fmla="*/ 841291 h 907216"/>
                  <a:gd name="connsiteX4" fmla="*/ 437306 w 633460"/>
                  <a:gd name="connsiteY4" fmla="*/ 836443 h 907216"/>
                  <a:gd name="connsiteX5" fmla="*/ 406760 w 633460"/>
                  <a:gd name="connsiteY5" fmla="*/ 564533 h 907216"/>
                  <a:gd name="connsiteX6" fmla="*/ 0 w 633460"/>
                  <a:gd name="connsiteY6" fmla="*/ 182564 h 907216"/>
                  <a:gd name="connsiteX7" fmla="*/ 207269 w 633460"/>
                  <a:gd name="connsiteY7" fmla="*/ 0 h 907216"/>
                  <a:gd name="connsiteX8" fmla="*/ 307082 w 633460"/>
                  <a:gd name="connsiteY8" fmla="*/ 165472 h 907216"/>
                  <a:gd name="connsiteX9" fmla="*/ 154744 w 633460"/>
                  <a:gd name="connsiteY9" fmla="*/ 427363 h 907216"/>
                  <a:gd name="connsiteX10" fmla="*/ 381286 w 633460"/>
                  <a:gd name="connsiteY10" fmla="*/ 309491 h 907216"/>
                  <a:gd name="connsiteX11" fmla="*/ 541548 w 633460"/>
                  <a:gd name="connsiteY11" fmla="*/ 355323 h 907216"/>
                  <a:gd name="connsiteX12" fmla="*/ 631996 w 633460"/>
                  <a:gd name="connsiteY12" fmla="*/ 492685 h 907216"/>
                  <a:gd name="connsiteX13" fmla="*/ 586935 w 633460"/>
                  <a:gd name="connsiteY13" fmla="*/ 743094 h 907216"/>
                  <a:gd name="connsiteX14" fmla="*/ 452698 w 633460"/>
                  <a:gd name="connsiteY14" fmla="*/ 892673 h 907216"/>
                  <a:gd name="connsiteX15" fmla="*/ 150161 w 633460"/>
                  <a:gd name="connsiteY15" fmla="*/ 887564 h 907216"/>
                  <a:gd name="connsiteX16" fmla="*/ 65174 w 633460"/>
                  <a:gd name="connsiteY16" fmla="*/ 769865 h 907216"/>
                  <a:gd name="connsiteX17" fmla="*/ 99138 w 633460"/>
                  <a:gd name="connsiteY17" fmla="*/ 605937 h 907216"/>
                  <a:gd name="connsiteX18" fmla="*/ 469020 w 633460"/>
                  <a:gd name="connsiteY18" fmla="*/ 498577 h 907216"/>
                  <a:gd name="connsiteX19" fmla="*/ 482028 w 633460"/>
                  <a:gd name="connsiteY19" fmla="*/ 800450 h 907216"/>
                  <a:gd name="connsiteX20" fmla="*/ 471265 w 633460"/>
                  <a:gd name="connsiteY20" fmla="*/ 413419 h 907216"/>
                  <a:gd name="connsiteX21" fmla="*/ 329712 w 633460"/>
                  <a:gd name="connsiteY21" fmla="*/ 389269 h 907216"/>
                  <a:gd name="connsiteX22" fmla="*/ 131743 w 633460"/>
                  <a:gd name="connsiteY22" fmla="*/ 516944 h 907216"/>
                  <a:gd name="connsiteX23" fmla="*/ 64727 w 633460"/>
                  <a:gd name="connsiteY23" fmla="*/ 443152 h 907216"/>
                  <a:gd name="connsiteX24" fmla="*/ 245375 w 633460"/>
                  <a:gd name="connsiteY24" fmla="*/ 202060 h 907216"/>
                  <a:gd name="connsiteX25" fmla="*/ 212652 w 633460"/>
                  <a:gd name="connsiteY25" fmla="*/ 81932 h 907216"/>
                  <a:gd name="connsiteX26" fmla="*/ 3970 w 633460"/>
                  <a:gd name="connsiteY26" fmla="*/ 319263 h 907216"/>
                  <a:gd name="connsiteX27" fmla="*/ 0 w 633460"/>
                  <a:gd name="connsiteY27" fmla="*/ 182564 h 907216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471265 w 634146"/>
                  <a:gd name="connsiteY20" fmla="*/ 413419 h 906217"/>
                  <a:gd name="connsiteX21" fmla="*/ 329712 w 634146"/>
                  <a:gd name="connsiteY21" fmla="*/ 389269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487934 w 634146"/>
                  <a:gd name="connsiteY20" fmla="*/ 412228 h 906217"/>
                  <a:gd name="connsiteX21" fmla="*/ 329712 w 634146"/>
                  <a:gd name="connsiteY21" fmla="*/ 389269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487934 w 634146"/>
                  <a:gd name="connsiteY20" fmla="*/ 412228 h 906217"/>
                  <a:gd name="connsiteX21" fmla="*/ 329712 w 634146"/>
                  <a:gd name="connsiteY21" fmla="*/ 401175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505793 w 634146"/>
                  <a:gd name="connsiteY20" fmla="*/ 451519 h 906217"/>
                  <a:gd name="connsiteX21" fmla="*/ 329712 w 634146"/>
                  <a:gd name="connsiteY21" fmla="*/ 401175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505793 w 634146"/>
                  <a:gd name="connsiteY20" fmla="*/ 451519 h 906217"/>
                  <a:gd name="connsiteX21" fmla="*/ 329712 w 634146"/>
                  <a:gd name="connsiteY21" fmla="*/ 401175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505793 w 634146"/>
                  <a:gd name="connsiteY20" fmla="*/ 451519 h 906217"/>
                  <a:gd name="connsiteX21" fmla="*/ 329712 w 634146"/>
                  <a:gd name="connsiteY21" fmla="*/ 401175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8694"/>
                  <a:gd name="connsiteY0" fmla="*/ 564533 h 906715"/>
                  <a:gd name="connsiteX1" fmla="*/ 149548 w 638694"/>
                  <a:gd name="connsiteY1" fmla="*/ 630098 h 906715"/>
                  <a:gd name="connsiteX2" fmla="*/ 136885 w 638694"/>
                  <a:gd name="connsiteY2" fmla="*/ 776675 h 906715"/>
                  <a:gd name="connsiteX3" fmla="*/ 210581 w 638694"/>
                  <a:gd name="connsiteY3" fmla="*/ 841291 h 906715"/>
                  <a:gd name="connsiteX4" fmla="*/ 437306 w 638694"/>
                  <a:gd name="connsiteY4" fmla="*/ 836443 h 906715"/>
                  <a:gd name="connsiteX5" fmla="*/ 406760 w 638694"/>
                  <a:gd name="connsiteY5" fmla="*/ 564533 h 906715"/>
                  <a:gd name="connsiteX6" fmla="*/ 0 w 638694"/>
                  <a:gd name="connsiteY6" fmla="*/ 182564 h 906715"/>
                  <a:gd name="connsiteX7" fmla="*/ 207269 w 638694"/>
                  <a:gd name="connsiteY7" fmla="*/ 0 h 906715"/>
                  <a:gd name="connsiteX8" fmla="*/ 307082 w 638694"/>
                  <a:gd name="connsiteY8" fmla="*/ 165472 h 906715"/>
                  <a:gd name="connsiteX9" fmla="*/ 154744 w 638694"/>
                  <a:gd name="connsiteY9" fmla="*/ 427363 h 906715"/>
                  <a:gd name="connsiteX10" fmla="*/ 381286 w 638694"/>
                  <a:gd name="connsiteY10" fmla="*/ 309491 h 906715"/>
                  <a:gd name="connsiteX11" fmla="*/ 541548 w 638694"/>
                  <a:gd name="connsiteY11" fmla="*/ 355323 h 906715"/>
                  <a:gd name="connsiteX12" fmla="*/ 631996 w 638694"/>
                  <a:gd name="connsiteY12" fmla="*/ 492685 h 906715"/>
                  <a:gd name="connsiteX13" fmla="*/ 611938 w 638694"/>
                  <a:gd name="connsiteY13" fmla="*/ 750239 h 906715"/>
                  <a:gd name="connsiteX14" fmla="*/ 452698 w 638694"/>
                  <a:gd name="connsiteY14" fmla="*/ 892673 h 906715"/>
                  <a:gd name="connsiteX15" fmla="*/ 150161 w 638694"/>
                  <a:gd name="connsiteY15" fmla="*/ 887564 h 906715"/>
                  <a:gd name="connsiteX16" fmla="*/ 65174 w 638694"/>
                  <a:gd name="connsiteY16" fmla="*/ 769865 h 906715"/>
                  <a:gd name="connsiteX17" fmla="*/ 99138 w 638694"/>
                  <a:gd name="connsiteY17" fmla="*/ 605937 h 906715"/>
                  <a:gd name="connsiteX18" fmla="*/ 469020 w 638694"/>
                  <a:gd name="connsiteY18" fmla="*/ 498577 h 906715"/>
                  <a:gd name="connsiteX19" fmla="*/ 482028 w 638694"/>
                  <a:gd name="connsiteY19" fmla="*/ 800450 h 906715"/>
                  <a:gd name="connsiteX20" fmla="*/ 505793 w 638694"/>
                  <a:gd name="connsiteY20" fmla="*/ 451519 h 906715"/>
                  <a:gd name="connsiteX21" fmla="*/ 329712 w 638694"/>
                  <a:gd name="connsiteY21" fmla="*/ 401175 h 906715"/>
                  <a:gd name="connsiteX22" fmla="*/ 131743 w 638694"/>
                  <a:gd name="connsiteY22" fmla="*/ 516944 h 906715"/>
                  <a:gd name="connsiteX23" fmla="*/ 64727 w 638694"/>
                  <a:gd name="connsiteY23" fmla="*/ 443152 h 906715"/>
                  <a:gd name="connsiteX24" fmla="*/ 245375 w 638694"/>
                  <a:gd name="connsiteY24" fmla="*/ 202060 h 906715"/>
                  <a:gd name="connsiteX25" fmla="*/ 212652 w 638694"/>
                  <a:gd name="connsiteY25" fmla="*/ 81932 h 906715"/>
                  <a:gd name="connsiteX26" fmla="*/ 3970 w 638694"/>
                  <a:gd name="connsiteY26" fmla="*/ 319263 h 906715"/>
                  <a:gd name="connsiteX27" fmla="*/ 0 w 638694"/>
                  <a:gd name="connsiteY27" fmla="*/ 182564 h 906715"/>
                  <a:gd name="connsiteX0" fmla="*/ 406760 w 636140"/>
                  <a:gd name="connsiteY0" fmla="*/ 564533 h 907383"/>
                  <a:gd name="connsiteX1" fmla="*/ 149548 w 636140"/>
                  <a:gd name="connsiteY1" fmla="*/ 630098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406760 w 636140"/>
                  <a:gd name="connsiteY5" fmla="*/ 564533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69020 w 636140"/>
                  <a:gd name="connsiteY18" fmla="*/ 49857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406760 w 636140"/>
                  <a:gd name="connsiteY0" fmla="*/ 564533 h 907383"/>
                  <a:gd name="connsiteX1" fmla="*/ 149548 w 636140"/>
                  <a:gd name="connsiteY1" fmla="*/ 630098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406760 w 636140"/>
                  <a:gd name="connsiteY5" fmla="*/ 564533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69020 w 636140"/>
                  <a:gd name="connsiteY18" fmla="*/ 49857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406760 w 636140"/>
                  <a:gd name="connsiteY0" fmla="*/ 564533 h 907383"/>
                  <a:gd name="connsiteX1" fmla="*/ 149548 w 636140"/>
                  <a:gd name="connsiteY1" fmla="*/ 630098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406760 w 636140"/>
                  <a:gd name="connsiteY5" fmla="*/ 564533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49970 w 636140"/>
                  <a:gd name="connsiteY18" fmla="*/ 515246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383"/>
                  <a:gd name="connsiteX1" fmla="*/ 149548 w 636140"/>
                  <a:gd name="connsiteY1" fmla="*/ 630098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374613 w 636140"/>
                  <a:gd name="connsiteY5" fmla="*/ 557389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49970 w 636140"/>
                  <a:gd name="connsiteY18" fmla="*/ 515246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383"/>
                  <a:gd name="connsiteX1" fmla="*/ 149548 w 636140"/>
                  <a:gd name="connsiteY1" fmla="*/ 630098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374613 w 636140"/>
                  <a:gd name="connsiteY5" fmla="*/ 557389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03536 w 636140"/>
                  <a:gd name="connsiteY18" fmla="*/ 51762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383"/>
                  <a:gd name="connsiteX1" fmla="*/ 226939 w 636140"/>
                  <a:gd name="connsiteY1" fmla="*/ 628907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374613 w 636140"/>
                  <a:gd name="connsiteY5" fmla="*/ 557389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03536 w 636140"/>
                  <a:gd name="connsiteY18" fmla="*/ 51762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383"/>
                  <a:gd name="connsiteX1" fmla="*/ 226939 w 636140"/>
                  <a:gd name="connsiteY1" fmla="*/ 628907 h 907383"/>
                  <a:gd name="connsiteX2" fmla="*/ 136885 w 636140"/>
                  <a:gd name="connsiteY2" fmla="*/ 776675 h 907383"/>
                  <a:gd name="connsiteX3" fmla="*/ 316546 w 636140"/>
                  <a:gd name="connsiteY3" fmla="*/ 836528 h 907383"/>
                  <a:gd name="connsiteX4" fmla="*/ 437306 w 636140"/>
                  <a:gd name="connsiteY4" fmla="*/ 836443 h 907383"/>
                  <a:gd name="connsiteX5" fmla="*/ 374613 w 636140"/>
                  <a:gd name="connsiteY5" fmla="*/ 557389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03536 w 636140"/>
                  <a:gd name="connsiteY18" fmla="*/ 51762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383"/>
                  <a:gd name="connsiteX1" fmla="*/ 226939 w 636140"/>
                  <a:gd name="connsiteY1" fmla="*/ 628907 h 907383"/>
                  <a:gd name="connsiteX2" fmla="*/ 202369 w 636140"/>
                  <a:gd name="connsiteY2" fmla="*/ 760006 h 907383"/>
                  <a:gd name="connsiteX3" fmla="*/ 316546 w 636140"/>
                  <a:gd name="connsiteY3" fmla="*/ 836528 h 907383"/>
                  <a:gd name="connsiteX4" fmla="*/ 437306 w 636140"/>
                  <a:gd name="connsiteY4" fmla="*/ 836443 h 907383"/>
                  <a:gd name="connsiteX5" fmla="*/ 374613 w 636140"/>
                  <a:gd name="connsiteY5" fmla="*/ 557389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03536 w 636140"/>
                  <a:gd name="connsiteY18" fmla="*/ 51762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445"/>
                  <a:gd name="connsiteX1" fmla="*/ 226939 w 636140"/>
                  <a:gd name="connsiteY1" fmla="*/ 628907 h 907445"/>
                  <a:gd name="connsiteX2" fmla="*/ 202369 w 636140"/>
                  <a:gd name="connsiteY2" fmla="*/ 760006 h 907445"/>
                  <a:gd name="connsiteX3" fmla="*/ 316546 w 636140"/>
                  <a:gd name="connsiteY3" fmla="*/ 836528 h 907445"/>
                  <a:gd name="connsiteX4" fmla="*/ 437306 w 636140"/>
                  <a:gd name="connsiteY4" fmla="*/ 836443 h 907445"/>
                  <a:gd name="connsiteX5" fmla="*/ 374613 w 636140"/>
                  <a:gd name="connsiteY5" fmla="*/ 557389 h 907445"/>
                  <a:gd name="connsiteX6" fmla="*/ 0 w 636140"/>
                  <a:gd name="connsiteY6" fmla="*/ 182564 h 907445"/>
                  <a:gd name="connsiteX7" fmla="*/ 207269 w 636140"/>
                  <a:gd name="connsiteY7" fmla="*/ 0 h 907445"/>
                  <a:gd name="connsiteX8" fmla="*/ 307082 w 636140"/>
                  <a:gd name="connsiteY8" fmla="*/ 165472 h 907445"/>
                  <a:gd name="connsiteX9" fmla="*/ 154744 w 636140"/>
                  <a:gd name="connsiteY9" fmla="*/ 427363 h 907445"/>
                  <a:gd name="connsiteX10" fmla="*/ 381286 w 636140"/>
                  <a:gd name="connsiteY10" fmla="*/ 309491 h 907445"/>
                  <a:gd name="connsiteX11" fmla="*/ 541548 w 636140"/>
                  <a:gd name="connsiteY11" fmla="*/ 355323 h 907445"/>
                  <a:gd name="connsiteX12" fmla="*/ 631996 w 636140"/>
                  <a:gd name="connsiteY12" fmla="*/ 492685 h 907445"/>
                  <a:gd name="connsiteX13" fmla="*/ 603603 w 636140"/>
                  <a:gd name="connsiteY13" fmla="*/ 740714 h 907445"/>
                  <a:gd name="connsiteX14" fmla="*/ 452698 w 636140"/>
                  <a:gd name="connsiteY14" fmla="*/ 892673 h 907445"/>
                  <a:gd name="connsiteX15" fmla="*/ 150161 w 636140"/>
                  <a:gd name="connsiteY15" fmla="*/ 887564 h 907445"/>
                  <a:gd name="connsiteX16" fmla="*/ 149708 w 636140"/>
                  <a:gd name="connsiteY16" fmla="*/ 768675 h 907445"/>
                  <a:gd name="connsiteX17" fmla="*/ 99138 w 636140"/>
                  <a:gd name="connsiteY17" fmla="*/ 605937 h 907445"/>
                  <a:gd name="connsiteX18" fmla="*/ 403536 w 636140"/>
                  <a:gd name="connsiteY18" fmla="*/ 517627 h 907445"/>
                  <a:gd name="connsiteX19" fmla="*/ 482028 w 636140"/>
                  <a:gd name="connsiteY19" fmla="*/ 800450 h 907445"/>
                  <a:gd name="connsiteX20" fmla="*/ 505793 w 636140"/>
                  <a:gd name="connsiteY20" fmla="*/ 451519 h 907445"/>
                  <a:gd name="connsiteX21" fmla="*/ 329712 w 636140"/>
                  <a:gd name="connsiteY21" fmla="*/ 401175 h 907445"/>
                  <a:gd name="connsiteX22" fmla="*/ 131743 w 636140"/>
                  <a:gd name="connsiteY22" fmla="*/ 516944 h 907445"/>
                  <a:gd name="connsiteX23" fmla="*/ 64727 w 636140"/>
                  <a:gd name="connsiteY23" fmla="*/ 443152 h 907445"/>
                  <a:gd name="connsiteX24" fmla="*/ 245375 w 636140"/>
                  <a:gd name="connsiteY24" fmla="*/ 202060 h 907445"/>
                  <a:gd name="connsiteX25" fmla="*/ 212652 w 636140"/>
                  <a:gd name="connsiteY25" fmla="*/ 81932 h 907445"/>
                  <a:gd name="connsiteX26" fmla="*/ 3970 w 636140"/>
                  <a:gd name="connsiteY26" fmla="*/ 319263 h 907445"/>
                  <a:gd name="connsiteX27" fmla="*/ 0 w 636140"/>
                  <a:gd name="connsiteY27" fmla="*/ 182564 h 907445"/>
                  <a:gd name="connsiteX0" fmla="*/ 374613 w 636140"/>
                  <a:gd name="connsiteY0" fmla="*/ 557389 h 910414"/>
                  <a:gd name="connsiteX1" fmla="*/ 226939 w 636140"/>
                  <a:gd name="connsiteY1" fmla="*/ 628907 h 910414"/>
                  <a:gd name="connsiteX2" fmla="*/ 202369 w 636140"/>
                  <a:gd name="connsiteY2" fmla="*/ 760006 h 910414"/>
                  <a:gd name="connsiteX3" fmla="*/ 316546 w 636140"/>
                  <a:gd name="connsiteY3" fmla="*/ 836528 h 910414"/>
                  <a:gd name="connsiteX4" fmla="*/ 437306 w 636140"/>
                  <a:gd name="connsiteY4" fmla="*/ 836443 h 910414"/>
                  <a:gd name="connsiteX5" fmla="*/ 374613 w 636140"/>
                  <a:gd name="connsiteY5" fmla="*/ 557389 h 910414"/>
                  <a:gd name="connsiteX6" fmla="*/ 0 w 636140"/>
                  <a:gd name="connsiteY6" fmla="*/ 182564 h 910414"/>
                  <a:gd name="connsiteX7" fmla="*/ 207269 w 636140"/>
                  <a:gd name="connsiteY7" fmla="*/ 0 h 910414"/>
                  <a:gd name="connsiteX8" fmla="*/ 307082 w 636140"/>
                  <a:gd name="connsiteY8" fmla="*/ 165472 h 910414"/>
                  <a:gd name="connsiteX9" fmla="*/ 154744 w 636140"/>
                  <a:gd name="connsiteY9" fmla="*/ 427363 h 910414"/>
                  <a:gd name="connsiteX10" fmla="*/ 381286 w 636140"/>
                  <a:gd name="connsiteY10" fmla="*/ 309491 h 910414"/>
                  <a:gd name="connsiteX11" fmla="*/ 541548 w 636140"/>
                  <a:gd name="connsiteY11" fmla="*/ 355323 h 910414"/>
                  <a:gd name="connsiteX12" fmla="*/ 631996 w 636140"/>
                  <a:gd name="connsiteY12" fmla="*/ 492685 h 910414"/>
                  <a:gd name="connsiteX13" fmla="*/ 603603 w 636140"/>
                  <a:gd name="connsiteY13" fmla="*/ 740714 h 910414"/>
                  <a:gd name="connsiteX14" fmla="*/ 452698 w 636140"/>
                  <a:gd name="connsiteY14" fmla="*/ 892673 h 910414"/>
                  <a:gd name="connsiteX15" fmla="*/ 256126 w 636140"/>
                  <a:gd name="connsiteY15" fmla="*/ 893517 h 910414"/>
                  <a:gd name="connsiteX16" fmla="*/ 149708 w 636140"/>
                  <a:gd name="connsiteY16" fmla="*/ 768675 h 910414"/>
                  <a:gd name="connsiteX17" fmla="*/ 99138 w 636140"/>
                  <a:gd name="connsiteY17" fmla="*/ 605937 h 910414"/>
                  <a:gd name="connsiteX18" fmla="*/ 403536 w 636140"/>
                  <a:gd name="connsiteY18" fmla="*/ 517627 h 910414"/>
                  <a:gd name="connsiteX19" fmla="*/ 482028 w 636140"/>
                  <a:gd name="connsiteY19" fmla="*/ 800450 h 910414"/>
                  <a:gd name="connsiteX20" fmla="*/ 505793 w 636140"/>
                  <a:gd name="connsiteY20" fmla="*/ 451519 h 910414"/>
                  <a:gd name="connsiteX21" fmla="*/ 329712 w 636140"/>
                  <a:gd name="connsiteY21" fmla="*/ 401175 h 910414"/>
                  <a:gd name="connsiteX22" fmla="*/ 131743 w 636140"/>
                  <a:gd name="connsiteY22" fmla="*/ 516944 h 910414"/>
                  <a:gd name="connsiteX23" fmla="*/ 64727 w 636140"/>
                  <a:gd name="connsiteY23" fmla="*/ 443152 h 910414"/>
                  <a:gd name="connsiteX24" fmla="*/ 245375 w 636140"/>
                  <a:gd name="connsiteY24" fmla="*/ 202060 h 910414"/>
                  <a:gd name="connsiteX25" fmla="*/ 212652 w 636140"/>
                  <a:gd name="connsiteY25" fmla="*/ 81932 h 910414"/>
                  <a:gd name="connsiteX26" fmla="*/ 3970 w 636140"/>
                  <a:gd name="connsiteY26" fmla="*/ 319263 h 910414"/>
                  <a:gd name="connsiteX27" fmla="*/ 0 w 636140"/>
                  <a:gd name="connsiteY27" fmla="*/ 182564 h 910414"/>
                  <a:gd name="connsiteX0" fmla="*/ 374613 w 636140"/>
                  <a:gd name="connsiteY0" fmla="*/ 557389 h 910414"/>
                  <a:gd name="connsiteX1" fmla="*/ 226939 w 636140"/>
                  <a:gd name="connsiteY1" fmla="*/ 628907 h 910414"/>
                  <a:gd name="connsiteX2" fmla="*/ 202369 w 636140"/>
                  <a:gd name="connsiteY2" fmla="*/ 760006 h 910414"/>
                  <a:gd name="connsiteX3" fmla="*/ 316546 w 636140"/>
                  <a:gd name="connsiteY3" fmla="*/ 836528 h 910414"/>
                  <a:gd name="connsiteX4" fmla="*/ 437306 w 636140"/>
                  <a:gd name="connsiteY4" fmla="*/ 836443 h 910414"/>
                  <a:gd name="connsiteX5" fmla="*/ 374613 w 636140"/>
                  <a:gd name="connsiteY5" fmla="*/ 557389 h 910414"/>
                  <a:gd name="connsiteX6" fmla="*/ 0 w 636140"/>
                  <a:gd name="connsiteY6" fmla="*/ 182564 h 910414"/>
                  <a:gd name="connsiteX7" fmla="*/ 207269 w 636140"/>
                  <a:gd name="connsiteY7" fmla="*/ 0 h 910414"/>
                  <a:gd name="connsiteX8" fmla="*/ 307082 w 636140"/>
                  <a:gd name="connsiteY8" fmla="*/ 165472 h 910414"/>
                  <a:gd name="connsiteX9" fmla="*/ 154744 w 636140"/>
                  <a:gd name="connsiteY9" fmla="*/ 427363 h 910414"/>
                  <a:gd name="connsiteX10" fmla="*/ 381286 w 636140"/>
                  <a:gd name="connsiteY10" fmla="*/ 309491 h 910414"/>
                  <a:gd name="connsiteX11" fmla="*/ 541548 w 636140"/>
                  <a:gd name="connsiteY11" fmla="*/ 355323 h 910414"/>
                  <a:gd name="connsiteX12" fmla="*/ 631996 w 636140"/>
                  <a:gd name="connsiteY12" fmla="*/ 492685 h 910414"/>
                  <a:gd name="connsiteX13" fmla="*/ 603603 w 636140"/>
                  <a:gd name="connsiteY13" fmla="*/ 740714 h 910414"/>
                  <a:gd name="connsiteX14" fmla="*/ 452698 w 636140"/>
                  <a:gd name="connsiteY14" fmla="*/ 892673 h 910414"/>
                  <a:gd name="connsiteX15" fmla="*/ 256126 w 636140"/>
                  <a:gd name="connsiteY15" fmla="*/ 893517 h 910414"/>
                  <a:gd name="connsiteX16" fmla="*/ 149708 w 636140"/>
                  <a:gd name="connsiteY16" fmla="*/ 768675 h 910414"/>
                  <a:gd name="connsiteX17" fmla="*/ 162242 w 636140"/>
                  <a:gd name="connsiteY17" fmla="*/ 609509 h 910414"/>
                  <a:gd name="connsiteX18" fmla="*/ 403536 w 636140"/>
                  <a:gd name="connsiteY18" fmla="*/ 517627 h 910414"/>
                  <a:gd name="connsiteX19" fmla="*/ 482028 w 636140"/>
                  <a:gd name="connsiteY19" fmla="*/ 800450 h 910414"/>
                  <a:gd name="connsiteX20" fmla="*/ 505793 w 636140"/>
                  <a:gd name="connsiteY20" fmla="*/ 451519 h 910414"/>
                  <a:gd name="connsiteX21" fmla="*/ 329712 w 636140"/>
                  <a:gd name="connsiteY21" fmla="*/ 401175 h 910414"/>
                  <a:gd name="connsiteX22" fmla="*/ 131743 w 636140"/>
                  <a:gd name="connsiteY22" fmla="*/ 516944 h 910414"/>
                  <a:gd name="connsiteX23" fmla="*/ 64727 w 636140"/>
                  <a:gd name="connsiteY23" fmla="*/ 443152 h 910414"/>
                  <a:gd name="connsiteX24" fmla="*/ 245375 w 636140"/>
                  <a:gd name="connsiteY24" fmla="*/ 202060 h 910414"/>
                  <a:gd name="connsiteX25" fmla="*/ 212652 w 636140"/>
                  <a:gd name="connsiteY25" fmla="*/ 81932 h 910414"/>
                  <a:gd name="connsiteX26" fmla="*/ 3970 w 636140"/>
                  <a:gd name="connsiteY26" fmla="*/ 319263 h 910414"/>
                  <a:gd name="connsiteX27" fmla="*/ 0 w 636140"/>
                  <a:gd name="connsiteY27" fmla="*/ 182564 h 910414"/>
                  <a:gd name="connsiteX0" fmla="*/ 374613 w 636140"/>
                  <a:gd name="connsiteY0" fmla="*/ 557389 h 910486"/>
                  <a:gd name="connsiteX1" fmla="*/ 226939 w 636140"/>
                  <a:gd name="connsiteY1" fmla="*/ 628907 h 910486"/>
                  <a:gd name="connsiteX2" fmla="*/ 202369 w 636140"/>
                  <a:gd name="connsiteY2" fmla="*/ 760006 h 910486"/>
                  <a:gd name="connsiteX3" fmla="*/ 316546 w 636140"/>
                  <a:gd name="connsiteY3" fmla="*/ 836528 h 910486"/>
                  <a:gd name="connsiteX4" fmla="*/ 437306 w 636140"/>
                  <a:gd name="connsiteY4" fmla="*/ 836443 h 910486"/>
                  <a:gd name="connsiteX5" fmla="*/ 374613 w 636140"/>
                  <a:gd name="connsiteY5" fmla="*/ 557389 h 910486"/>
                  <a:gd name="connsiteX6" fmla="*/ 0 w 636140"/>
                  <a:gd name="connsiteY6" fmla="*/ 182564 h 910486"/>
                  <a:gd name="connsiteX7" fmla="*/ 207269 w 636140"/>
                  <a:gd name="connsiteY7" fmla="*/ 0 h 910486"/>
                  <a:gd name="connsiteX8" fmla="*/ 307082 w 636140"/>
                  <a:gd name="connsiteY8" fmla="*/ 165472 h 910486"/>
                  <a:gd name="connsiteX9" fmla="*/ 154744 w 636140"/>
                  <a:gd name="connsiteY9" fmla="*/ 427363 h 910486"/>
                  <a:gd name="connsiteX10" fmla="*/ 381286 w 636140"/>
                  <a:gd name="connsiteY10" fmla="*/ 309491 h 910486"/>
                  <a:gd name="connsiteX11" fmla="*/ 541548 w 636140"/>
                  <a:gd name="connsiteY11" fmla="*/ 355323 h 910486"/>
                  <a:gd name="connsiteX12" fmla="*/ 631996 w 636140"/>
                  <a:gd name="connsiteY12" fmla="*/ 492685 h 910486"/>
                  <a:gd name="connsiteX13" fmla="*/ 603603 w 636140"/>
                  <a:gd name="connsiteY13" fmla="*/ 740714 h 910486"/>
                  <a:gd name="connsiteX14" fmla="*/ 452698 w 636140"/>
                  <a:gd name="connsiteY14" fmla="*/ 892673 h 910486"/>
                  <a:gd name="connsiteX15" fmla="*/ 256126 w 636140"/>
                  <a:gd name="connsiteY15" fmla="*/ 893517 h 910486"/>
                  <a:gd name="connsiteX16" fmla="*/ 131849 w 636140"/>
                  <a:gd name="connsiteY16" fmla="*/ 767485 h 910486"/>
                  <a:gd name="connsiteX17" fmla="*/ 162242 w 636140"/>
                  <a:gd name="connsiteY17" fmla="*/ 609509 h 910486"/>
                  <a:gd name="connsiteX18" fmla="*/ 403536 w 636140"/>
                  <a:gd name="connsiteY18" fmla="*/ 517627 h 910486"/>
                  <a:gd name="connsiteX19" fmla="*/ 482028 w 636140"/>
                  <a:gd name="connsiteY19" fmla="*/ 800450 h 910486"/>
                  <a:gd name="connsiteX20" fmla="*/ 505793 w 636140"/>
                  <a:gd name="connsiteY20" fmla="*/ 451519 h 910486"/>
                  <a:gd name="connsiteX21" fmla="*/ 329712 w 636140"/>
                  <a:gd name="connsiteY21" fmla="*/ 401175 h 910486"/>
                  <a:gd name="connsiteX22" fmla="*/ 131743 w 636140"/>
                  <a:gd name="connsiteY22" fmla="*/ 516944 h 910486"/>
                  <a:gd name="connsiteX23" fmla="*/ 64727 w 636140"/>
                  <a:gd name="connsiteY23" fmla="*/ 443152 h 910486"/>
                  <a:gd name="connsiteX24" fmla="*/ 245375 w 636140"/>
                  <a:gd name="connsiteY24" fmla="*/ 202060 h 910486"/>
                  <a:gd name="connsiteX25" fmla="*/ 212652 w 636140"/>
                  <a:gd name="connsiteY25" fmla="*/ 81932 h 910486"/>
                  <a:gd name="connsiteX26" fmla="*/ 3970 w 636140"/>
                  <a:gd name="connsiteY26" fmla="*/ 319263 h 910486"/>
                  <a:gd name="connsiteX27" fmla="*/ 0 w 636140"/>
                  <a:gd name="connsiteY27" fmla="*/ 182564 h 910486"/>
                  <a:gd name="connsiteX0" fmla="*/ 374613 w 636140"/>
                  <a:gd name="connsiteY0" fmla="*/ 557389 h 910486"/>
                  <a:gd name="connsiteX1" fmla="*/ 226939 w 636140"/>
                  <a:gd name="connsiteY1" fmla="*/ 628907 h 910486"/>
                  <a:gd name="connsiteX2" fmla="*/ 202369 w 636140"/>
                  <a:gd name="connsiteY2" fmla="*/ 760006 h 910486"/>
                  <a:gd name="connsiteX3" fmla="*/ 316546 w 636140"/>
                  <a:gd name="connsiteY3" fmla="*/ 836528 h 910486"/>
                  <a:gd name="connsiteX4" fmla="*/ 437306 w 636140"/>
                  <a:gd name="connsiteY4" fmla="*/ 836443 h 910486"/>
                  <a:gd name="connsiteX5" fmla="*/ 374613 w 636140"/>
                  <a:gd name="connsiteY5" fmla="*/ 557389 h 910486"/>
                  <a:gd name="connsiteX6" fmla="*/ 0 w 636140"/>
                  <a:gd name="connsiteY6" fmla="*/ 182564 h 910486"/>
                  <a:gd name="connsiteX7" fmla="*/ 207269 w 636140"/>
                  <a:gd name="connsiteY7" fmla="*/ 0 h 910486"/>
                  <a:gd name="connsiteX8" fmla="*/ 307082 w 636140"/>
                  <a:gd name="connsiteY8" fmla="*/ 165472 h 910486"/>
                  <a:gd name="connsiteX9" fmla="*/ 154744 w 636140"/>
                  <a:gd name="connsiteY9" fmla="*/ 427363 h 910486"/>
                  <a:gd name="connsiteX10" fmla="*/ 381286 w 636140"/>
                  <a:gd name="connsiteY10" fmla="*/ 309491 h 910486"/>
                  <a:gd name="connsiteX11" fmla="*/ 541548 w 636140"/>
                  <a:gd name="connsiteY11" fmla="*/ 355323 h 910486"/>
                  <a:gd name="connsiteX12" fmla="*/ 631996 w 636140"/>
                  <a:gd name="connsiteY12" fmla="*/ 492685 h 910486"/>
                  <a:gd name="connsiteX13" fmla="*/ 603603 w 636140"/>
                  <a:gd name="connsiteY13" fmla="*/ 740714 h 910486"/>
                  <a:gd name="connsiteX14" fmla="*/ 452698 w 636140"/>
                  <a:gd name="connsiteY14" fmla="*/ 892673 h 910486"/>
                  <a:gd name="connsiteX15" fmla="*/ 231123 w 636140"/>
                  <a:gd name="connsiteY15" fmla="*/ 893517 h 910486"/>
                  <a:gd name="connsiteX16" fmla="*/ 131849 w 636140"/>
                  <a:gd name="connsiteY16" fmla="*/ 767485 h 910486"/>
                  <a:gd name="connsiteX17" fmla="*/ 162242 w 636140"/>
                  <a:gd name="connsiteY17" fmla="*/ 609509 h 910486"/>
                  <a:gd name="connsiteX18" fmla="*/ 403536 w 636140"/>
                  <a:gd name="connsiteY18" fmla="*/ 517627 h 910486"/>
                  <a:gd name="connsiteX19" fmla="*/ 482028 w 636140"/>
                  <a:gd name="connsiteY19" fmla="*/ 800450 h 910486"/>
                  <a:gd name="connsiteX20" fmla="*/ 505793 w 636140"/>
                  <a:gd name="connsiteY20" fmla="*/ 451519 h 910486"/>
                  <a:gd name="connsiteX21" fmla="*/ 329712 w 636140"/>
                  <a:gd name="connsiteY21" fmla="*/ 401175 h 910486"/>
                  <a:gd name="connsiteX22" fmla="*/ 131743 w 636140"/>
                  <a:gd name="connsiteY22" fmla="*/ 516944 h 910486"/>
                  <a:gd name="connsiteX23" fmla="*/ 64727 w 636140"/>
                  <a:gd name="connsiteY23" fmla="*/ 443152 h 910486"/>
                  <a:gd name="connsiteX24" fmla="*/ 245375 w 636140"/>
                  <a:gd name="connsiteY24" fmla="*/ 202060 h 910486"/>
                  <a:gd name="connsiteX25" fmla="*/ 212652 w 636140"/>
                  <a:gd name="connsiteY25" fmla="*/ 81932 h 910486"/>
                  <a:gd name="connsiteX26" fmla="*/ 3970 w 636140"/>
                  <a:gd name="connsiteY26" fmla="*/ 319263 h 910486"/>
                  <a:gd name="connsiteX27" fmla="*/ 0 w 636140"/>
                  <a:gd name="connsiteY27" fmla="*/ 182564 h 910486"/>
                  <a:gd name="connsiteX0" fmla="*/ 374613 w 636140"/>
                  <a:gd name="connsiteY0" fmla="*/ 557389 h 914114"/>
                  <a:gd name="connsiteX1" fmla="*/ 226939 w 636140"/>
                  <a:gd name="connsiteY1" fmla="*/ 628907 h 914114"/>
                  <a:gd name="connsiteX2" fmla="*/ 202369 w 636140"/>
                  <a:gd name="connsiteY2" fmla="*/ 760006 h 914114"/>
                  <a:gd name="connsiteX3" fmla="*/ 316546 w 636140"/>
                  <a:gd name="connsiteY3" fmla="*/ 836528 h 914114"/>
                  <a:gd name="connsiteX4" fmla="*/ 437306 w 636140"/>
                  <a:gd name="connsiteY4" fmla="*/ 836443 h 914114"/>
                  <a:gd name="connsiteX5" fmla="*/ 374613 w 636140"/>
                  <a:gd name="connsiteY5" fmla="*/ 557389 h 914114"/>
                  <a:gd name="connsiteX6" fmla="*/ 0 w 636140"/>
                  <a:gd name="connsiteY6" fmla="*/ 182564 h 914114"/>
                  <a:gd name="connsiteX7" fmla="*/ 207269 w 636140"/>
                  <a:gd name="connsiteY7" fmla="*/ 0 h 914114"/>
                  <a:gd name="connsiteX8" fmla="*/ 307082 w 636140"/>
                  <a:gd name="connsiteY8" fmla="*/ 165472 h 914114"/>
                  <a:gd name="connsiteX9" fmla="*/ 154744 w 636140"/>
                  <a:gd name="connsiteY9" fmla="*/ 427363 h 914114"/>
                  <a:gd name="connsiteX10" fmla="*/ 381286 w 636140"/>
                  <a:gd name="connsiteY10" fmla="*/ 309491 h 914114"/>
                  <a:gd name="connsiteX11" fmla="*/ 541548 w 636140"/>
                  <a:gd name="connsiteY11" fmla="*/ 355323 h 914114"/>
                  <a:gd name="connsiteX12" fmla="*/ 631996 w 636140"/>
                  <a:gd name="connsiteY12" fmla="*/ 492685 h 914114"/>
                  <a:gd name="connsiteX13" fmla="*/ 603603 w 636140"/>
                  <a:gd name="connsiteY13" fmla="*/ 740714 h 914114"/>
                  <a:gd name="connsiteX14" fmla="*/ 452698 w 636140"/>
                  <a:gd name="connsiteY14" fmla="*/ 892673 h 914114"/>
                  <a:gd name="connsiteX15" fmla="*/ 231123 w 636140"/>
                  <a:gd name="connsiteY15" fmla="*/ 893517 h 914114"/>
                  <a:gd name="connsiteX16" fmla="*/ 99702 w 636140"/>
                  <a:gd name="connsiteY16" fmla="*/ 710335 h 914114"/>
                  <a:gd name="connsiteX17" fmla="*/ 162242 w 636140"/>
                  <a:gd name="connsiteY17" fmla="*/ 609509 h 914114"/>
                  <a:gd name="connsiteX18" fmla="*/ 403536 w 636140"/>
                  <a:gd name="connsiteY18" fmla="*/ 517627 h 914114"/>
                  <a:gd name="connsiteX19" fmla="*/ 482028 w 636140"/>
                  <a:gd name="connsiteY19" fmla="*/ 800450 h 914114"/>
                  <a:gd name="connsiteX20" fmla="*/ 505793 w 636140"/>
                  <a:gd name="connsiteY20" fmla="*/ 451519 h 914114"/>
                  <a:gd name="connsiteX21" fmla="*/ 329712 w 636140"/>
                  <a:gd name="connsiteY21" fmla="*/ 401175 h 914114"/>
                  <a:gd name="connsiteX22" fmla="*/ 131743 w 636140"/>
                  <a:gd name="connsiteY22" fmla="*/ 516944 h 914114"/>
                  <a:gd name="connsiteX23" fmla="*/ 64727 w 636140"/>
                  <a:gd name="connsiteY23" fmla="*/ 443152 h 914114"/>
                  <a:gd name="connsiteX24" fmla="*/ 245375 w 636140"/>
                  <a:gd name="connsiteY24" fmla="*/ 202060 h 914114"/>
                  <a:gd name="connsiteX25" fmla="*/ 212652 w 636140"/>
                  <a:gd name="connsiteY25" fmla="*/ 81932 h 914114"/>
                  <a:gd name="connsiteX26" fmla="*/ 3970 w 636140"/>
                  <a:gd name="connsiteY26" fmla="*/ 319263 h 914114"/>
                  <a:gd name="connsiteX27" fmla="*/ 0 w 636140"/>
                  <a:gd name="connsiteY27" fmla="*/ 182564 h 914114"/>
                  <a:gd name="connsiteX0" fmla="*/ 374613 w 636140"/>
                  <a:gd name="connsiteY0" fmla="*/ 557389 h 914114"/>
                  <a:gd name="connsiteX1" fmla="*/ 226939 w 636140"/>
                  <a:gd name="connsiteY1" fmla="*/ 628907 h 914114"/>
                  <a:gd name="connsiteX2" fmla="*/ 202369 w 636140"/>
                  <a:gd name="connsiteY2" fmla="*/ 760006 h 914114"/>
                  <a:gd name="connsiteX3" fmla="*/ 316546 w 636140"/>
                  <a:gd name="connsiteY3" fmla="*/ 836528 h 914114"/>
                  <a:gd name="connsiteX4" fmla="*/ 437306 w 636140"/>
                  <a:gd name="connsiteY4" fmla="*/ 836443 h 914114"/>
                  <a:gd name="connsiteX5" fmla="*/ 374613 w 636140"/>
                  <a:gd name="connsiteY5" fmla="*/ 557389 h 914114"/>
                  <a:gd name="connsiteX6" fmla="*/ 0 w 636140"/>
                  <a:gd name="connsiteY6" fmla="*/ 182564 h 914114"/>
                  <a:gd name="connsiteX7" fmla="*/ 207269 w 636140"/>
                  <a:gd name="connsiteY7" fmla="*/ 0 h 914114"/>
                  <a:gd name="connsiteX8" fmla="*/ 307082 w 636140"/>
                  <a:gd name="connsiteY8" fmla="*/ 165472 h 914114"/>
                  <a:gd name="connsiteX9" fmla="*/ 154744 w 636140"/>
                  <a:gd name="connsiteY9" fmla="*/ 427363 h 914114"/>
                  <a:gd name="connsiteX10" fmla="*/ 381286 w 636140"/>
                  <a:gd name="connsiteY10" fmla="*/ 309491 h 914114"/>
                  <a:gd name="connsiteX11" fmla="*/ 541548 w 636140"/>
                  <a:gd name="connsiteY11" fmla="*/ 355323 h 914114"/>
                  <a:gd name="connsiteX12" fmla="*/ 631996 w 636140"/>
                  <a:gd name="connsiteY12" fmla="*/ 492685 h 914114"/>
                  <a:gd name="connsiteX13" fmla="*/ 603603 w 636140"/>
                  <a:gd name="connsiteY13" fmla="*/ 740714 h 914114"/>
                  <a:gd name="connsiteX14" fmla="*/ 452698 w 636140"/>
                  <a:gd name="connsiteY14" fmla="*/ 892673 h 914114"/>
                  <a:gd name="connsiteX15" fmla="*/ 231123 w 636140"/>
                  <a:gd name="connsiteY15" fmla="*/ 893517 h 914114"/>
                  <a:gd name="connsiteX16" fmla="*/ 99702 w 636140"/>
                  <a:gd name="connsiteY16" fmla="*/ 710335 h 914114"/>
                  <a:gd name="connsiteX17" fmla="*/ 231298 w 636140"/>
                  <a:gd name="connsiteY17" fmla="*/ 498780 h 914114"/>
                  <a:gd name="connsiteX18" fmla="*/ 403536 w 636140"/>
                  <a:gd name="connsiteY18" fmla="*/ 517627 h 914114"/>
                  <a:gd name="connsiteX19" fmla="*/ 482028 w 636140"/>
                  <a:gd name="connsiteY19" fmla="*/ 800450 h 914114"/>
                  <a:gd name="connsiteX20" fmla="*/ 505793 w 636140"/>
                  <a:gd name="connsiteY20" fmla="*/ 451519 h 914114"/>
                  <a:gd name="connsiteX21" fmla="*/ 329712 w 636140"/>
                  <a:gd name="connsiteY21" fmla="*/ 401175 h 914114"/>
                  <a:gd name="connsiteX22" fmla="*/ 131743 w 636140"/>
                  <a:gd name="connsiteY22" fmla="*/ 516944 h 914114"/>
                  <a:gd name="connsiteX23" fmla="*/ 64727 w 636140"/>
                  <a:gd name="connsiteY23" fmla="*/ 443152 h 914114"/>
                  <a:gd name="connsiteX24" fmla="*/ 245375 w 636140"/>
                  <a:gd name="connsiteY24" fmla="*/ 202060 h 914114"/>
                  <a:gd name="connsiteX25" fmla="*/ 212652 w 636140"/>
                  <a:gd name="connsiteY25" fmla="*/ 81932 h 914114"/>
                  <a:gd name="connsiteX26" fmla="*/ 3970 w 636140"/>
                  <a:gd name="connsiteY26" fmla="*/ 319263 h 914114"/>
                  <a:gd name="connsiteX27" fmla="*/ 0 w 636140"/>
                  <a:gd name="connsiteY27" fmla="*/ 182564 h 914114"/>
                  <a:gd name="connsiteX0" fmla="*/ 374613 w 636140"/>
                  <a:gd name="connsiteY0" fmla="*/ 557389 h 894263"/>
                  <a:gd name="connsiteX1" fmla="*/ 226939 w 636140"/>
                  <a:gd name="connsiteY1" fmla="*/ 628907 h 894263"/>
                  <a:gd name="connsiteX2" fmla="*/ 202369 w 636140"/>
                  <a:gd name="connsiteY2" fmla="*/ 760006 h 894263"/>
                  <a:gd name="connsiteX3" fmla="*/ 316546 w 636140"/>
                  <a:gd name="connsiteY3" fmla="*/ 836528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74613 w 636140"/>
                  <a:gd name="connsiteY0" fmla="*/ 557389 h 894263"/>
                  <a:gd name="connsiteX1" fmla="*/ 226939 w 636140"/>
                  <a:gd name="connsiteY1" fmla="*/ 628907 h 894263"/>
                  <a:gd name="connsiteX2" fmla="*/ 202369 w 636140"/>
                  <a:gd name="connsiteY2" fmla="*/ 760006 h 894263"/>
                  <a:gd name="connsiteX3" fmla="*/ 342739 w 636140"/>
                  <a:gd name="connsiteY3" fmla="*/ 765091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74613 w 636140"/>
                  <a:gd name="connsiteY0" fmla="*/ 557389 h 894263"/>
                  <a:gd name="connsiteX1" fmla="*/ 226939 w 636140"/>
                  <a:gd name="connsiteY1" fmla="*/ 628907 h 894263"/>
                  <a:gd name="connsiteX2" fmla="*/ 207132 w 636140"/>
                  <a:gd name="connsiteY2" fmla="*/ 704047 h 894263"/>
                  <a:gd name="connsiteX3" fmla="*/ 342739 w 636140"/>
                  <a:gd name="connsiteY3" fmla="*/ 765091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74613 w 636140"/>
                  <a:gd name="connsiteY0" fmla="*/ 557389 h 894263"/>
                  <a:gd name="connsiteX1" fmla="*/ 226939 w 636140"/>
                  <a:gd name="connsiteY1" fmla="*/ 628907 h 894263"/>
                  <a:gd name="connsiteX2" fmla="*/ 207132 w 636140"/>
                  <a:gd name="connsiteY2" fmla="*/ 704047 h 894263"/>
                  <a:gd name="connsiteX3" fmla="*/ 310592 w 636140"/>
                  <a:gd name="connsiteY3" fmla="*/ 791285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74613 w 636140"/>
                  <a:gd name="connsiteY0" fmla="*/ 557389 h 894263"/>
                  <a:gd name="connsiteX1" fmla="*/ 226939 w 636140"/>
                  <a:gd name="connsiteY1" fmla="*/ 628907 h 894263"/>
                  <a:gd name="connsiteX2" fmla="*/ 223801 w 636140"/>
                  <a:gd name="connsiteY2" fmla="*/ 742147 h 894263"/>
                  <a:gd name="connsiteX3" fmla="*/ 310592 w 636140"/>
                  <a:gd name="connsiteY3" fmla="*/ 791285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74613 w 636140"/>
                  <a:gd name="connsiteY0" fmla="*/ 557389 h 894263"/>
                  <a:gd name="connsiteX1" fmla="*/ 267421 w 636140"/>
                  <a:gd name="connsiteY1" fmla="*/ 627716 h 894263"/>
                  <a:gd name="connsiteX2" fmla="*/ 223801 w 636140"/>
                  <a:gd name="connsiteY2" fmla="*/ 742147 h 894263"/>
                  <a:gd name="connsiteX3" fmla="*/ 310592 w 636140"/>
                  <a:gd name="connsiteY3" fmla="*/ 791285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67470 w 636140"/>
                  <a:gd name="connsiteY0" fmla="*/ 590727 h 894263"/>
                  <a:gd name="connsiteX1" fmla="*/ 267421 w 636140"/>
                  <a:gd name="connsiteY1" fmla="*/ 627716 h 894263"/>
                  <a:gd name="connsiteX2" fmla="*/ 223801 w 636140"/>
                  <a:gd name="connsiteY2" fmla="*/ 742147 h 894263"/>
                  <a:gd name="connsiteX3" fmla="*/ 310592 w 636140"/>
                  <a:gd name="connsiteY3" fmla="*/ 791285 h 894263"/>
                  <a:gd name="connsiteX4" fmla="*/ 437306 w 636140"/>
                  <a:gd name="connsiteY4" fmla="*/ 836443 h 894263"/>
                  <a:gd name="connsiteX5" fmla="*/ 367470 w 636140"/>
                  <a:gd name="connsiteY5" fmla="*/ 590727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67470 w 636140"/>
                  <a:gd name="connsiteY0" fmla="*/ 590727 h 907746"/>
                  <a:gd name="connsiteX1" fmla="*/ 267421 w 636140"/>
                  <a:gd name="connsiteY1" fmla="*/ 627716 h 907746"/>
                  <a:gd name="connsiteX2" fmla="*/ 223801 w 636140"/>
                  <a:gd name="connsiteY2" fmla="*/ 742147 h 907746"/>
                  <a:gd name="connsiteX3" fmla="*/ 310592 w 636140"/>
                  <a:gd name="connsiteY3" fmla="*/ 791285 h 907746"/>
                  <a:gd name="connsiteX4" fmla="*/ 437306 w 636140"/>
                  <a:gd name="connsiteY4" fmla="*/ 836443 h 907746"/>
                  <a:gd name="connsiteX5" fmla="*/ 367470 w 636140"/>
                  <a:gd name="connsiteY5" fmla="*/ 590727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0 w 636140"/>
                  <a:gd name="connsiteY0" fmla="*/ 590727 h 907746"/>
                  <a:gd name="connsiteX1" fmla="*/ 267421 w 636140"/>
                  <a:gd name="connsiteY1" fmla="*/ 627716 h 907746"/>
                  <a:gd name="connsiteX2" fmla="*/ 186892 w 636140"/>
                  <a:gd name="connsiteY2" fmla="*/ 711190 h 907746"/>
                  <a:gd name="connsiteX3" fmla="*/ 310592 w 636140"/>
                  <a:gd name="connsiteY3" fmla="*/ 791285 h 907746"/>
                  <a:gd name="connsiteX4" fmla="*/ 437306 w 636140"/>
                  <a:gd name="connsiteY4" fmla="*/ 836443 h 907746"/>
                  <a:gd name="connsiteX5" fmla="*/ 367470 w 636140"/>
                  <a:gd name="connsiteY5" fmla="*/ 590727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0 w 636140"/>
                  <a:gd name="connsiteY0" fmla="*/ 590727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310592 w 636140"/>
                  <a:gd name="connsiteY3" fmla="*/ 791285 h 907746"/>
                  <a:gd name="connsiteX4" fmla="*/ 437306 w 636140"/>
                  <a:gd name="connsiteY4" fmla="*/ 836443 h 907746"/>
                  <a:gd name="connsiteX5" fmla="*/ 367470 w 636140"/>
                  <a:gd name="connsiteY5" fmla="*/ 590727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0 w 636140"/>
                  <a:gd name="connsiteY0" fmla="*/ 590727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37306 w 636140"/>
                  <a:gd name="connsiteY4" fmla="*/ 836443 h 907746"/>
                  <a:gd name="connsiteX5" fmla="*/ 367470 w 636140"/>
                  <a:gd name="connsiteY5" fmla="*/ 590727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419858 w 636140"/>
                  <a:gd name="connsiteY0" fmla="*/ 641923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37306 w 636140"/>
                  <a:gd name="connsiteY4" fmla="*/ 836443 h 907746"/>
                  <a:gd name="connsiteX5" fmla="*/ 419858 w 636140"/>
                  <a:gd name="connsiteY5" fmla="*/ 641923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419858 w 636140"/>
                  <a:gd name="connsiteY0" fmla="*/ 641923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419858 w 636140"/>
                  <a:gd name="connsiteY5" fmla="*/ 641923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409143 w 636140"/>
                  <a:gd name="connsiteY0" fmla="*/ 653830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409143 w 636140"/>
                  <a:gd name="connsiteY5" fmla="*/ 653830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285714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285714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191380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240470 w 636140"/>
                  <a:gd name="connsiteY2" fmla="*/ 706427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191380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240470 w 636140"/>
                  <a:gd name="connsiteY2" fmla="*/ 706427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191380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77789 w 636140"/>
                  <a:gd name="connsiteY26" fmla="*/ 383557 h 907746"/>
                  <a:gd name="connsiteX27" fmla="*/ 0 w 636140"/>
                  <a:gd name="connsiteY27" fmla="*/ 182564 h 907746"/>
                  <a:gd name="connsiteX0" fmla="*/ 315083 w 583752"/>
                  <a:gd name="connsiteY0" fmla="*/ 557389 h 907746"/>
                  <a:gd name="connsiteX1" fmla="*/ 198365 w 583752"/>
                  <a:gd name="connsiteY1" fmla="*/ 571757 h 907746"/>
                  <a:gd name="connsiteX2" fmla="*/ 188082 w 583752"/>
                  <a:gd name="connsiteY2" fmla="*/ 706427 h 907746"/>
                  <a:gd name="connsiteX3" fmla="*/ 220104 w 583752"/>
                  <a:gd name="connsiteY3" fmla="*/ 812717 h 907746"/>
                  <a:gd name="connsiteX4" fmla="*/ 402777 w 583752"/>
                  <a:gd name="connsiteY4" fmla="*/ 817393 h 907746"/>
                  <a:gd name="connsiteX5" fmla="*/ 315083 w 583752"/>
                  <a:gd name="connsiteY5" fmla="*/ 557389 h 907746"/>
                  <a:gd name="connsiteX6" fmla="*/ 0 w 583752"/>
                  <a:gd name="connsiteY6" fmla="*/ 269480 h 907746"/>
                  <a:gd name="connsiteX7" fmla="*/ 154881 w 583752"/>
                  <a:gd name="connsiteY7" fmla="*/ 0 h 907746"/>
                  <a:gd name="connsiteX8" fmla="*/ 254694 w 583752"/>
                  <a:gd name="connsiteY8" fmla="*/ 165472 h 907746"/>
                  <a:gd name="connsiteX9" fmla="*/ 102356 w 583752"/>
                  <a:gd name="connsiteY9" fmla="*/ 427363 h 907746"/>
                  <a:gd name="connsiteX10" fmla="*/ 328898 w 583752"/>
                  <a:gd name="connsiteY10" fmla="*/ 309491 h 907746"/>
                  <a:gd name="connsiteX11" fmla="*/ 489160 w 583752"/>
                  <a:gd name="connsiteY11" fmla="*/ 355323 h 907746"/>
                  <a:gd name="connsiteX12" fmla="*/ 579608 w 583752"/>
                  <a:gd name="connsiteY12" fmla="*/ 492685 h 907746"/>
                  <a:gd name="connsiteX13" fmla="*/ 551215 w 583752"/>
                  <a:gd name="connsiteY13" fmla="*/ 740714 h 907746"/>
                  <a:gd name="connsiteX14" fmla="*/ 400310 w 583752"/>
                  <a:gd name="connsiteY14" fmla="*/ 892673 h 907746"/>
                  <a:gd name="connsiteX15" fmla="*/ 184688 w 583752"/>
                  <a:gd name="connsiteY15" fmla="*/ 881610 h 907746"/>
                  <a:gd name="connsiteX16" fmla="*/ 138992 w 583752"/>
                  <a:gd name="connsiteY16" fmla="*/ 710335 h 907746"/>
                  <a:gd name="connsiteX17" fmla="*/ 178910 w 583752"/>
                  <a:gd name="connsiteY17" fmla="*/ 498780 h 907746"/>
                  <a:gd name="connsiteX18" fmla="*/ 351148 w 583752"/>
                  <a:gd name="connsiteY18" fmla="*/ 517627 h 907746"/>
                  <a:gd name="connsiteX19" fmla="*/ 429640 w 583752"/>
                  <a:gd name="connsiteY19" fmla="*/ 800450 h 907746"/>
                  <a:gd name="connsiteX20" fmla="*/ 453405 w 583752"/>
                  <a:gd name="connsiteY20" fmla="*/ 451519 h 907746"/>
                  <a:gd name="connsiteX21" fmla="*/ 277324 w 583752"/>
                  <a:gd name="connsiteY21" fmla="*/ 401175 h 907746"/>
                  <a:gd name="connsiteX22" fmla="*/ 79355 w 583752"/>
                  <a:gd name="connsiteY22" fmla="*/ 516944 h 907746"/>
                  <a:gd name="connsiteX23" fmla="*/ 12339 w 583752"/>
                  <a:gd name="connsiteY23" fmla="*/ 443152 h 907746"/>
                  <a:gd name="connsiteX24" fmla="*/ 192987 w 583752"/>
                  <a:gd name="connsiteY24" fmla="*/ 202060 h 907746"/>
                  <a:gd name="connsiteX25" fmla="*/ 160264 w 583752"/>
                  <a:gd name="connsiteY25" fmla="*/ 81932 h 907746"/>
                  <a:gd name="connsiteX26" fmla="*/ 25401 w 583752"/>
                  <a:gd name="connsiteY26" fmla="*/ 383557 h 907746"/>
                  <a:gd name="connsiteX27" fmla="*/ 0 w 583752"/>
                  <a:gd name="connsiteY27" fmla="*/ 269480 h 907746"/>
                  <a:gd name="connsiteX0" fmla="*/ 315083 w 583752"/>
                  <a:gd name="connsiteY0" fmla="*/ 557389 h 900006"/>
                  <a:gd name="connsiteX1" fmla="*/ 198365 w 583752"/>
                  <a:gd name="connsiteY1" fmla="*/ 571757 h 900006"/>
                  <a:gd name="connsiteX2" fmla="*/ 188082 w 583752"/>
                  <a:gd name="connsiteY2" fmla="*/ 706427 h 900006"/>
                  <a:gd name="connsiteX3" fmla="*/ 220104 w 583752"/>
                  <a:gd name="connsiteY3" fmla="*/ 812717 h 900006"/>
                  <a:gd name="connsiteX4" fmla="*/ 402777 w 583752"/>
                  <a:gd name="connsiteY4" fmla="*/ 817393 h 900006"/>
                  <a:gd name="connsiteX5" fmla="*/ 315083 w 583752"/>
                  <a:gd name="connsiteY5" fmla="*/ 557389 h 900006"/>
                  <a:gd name="connsiteX6" fmla="*/ 0 w 583752"/>
                  <a:gd name="connsiteY6" fmla="*/ 269480 h 900006"/>
                  <a:gd name="connsiteX7" fmla="*/ 154881 w 583752"/>
                  <a:gd name="connsiteY7" fmla="*/ 0 h 900006"/>
                  <a:gd name="connsiteX8" fmla="*/ 254694 w 583752"/>
                  <a:gd name="connsiteY8" fmla="*/ 165472 h 900006"/>
                  <a:gd name="connsiteX9" fmla="*/ 102356 w 583752"/>
                  <a:gd name="connsiteY9" fmla="*/ 427363 h 900006"/>
                  <a:gd name="connsiteX10" fmla="*/ 328898 w 583752"/>
                  <a:gd name="connsiteY10" fmla="*/ 309491 h 900006"/>
                  <a:gd name="connsiteX11" fmla="*/ 489160 w 583752"/>
                  <a:gd name="connsiteY11" fmla="*/ 355323 h 900006"/>
                  <a:gd name="connsiteX12" fmla="*/ 579608 w 583752"/>
                  <a:gd name="connsiteY12" fmla="*/ 492685 h 900006"/>
                  <a:gd name="connsiteX13" fmla="*/ 551215 w 583752"/>
                  <a:gd name="connsiteY13" fmla="*/ 740714 h 900006"/>
                  <a:gd name="connsiteX14" fmla="*/ 400310 w 583752"/>
                  <a:gd name="connsiteY14" fmla="*/ 892673 h 900006"/>
                  <a:gd name="connsiteX15" fmla="*/ 106107 w 583752"/>
                  <a:gd name="connsiteY15" fmla="*/ 858988 h 900006"/>
                  <a:gd name="connsiteX16" fmla="*/ 138992 w 583752"/>
                  <a:gd name="connsiteY16" fmla="*/ 710335 h 900006"/>
                  <a:gd name="connsiteX17" fmla="*/ 178910 w 583752"/>
                  <a:gd name="connsiteY17" fmla="*/ 498780 h 900006"/>
                  <a:gd name="connsiteX18" fmla="*/ 351148 w 583752"/>
                  <a:gd name="connsiteY18" fmla="*/ 517627 h 900006"/>
                  <a:gd name="connsiteX19" fmla="*/ 429640 w 583752"/>
                  <a:gd name="connsiteY19" fmla="*/ 800450 h 900006"/>
                  <a:gd name="connsiteX20" fmla="*/ 453405 w 583752"/>
                  <a:gd name="connsiteY20" fmla="*/ 451519 h 900006"/>
                  <a:gd name="connsiteX21" fmla="*/ 277324 w 583752"/>
                  <a:gd name="connsiteY21" fmla="*/ 401175 h 900006"/>
                  <a:gd name="connsiteX22" fmla="*/ 79355 w 583752"/>
                  <a:gd name="connsiteY22" fmla="*/ 516944 h 900006"/>
                  <a:gd name="connsiteX23" fmla="*/ 12339 w 583752"/>
                  <a:gd name="connsiteY23" fmla="*/ 443152 h 900006"/>
                  <a:gd name="connsiteX24" fmla="*/ 192987 w 583752"/>
                  <a:gd name="connsiteY24" fmla="*/ 202060 h 900006"/>
                  <a:gd name="connsiteX25" fmla="*/ 160264 w 583752"/>
                  <a:gd name="connsiteY25" fmla="*/ 81932 h 900006"/>
                  <a:gd name="connsiteX26" fmla="*/ 25401 w 583752"/>
                  <a:gd name="connsiteY26" fmla="*/ 383557 h 900006"/>
                  <a:gd name="connsiteX27" fmla="*/ 0 w 583752"/>
                  <a:gd name="connsiteY27" fmla="*/ 269480 h 900006"/>
                  <a:gd name="connsiteX0" fmla="*/ 315083 w 583752"/>
                  <a:gd name="connsiteY0" fmla="*/ 557389 h 902455"/>
                  <a:gd name="connsiteX1" fmla="*/ 198365 w 583752"/>
                  <a:gd name="connsiteY1" fmla="*/ 571757 h 902455"/>
                  <a:gd name="connsiteX2" fmla="*/ 188082 w 583752"/>
                  <a:gd name="connsiteY2" fmla="*/ 706427 h 902455"/>
                  <a:gd name="connsiteX3" fmla="*/ 220104 w 583752"/>
                  <a:gd name="connsiteY3" fmla="*/ 812717 h 902455"/>
                  <a:gd name="connsiteX4" fmla="*/ 402777 w 583752"/>
                  <a:gd name="connsiteY4" fmla="*/ 817393 h 902455"/>
                  <a:gd name="connsiteX5" fmla="*/ 315083 w 583752"/>
                  <a:gd name="connsiteY5" fmla="*/ 557389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15083 w 583752"/>
                  <a:gd name="connsiteY0" fmla="*/ 557389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2777 w 583752"/>
                  <a:gd name="connsiteY4" fmla="*/ 817393 h 902455"/>
                  <a:gd name="connsiteX5" fmla="*/ 315083 w 583752"/>
                  <a:gd name="connsiteY5" fmla="*/ 557389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15083 w 583752"/>
                  <a:gd name="connsiteY0" fmla="*/ 557389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315083 w 583752"/>
                  <a:gd name="connsiteY5" fmla="*/ 557389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15083 w 583752"/>
                  <a:gd name="connsiteY0" fmla="*/ 557389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315083 w 583752"/>
                  <a:gd name="connsiteY5" fmla="*/ 557389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6039 w 583752"/>
                  <a:gd name="connsiteY0" fmla="*/ 584774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346039 w 583752"/>
                  <a:gd name="connsiteY5" fmla="*/ 584774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284126 w 583752"/>
                  <a:gd name="connsiteY0" fmla="*/ 550246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284126 w 583752"/>
                  <a:gd name="connsiteY5" fmla="*/ 550246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3658 w 583752"/>
                  <a:gd name="connsiteY0" fmla="*/ 582393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343658 w 583752"/>
                  <a:gd name="connsiteY5" fmla="*/ 582393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3658 w 583752"/>
                  <a:gd name="connsiteY0" fmla="*/ 582393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343658 w 583752"/>
                  <a:gd name="connsiteY5" fmla="*/ 582393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3658 w 583752"/>
                  <a:gd name="connsiteY0" fmla="*/ 582393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43658 w 583752"/>
                  <a:gd name="connsiteY5" fmla="*/ 582393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3658 w 583752"/>
                  <a:gd name="connsiteY0" fmla="*/ 582393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43658 w 583752"/>
                  <a:gd name="connsiteY5" fmla="*/ 582393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3658 w 583752"/>
                  <a:gd name="connsiteY0" fmla="*/ 582393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43658 w 583752"/>
                  <a:gd name="connsiteY5" fmla="*/ 582393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196292 w 583752"/>
                  <a:gd name="connsiteY3" fmla="*/ 804383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198365 w 583752"/>
                  <a:gd name="connsiteY1" fmla="*/ 571757 h 902455"/>
                  <a:gd name="connsiteX2" fmla="*/ 153554 w 583752"/>
                  <a:gd name="connsiteY2" fmla="*/ 662373 h 902455"/>
                  <a:gd name="connsiteX3" fmla="*/ 196292 w 583752"/>
                  <a:gd name="connsiteY3" fmla="*/ 804383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211462 w 583752"/>
                  <a:gd name="connsiteY1" fmla="*/ 550326 h 902455"/>
                  <a:gd name="connsiteX2" fmla="*/ 153554 w 583752"/>
                  <a:gd name="connsiteY2" fmla="*/ 662373 h 902455"/>
                  <a:gd name="connsiteX3" fmla="*/ 196292 w 583752"/>
                  <a:gd name="connsiteY3" fmla="*/ 804383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211462 w 583752"/>
                  <a:gd name="connsiteY1" fmla="*/ 550326 h 902455"/>
                  <a:gd name="connsiteX2" fmla="*/ 153554 w 583752"/>
                  <a:gd name="connsiteY2" fmla="*/ 662373 h 902455"/>
                  <a:gd name="connsiteX3" fmla="*/ 196292 w 583752"/>
                  <a:gd name="connsiteY3" fmla="*/ 804383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45195 w 583752"/>
                  <a:gd name="connsiteY18" fmla="*/ 528342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211462 w 583752"/>
                  <a:gd name="connsiteY1" fmla="*/ 550326 h 902455"/>
                  <a:gd name="connsiteX2" fmla="*/ 153554 w 583752"/>
                  <a:gd name="connsiteY2" fmla="*/ 662373 h 902455"/>
                  <a:gd name="connsiteX3" fmla="*/ 196292 w 583752"/>
                  <a:gd name="connsiteY3" fmla="*/ 804383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83302 h 902455"/>
                  <a:gd name="connsiteX18" fmla="*/ 345195 w 583752"/>
                  <a:gd name="connsiteY18" fmla="*/ 528342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3357"/>
                  <a:gd name="connsiteX1" fmla="*/ 211462 w 583752"/>
                  <a:gd name="connsiteY1" fmla="*/ 550326 h 903357"/>
                  <a:gd name="connsiteX2" fmla="*/ 153554 w 583752"/>
                  <a:gd name="connsiteY2" fmla="*/ 662373 h 903357"/>
                  <a:gd name="connsiteX3" fmla="*/ 196292 w 583752"/>
                  <a:gd name="connsiteY3" fmla="*/ 804383 h 903357"/>
                  <a:gd name="connsiteX4" fmla="*/ 365868 w 583752"/>
                  <a:gd name="connsiteY4" fmla="*/ 822156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11462 w 583752"/>
                  <a:gd name="connsiteY1" fmla="*/ 550326 h 903357"/>
                  <a:gd name="connsiteX2" fmla="*/ 145219 w 583752"/>
                  <a:gd name="connsiteY2" fmla="*/ 655229 h 903357"/>
                  <a:gd name="connsiteX3" fmla="*/ 196292 w 583752"/>
                  <a:gd name="connsiteY3" fmla="*/ 804383 h 903357"/>
                  <a:gd name="connsiteX4" fmla="*/ 365868 w 583752"/>
                  <a:gd name="connsiteY4" fmla="*/ 822156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5509 w 583752"/>
                  <a:gd name="connsiteY1" fmla="*/ 539610 h 903357"/>
                  <a:gd name="connsiteX2" fmla="*/ 145219 w 583752"/>
                  <a:gd name="connsiteY2" fmla="*/ 655229 h 903357"/>
                  <a:gd name="connsiteX3" fmla="*/ 196292 w 583752"/>
                  <a:gd name="connsiteY3" fmla="*/ 804383 h 903357"/>
                  <a:gd name="connsiteX4" fmla="*/ 365868 w 583752"/>
                  <a:gd name="connsiteY4" fmla="*/ 822156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96292 w 583752"/>
                  <a:gd name="connsiteY3" fmla="*/ 804383 h 903357"/>
                  <a:gd name="connsiteX4" fmla="*/ 365868 w 583752"/>
                  <a:gd name="connsiteY4" fmla="*/ 822156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96292 w 583752"/>
                  <a:gd name="connsiteY3" fmla="*/ 804383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96292 w 583752"/>
                  <a:gd name="connsiteY3" fmla="*/ 804383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82005 w 583752"/>
                  <a:gd name="connsiteY3" fmla="*/ 793667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70099 w 583752"/>
                  <a:gd name="connsiteY3" fmla="*/ 805573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78433 w 583752"/>
                  <a:gd name="connsiteY3" fmla="*/ 805573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78433 w 583752"/>
                  <a:gd name="connsiteY3" fmla="*/ 805573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29640 w 588808"/>
                  <a:gd name="connsiteY19" fmla="*/ 800450 h 903005"/>
                  <a:gd name="connsiteX20" fmla="*/ 453405 w 588808"/>
                  <a:gd name="connsiteY20" fmla="*/ 451519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29640 w 588808"/>
                  <a:gd name="connsiteY19" fmla="*/ 80045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08209 w 588808"/>
                  <a:gd name="connsiteY19" fmla="*/ 811165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08209 w 588808"/>
                  <a:gd name="connsiteY19" fmla="*/ 811165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08209 w 588808"/>
                  <a:gd name="connsiteY19" fmla="*/ 811165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08209 w 588808"/>
                  <a:gd name="connsiteY19" fmla="*/ 811165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401155 w 588808"/>
                  <a:gd name="connsiteY18" fmla="*/ 467621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66280 w 588808"/>
                  <a:gd name="connsiteY0" fmla="*/ 509765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66280 w 588808"/>
                  <a:gd name="connsiteY5" fmla="*/ 509765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401155 w 588808"/>
                  <a:gd name="connsiteY18" fmla="*/ 467621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84140 w 588808"/>
                  <a:gd name="connsiteY0" fmla="*/ 562153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84140 w 588808"/>
                  <a:gd name="connsiteY5" fmla="*/ 562153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401155 w 588808"/>
                  <a:gd name="connsiteY18" fmla="*/ 467621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71044 w 588808"/>
                  <a:gd name="connsiteY0" fmla="*/ 535960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71044 w 588808"/>
                  <a:gd name="connsiteY5" fmla="*/ 535960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401155 w 588808"/>
                  <a:gd name="connsiteY18" fmla="*/ 467621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71044 w 588808"/>
                  <a:gd name="connsiteY0" fmla="*/ 535960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71044 w 588808"/>
                  <a:gd name="connsiteY5" fmla="*/ 535960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401155 w 588808"/>
                  <a:gd name="connsiteY18" fmla="*/ 467621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2226 w 588808"/>
                  <a:gd name="connsiteY26" fmla="*/ 362919 h 903005"/>
                  <a:gd name="connsiteX27" fmla="*/ 0 w 588808"/>
                  <a:gd name="connsiteY27" fmla="*/ 269480 h 903005"/>
                  <a:gd name="connsiteX0" fmla="*/ 371044 w 600797"/>
                  <a:gd name="connsiteY0" fmla="*/ 535960 h 903005"/>
                  <a:gd name="connsiteX1" fmla="*/ 203128 w 600797"/>
                  <a:gd name="connsiteY1" fmla="*/ 545563 h 903005"/>
                  <a:gd name="connsiteX2" fmla="*/ 145219 w 600797"/>
                  <a:gd name="connsiteY2" fmla="*/ 655229 h 903005"/>
                  <a:gd name="connsiteX3" fmla="*/ 178433 w 600797"/>
                  <a:gd name="connsiteY3" fmla="*/ 805573 h 903005"/>
                  <a:gd name="connsiteX4" fmla="*/ 349199 w 600797"/>
                  <a:gd name="connsiteY4" fmla="*/ 826918 h 903005"/>
                  <a:gd name="connsiteX5" fmla="*/ 371044 w 600797"/>
                  <a:gd name="connsiteY5" fmla="*/ 535960 h 903005"/>
                  <a:gd name="connsiteX6" fmla="*/ 0 w 600797"/>
                  <a:gd name="connsiteY6" fmla="*/ 269480 h 903005"/>
                  <a:gd name="connsiteX7" fmla="*/ 154881 w 600797"/>
                  <a:gd name="connsiteY7" fmla="*/ 0 h 903005"/>
                  <a:gd name="connsiteX8" fmla="*/ 254694 w 600797"/>
                  <a:gd name="connsiteY8" fmla="*/ 165472 h 903005"/>
                  <a:gd name="connsiteX9" fmla="*/ 102356 w 600797"/>
                  <a:gd name="connsiteY9" fmla="*/ 427363 h 903005"/>
                  <a:gd name="connsiteX10" fmla="*/ 328898 w 600797"/>
                  <a:gd name="connsiteY10" fmla="*/ 309491 h 903005"/>
                  <a:gd name="connsiteX11" fmla="*/ 489160 w 600797"/>
                  <a:gd name="connsiteY11" fmla="*/ 355323 h 903005"/>
                  <a:gd name="connsiteX12" fmla="*/ 595483 w 600797"/>
                  <a:gd name="connsiteY12" fmla="*/ 506973 h 903005"/>
                  <a:gd name="connsiteX13" fmla="*/ 565502 w 600797"/>
                  <a:gd name="connsiteY13" fmla="*/ 745477 h 903005"/>
                  <a:gd name="connsiteX14" fmla="*/ 400310 w 600797"/>
                  <a:gd name="connsiteY14" fmla="*/ 892673 h 903005"/>
                  <a:gd name="connsiteX15" fmla="*/ 106107 w 600797"/>
                  <a:gd name="connsiteY15" fmla="*/ 858988 h 903005"/>
                  <a:gd name="connsiteX16" fmla="*/ 56839 w 600797"/>
                  <a:gd name="connsiteY16" fmla="*/ 605559 h 903005"/>
                  <a:gd name="connsiteX17" fmla="*/ 178910 w 600797"/>
                  <a:gd name="connsiteY17" fmla="*/ 483302 h 903005"/>
                  <a:gd name="connsiteX18" fmla="*/ 401155 w 600797"/>
                  <a:gd name="connsiteY18" fmla="*/ 467621 h 903005"/>
                  <a:gd name="connsiteX19" fmla="*/ 387571 w 600797"/>
                  <a:gd name="connsiteY19" fmla="*/ 820690 h 903005"/>
                  <a:gd name="connsiteX20" fmla="*/ 456977 w 600797"/>
                  <a:gd name="connsiteY20" fmla="*/ 447947 h 903005"/>
                  <a:gd name="connsiteX21" fmla="*/ 277324 w 600797"/>
                  <a:gd name="connsiteY21" fmla="*/ 401175 h 903005"/>
                  <a:gd name="connsiteX22" fmla="*/ 79355 w 600797"/>
                  <a:gd name="connsiteY22" fmla="*/ 516944 h 903005"/>
                  <a:gd name="connsiteX23" fmla="*/ 12339 w 600797"/>
                  <a:gd name="connsiteY23" fmla="*/ 443152 h 903005"/>
                  <a:gd name="connsiteX24" fmla="*/ 192987 w 600797"/>
                  <a:gd name="connsiteY24" fmla="*/ 202060 h 903005"/>
                  <a:gd name="connsiteX25" fmla="*/ 160264 w 600797"/>
                  <a:gd name="connsiteY25" fmla="*/ 81932 h 903005"/>
                  <a:gd name="connsiteX26" fmla="*/ 22226 w 600797"/>
                  <a:gd name="connsiteY26" fmla="*/ 362919 h 903005"/>
                  <a:gd name="connsiteX27" fmla="*/ 0 w 600797"/>
                  <a:gd name="connsiteY27" fmla="*/ 269480 h 903005"/>
                  <a:gd name="connsiteX0" fmla="*/ 371044 w 607415"/>
                  <a:gd name="connsiteY0" fmla="*/ 535960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71044 w 607415"/>
                  <a:gd name="connsiteY5" fmla="*/ 535960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01155 w 607415"/>
                  <a:gd name="connsiteY18" fmla="*/ 467621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74219 w 607415"/>
                  <a:gd name="connsiteY0" fmla="*/ 577235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74219 w 607415"/>
                  <a:gd name="connsiteY5" fmla="*/ 57723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01155 w 607415"/>
                  <a:gd name="connsiteY18" fmla="*/ 467621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74219 w 607415"/>
                  <a:gd name="connsiteY0" fmla="*/ 577235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74219 w 607415"/>
                  <a:gd name="connsiteY5" fmla="*/ 57723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4968 w 607415"/>
                  <a:gd name="connsiteY18" fmla="*/ 529534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74219 w 607415"/>
                  <a:gd name="connsiteY0" fmla="*/ 577235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74219 w 607415"/>
                  <a:gd name="connsiteY5" fmla="*/ 57723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8143 w 607415"/>
                  <a:gd name="connsiteY18" fmla="*/ 588271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75806 w 607415"/>
                  <a:gd name="connsiteY0" fmla="*/ 658197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75806 w 607415"/>
                  <a:gd name="connsiteY5" fmla="*/ 658197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8143 w 607415"/>
                  <a:gd name="connsiteY18" fmla="*/ 588271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8143 w 607415"/>
                  <a:gd name="connsiteY18" fmla="*/ 588271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195191 w 607415"/>
                  <a:gd name="connsiteY1" fmla="*/ 599538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195191 w 607415"/>
                  <a:gd name="connsiteY1" fmla="*/ 599538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195191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195191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64693 w 607415"/>
                  <a:gd name="connsiteY0" fmla="*/ 66613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64693 w 607415"/>
                  <a:gd name="connsiteY5" fmla="*/ 66613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28180 w 607415"/>
                  <a:gd name="connsiteY0" fmla="*/ 605810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28180 w 607415"/>
                  <a:gd name="connsiteY5" fmla="*/ 605810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5642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5642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375344 w 607415"/>
                  <a:gd name="connsiteY8" fmla="*/ 17182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5642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375344 w 607415"/>
                  <a:gd name="connsiteY8" fmla="*/ 17182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305700 w 607415"/>
                  <a:gd name="connsiteY24" fmla="*/ 15761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28035 h 908416"/>
                  <a:gd name="connsiteX1" fmla="*/ 222178 w 607415"/>
                  <a:gd name="connsiteY1" fmla="*/ 605888 h 908416"/>
                  <a:gd name="connsiteX2" fmla="*/ 142044 w 607415"/>
                  <a:gd name="connsiteY2" fmla="*/ 683804 h 908416"/>
                  <a:gd name="connsiteX3" fmla="*/ 178433 w 607415"/>
                  <a:gd name="connsiteY3" fmla="*/ 829385 h 908416"/>
                  <a:gd name="connsiteX4" fmla="*/ 349199 w 607415"/>
                  <a:gd name="connsiteY4" fmla="*/ 833268 h 908416"/>
                  <a:gd name="connsiteX5" fmla="*/ 345642 w 607415"/>
                  <a:gd name="connsiteY5" fmla="*/ 628035 h 908416"/>
                  <a:gd name="connsiteX6" fmla="*/ 0 w 607415"/>
                  <a:gd name="connsiteY6" fmla="*/ 275830 h 908416"/>
                  <a:gd name="connsiteX7" fmla="*/ 258069 w 607415"/>
                  <a:gd name="connsiteY7" fmla="*/ 0 h 908416"/>
                  <a:gd name="connsiteX8" fmla="*/ 375344 w 607415"/>
                  <a:gd name="connsiteY8" fmla="*/ 178172 h 908416"/>
                  <a:gd name="connsiteX9" fmla="*/ 102356 w 607415"/>
                  <a:gd name="connsiteY9" fmla="*/ 433713 h 908416"/>
                  <a:gd name="connsiteX10" fmla="*/ 328898 w 607415"/>
                  <a:gd name="connsiteY10" fmla="*/ 315841 h 908416"/>
                  <a:gd name="connsiteX11" fmla="*/ 489160 w 607415"/>
                  <a:gd name="connsiteY11" fmla="*/ 361673 h 908416"/>
                  <a:gd name="connsiteX12" fmla="*/ 595483 w 607415"/>
                  <a:gd name="connsiteY12" fmla="*/ 513323 h 908416"/>
                  <a:gd name="connsiteX13" fmla="*/ 582964 w 607415"/>
                  <a:gd name="connsiteY13" fmla="*/ 764527 h 908416"/>
                  <a:gd name="connsiteX14" fmla="*/ 400310 w 607415"/>
                  <a:gd name="connsiteY14" fmla="*/ 899023 h 908416"/>
                  <a:gd name="connsiteX15" fmla="*/ 106107 w 607415"/>
                  <a:gd name="connsiteY15" fmla="*/ 865338 h 908416"/>
                  <a:gd name="connsiteX16" fmla="*/ 56839 w 607415"/>
                  <a:gd name="connsiteY16" fmla="*/ 611909 h 908416"/>
                  <a:gd name="connsiteX17" fmla="*/ 217010 w 607415"/>
                  <a:gd name="connsiteY17" fmla="*/ 522989 h 908416"/>
                  <a:gd name="connsiteX18" fmla="*/ 426555 w 607415"/>
                  <a:gd name="connsiteY18" fmla="*/ 634308 h 908416"/>
                  <a:gd name="connsiteX19" fmla="*/ 387571 w 607415"/>
                  <a:gd name="connsiteY19" fmla="*/ 827040 h 908416"/>
                  <a:gd name="connsiteX20" fmla="*/ 456977 w 607415"/>
                  <a:gd name="connsiteY20" fmla="*/ 454297 h 908416"/>
                  <a:gd name="connsiteX21" fmla="*/ 277324 w 607415"/>
                  <a:gd name="connsiteY21" fmla="*/ 407525 h 908416"/>
                  <a:gd name="connsiteX22" fmla="*/ 79355 w 607415"/>
                  <a:gd name="connsiteY22" fmla="*/ 523294 h 908416"/>
                  <a:gd name="connsiteX23" fmla="*/ 12339 w 607415"/>
                  <a:gd name="connsiteY23" fmla="*/ 449502 h 908416"/>
                  <a:gd name="connsiteX24" fmla="*/ 305700 w 607415"/>
                  <a:gd name="connsiteY24" fmla="*/ 163960 h 908416"/>
                  <a:gd name="connsiteX25" fmla="*/ 160264 w 607415"/>
                  <a:gd name="connsiteY25" fmla="*/ 88282 h 908416"/>
                  <a:gd name="connsiteX26" fmla="*/ 22226 w 607415"/>
                  <a:gd name="connsiteY26" fmla="*/ 369269 h 908416"/>
                  <a:gd name="connsiteX27" fmla="*/ 0 w 607415"/>
                  <a:gd name="connsiteY27" fmla="*/ 275830 h 908416"/>
                  <a:gd name="connsiteX0" fmla="*/ 345642 w 607415"/>
                  <a:gd name="connsiteY0" fmla="*/ 628035 h 908416"/>
                  <a:gd name="connsiteX1" fmla="*/ 222178 w 607415"/>
                  <a:gd name="connsiteY1" fmla="*/ 605888 h 908416"/>
                  <a:gd name="connsiteX2" fmla="*/ 142044 w 607415"/>
                  <a:gd name="connsiteY2" fmla="*/ 683804 h 908416"/>
                  <a:gd name="connsiteX3" fmla="*/ 178433 w 607415"/>
                  <a:gd name="connsiteY3" fmla="*/ 829385 h 908416"/>
                  <a:gd name="connsiteX4" fmla="*/ 349199 w 607415"/>
                  <a:gd name="connsiteY4" fmla="*/ 833268 h 908416"/>
                  <a:gd name="connsiteX5" fmla="*/ 345642 w 607415"/>
                  <a:gd name="connsiteY5" fmla="*/ 628035 h 908416"/>
                  <a:gd name="connsiteX6" fmla="*/ 0 w 607415"/>
                  <a:gd name="connsiteY6" fmla="*/ 275830 h 908416"/>
                  <a:gd name="connsiteX7" fmla="*/ 258069 w 607415"/>
                  <a:gd name="connsiteY7" fmla="*/ 0 h 908416"/>
                  <a:gd name="connsiteX8" fmla="*/ 375344 w 607415"/>
                  <a:gd name="connsiteY8" fmla="*/ 178172 h 908416"/>
                  <a:gd name="connsiteX9" fmla="*/ 102356 w 607415"/>
                  <a:gd name="connsiteY9" fmla="*/ 433713 h 908416"/>
                  <a:gd name="connsiteX10" fmla="*/ 328898 w 607415"/>
                  <a:gd name="connsiteY10" fmla="*/ 315841 h 908416"/>
                  <a:gd name="connsiteX11" fmla="*/ 489160 w 607415"/>
                  <a:gd name="connsiteY11" fmla="*/ 361673 h 908416"/>
                  <a:gd name="connsiteX12" fmla="*/ 595483 w 607415"/>
                  <a:gd name="connsiteY12" fmla="*/ 513323 h 908416"/>
                  <a:gd name="connsiteX13" fmla="*/ 582964 w 607415"/>
                  <a:gd name="connsiteY13" fmla="*/ 764527 h 908416"/>
                  <a:gd name="connsiteX14" fmla="*/ 400310 w 607415"/>
                  <a:gd name="connsiteY14" fmla="*/ 899023 h 908416"/>
                  <a:gd name="connsiteX15" fmla="*/ 106107 w 607415"/>
                  <a:gd name="connsiteY15" fmla="*/ 865338 h 908416"/>
                  <a:gd name="connsiteX16" fmla="*/ 56839 w 607415"/>
                  <a:gd name="connsiteY16" fmla="*/ 611909 h 908416"/>
                  <a:gd name="connsiteX17" fmla="*/ 217010 w 607415"/>
                  <a:gd name="connsiteY17" fmla="*/ 522989 h 908416"/>
                  <a:gd name="connsiteX18" fmla="*/ 426555 w 607415"/>
                  <a:gd name="connsiteY18" fmla="*/ 634308 h 908416"/>
                  <a:gd name="connsiteX19" fmla="*/ 387571 w 607415"/>
                  <a:gd name="connsiteY19" fmla="*/ 827040 h 908416"/>
                  <a:gd name="connsiteX20" fmla="*/ 456977 w 607415"/>
                  <a:gd name="connsiteY20" fmla="*/ 454297 h 908416"/>
                  <a:gd name="connsiteX21" fmla="*/ 277324 w 607415"/>
                  <a:gd name="connsiteY21" fmla="*/ 407525 h 908416"/>
                  <a:gd name="connsiteX22" fmla="*/ 79355 w 607415"/>
                  <a:gd name="connsiteY22" fmla="*/ 523294 h 908416"/>
                  <a:gd name="connsiteX23" fmla="*/ 12339 w 607415"/>
                  <a:gd name="connsiteY23" fmla="*/ 449502 h 908416"/>
                  <a:gd name="connsiteX24" fmla="*/ 305700 w 607415"/>
                  <a:gd name="connsiteY24" fmla="*/ 163960 h 908416"/>
                  <a:gd name="connsiteX25" fmla="*/ 247577 w 607415"/>
                  <a:gd name="connsiteY25" fmla="*/ 91457 h 908416"/>
                  <a:gd name="connsiteX26" fmla="*/ 22226 w 607415"/>
                  <a:gd name="connsiteY26" fmla="*/ 369269 h 908416"/>
                  <a:gd name="connsiteX27" fmla="*/ 0 w 607415"/>
                  <a:gd name="connsiteY27" fmla="*/ 275830 h 908416"/>
                  <a:gd name="connsiteX0" fmla="*/ 345642 w 607415"/>
                  <a:gd name="connsiteY0" fmla="*/ 628035 h 908416"/>
                  <a:gd name="connsiteX1" fmla="*/ 222178 w 607415"/>
                  <a:gd name="connsiteY1" fmla="*/ 605888 h 908416"/>
                  <a:gd name="connsiteX2" fmla="*/ 142044 w 607415"/>
                  <a:gd name="connsiteY2" fmla="*/ 683804 h 908416"/>
                  <a:gd name="connsiteX3" fmla="*/ 178433 w 607415"/>
                  <a:gd name="connsiteY3" fmla="*/ 829385 h 908416"/>
                  <a:gd name="connsiteX4" fmla="*/ 349199 w 607415"/>
                  <a:gd name="connsiteY4" fmla="*/ 833268 h 908416"/>
                  <a:gd name="connsiteX5" fmla="*/ 345642 w 607415"/>
                  <a:gd name="connsiteY5" fmla="*/ 628035 h 908416"/>
                  <a:gd name="connsiteX6" fmla="*/ 0 w 607415"/>
                  <a:gd name="connsiteY6" fmla="*/ 275830 h 908416"/>
                  <a:gd name="connsiteX7" fmla="*/ 258069 w 607415"/>
                  <a:gd name="connsiteY7" fmla="*/ 0 h 908416"/>
                  <a:gd name="connsiteX8" fmla="*/ 527744 w 607415"/>
                  <a:gd name="connsiteY8" fmla="*/ 190872 h 908416"/>
                  <a:gd name="connsiteX9" fmla="*/ 102356 w 607415"/>
                  <a:gd name="connsiteY9" fmla="*/ 433713 h 908416"/>
                  <a:gd name="connsiteX10" fmla="*/ 328898 w 607415"/>
                  <a:gd name="connsiteY10" fmla="*/ 315841 h 908416"/>
                  <a:gd name="connsiteX11" fmla="*/ 489160 w 607415"/>
                  <a:gd name="connsiteY11" fmla="*/ 361673 h 908416"/>
                  <a:gd name="connsiteX12" fmla="*/ 595483 w 607415"/>
                  <a:gd name="connsiteY12" fmla="*/ 513323 h 908416"/>
                  <a:gd name="connsiteX13" fmla="*/ 582964 w 607415"/>
                  <a:gd name="connsiteY13" fmla="*/ 764527 h 908416"/>
                  <a:gd name="connsiteX14" fmla="*/ 400310 w 607415"/>
                  <a:gd name="connsiteY14" fmla="*/ 899023 h 908416"/>
                  <a:gd name="connsiteX15" fmla="*/ 106107 w 607415"/>
                  <a:gd name="connsiteY15" fmla="*/ 865338 h 908416"/>
                  <a:gd name="connsiteX16" fmla="*/ 56839 w 607415"/>
                  <a:gd name="connsiteY16" fmla="*/ 611909 h 908416"/>
                  <a:gd name="connsiteX17" fmla="*/ 217010 w 607415"/>
                  <a:gd name="connsiteY17" fmla="*/ 522989 h 908416"/>
                  <a:gd name="connsiteX18" fmla="*/ 426555 w 607415"/>
                  <a:gd name="connsiteY18" fmla="*/ 634308 h 908416"/>
                  <a:gd name="connsiteX19" fmla="*/ 387571 w 607415"/>
                  <a:gd name="connsiteY19" fmla="*/ 827040 h 908416"/>
                  <a:gd name="connsiteX20" fmla="*/ 456977 w 607415"/>
                  <a:gd name="connsiteY20" fmla="*/ 454297 h 908416"/>
                  <a:gd name="connsiteX21" fmla="*/ 277324 w 607415"/>
                  <a:gd name="connsiteY21" fmla="*/ 407525 h 908416"/>
                  <a:gd name="connsiteX22" fmla="*/ 79355 w 607415"/>
                  <a:gd name="connsiteY22" fmla="*/ 523294 h 908416"/>
                  <a:gd name="connsiteX23" fmla="*/ 12339 w 607415"/>
                  <a:gd name="connsiteY23" fmla="*/ 449502 h 908416"/>
                  <a:gd name="connsiteX24" fmla="*/ 305700 w 607415"/>
                  <a:gd name="connsiteY24" fmla="*/ 163960 h 908416"/>
                  <a:gd name="connsiteX25" fmla="*/ 247577 w 607415"/>
                  <a:gd name="connsiteY25" fmla="*/ 91457 h 908416"/>
                  <a:gd name="connsiteX26" fmla="*/ 22226 w 607415"/>
                  <a:gd name="connsiteY26" fmla="*/ 369269 h 908416"/>
                  <a:gd name="connsiteX27" fmla="*/ 0 w 607415"/>
                  <a:gd name="connsiteY27" fmla="*/ 275830 h 908416"/>
                  <a:gd name="connsiteX0" fmla="*/ 345642 w 607415"/>
                  <a:gd name="connsiteY0" fmla="*/ 628035 h 908416"/>
                  <a:gd name="connsiteX1" fmla="*/ 222178 w 607415"/>
                  <a:gd name="connsiteY1" fmla="*/ 605888 h 908416"/>
                  <a:gd name="connsiteX2" fmla="*/ 142044 w 607415"/>
                  <a:gd name="connsiteY2" fmla="*/ 683804 h 908416"/>
                  <a:gd name="connsiteX3" fmla="*/ 178433 w 607415"/>
                  <a:gd name="connsiteY3" fmla="*/ 829385 h 908416"/>
                  <a:gd name="connsiteX4" fmla="*/ 349199 w 607415"/>
                  <a:gd name="connsiteY4" fmla="*/ 833268 h 908416"/>
                  <a:gd name="connsiteX5" fmla="*/ 345642 w 607415"/>
                  <a:gd name="connsiteY5" fmla="*/ 628035 h 908416"/>
                  <a:gd name="connsiteX6" fmla="*/ 0 w 607415"/>
                  <a:gd name="connsiteY6" fmla="*/ 275830 h 908416"/>
                  <a:gd name="connsiteX7" fmla="*/ 258069 w 607415"/>
                  <a:gd name="connsiteY7" fmla="*/ 0 h 908416"/>
                  <a:gd name="connsiteX8" fmla="*/ 527744 w 607415"/>
                  <a:gd name="connsiteY8" fmla="*/ 190872 h 908416"/>
                  <a:gd name="connsiteX9" fmla="*/ 102356 w 607415"/>
                  <a:gd name="connsiteY9" fmla="*/ 433713 h 908416"/>
                  <a:gd name="connsiteX10" fmla="*/ 328898 w 607415"/>
                  <a:gd name="connsiteY10" fmla="*/ 315841 h 908416"/>
                  <a:gd name="connsiteX11" fmla="*/ 489160 w 607415"/>
                  <a:gd name="connsiteY11" fmla="*/ 361673 h 908416"/>
                  <a:gd name="connsiteX12" fmla="*/ 595483 w 607415"/>
                  <a:gd name="connsiteY12" fmla="*/ 513323 h 908416"/>
                  <a:gd name="connsiteX13" fmla="*/ 582964 w 607415"/>
                  <a:gd name="connsiteY13" fmla="*/ 764527 h 908416"/>
                  <a:gd name="connsiteX14" fmla="*/ 400310 w 607415"/>
                  <a:gd name="connsiteY14" fmla="*/ 899023 h 908416"/>
                  <a:gd name="connsiteX15" fmla="*/ 106107 w 607415"/>
                  <a:gd name="connsiteY15" fmla="*/ 865338 h 908416"/>
                  <a:gd name="connsiteX16" fmla="*/ 56839 w 607415"/>
                  <a:gd name="connsiteY16" fmla="*/ 611909 h 908416"/>
                  <a:gd name="connsiteX17" fmla="*/ 217010 w 607415"/>
                  <a:gd name="connsiteY17" fmla="*/ 522989 h 908416"/>
                  <a:gd name="connsiteX18" fmla="*/ 426555 w 607415"/>
                  <a:gd name="connsiteY18" fmla="*/ 634308 h 908416"/>
                  <a:gd name="connsiteX19" fmla="*/ 387571 w 607415"/>
                  <a:gd name="connsiteY19" fmla="*/ 827040 h 908416"/>
                  <a:gd name="connsiteX20" fmla="*/ 456977 w 607415"/>
                  <a:gd name="connsiteY20" fmla="*/ 454297 h 908416"/>
                  <a:gd name="connsiteX21" fmla="*/ 277324 w 607415"/>
                  <a:gd name="connsiteY21" fmla="*/ 407525 h 908416"/>
                  <a:gd name="connsiteX22" fmla="*/ 79355 w 607415"/>
                  <a:gd name="connsiteY22" fmla="*/ 523294 h 908416"/>
                  <a:gd name="connsiteX23" fmla="*/ 12339 w 607415"/>
                  <a:gd name="connsiteY23" fmla="*/ 449502 h 908416"/>
                  <a:gd name="connsiteX24" fmla="*/ 432700 w 607415"/>
                  <a:gd name="connsiteY24" fmla="*/ 163960 h 908416"/>
                  <a:gd name="connsiteX25" fmla="*/ 247577 w 607415"/>
                  <a:gd name="connsiteY25" fmla="*/ 91457 h 908416"/>
                  <a:gd name="connsiteX26" fmla="*/ 22226 w 607415"/>
                  <a:gd name="connsiteY26" fmla="*/ 369269 h 908416"/>
                  <a:gd name="connsiteX27" fmla="*/ 0 w 607415"/>
                  <a:gd name="connsiteY27" fmla="*/ 275830 h 908416"/>
                  <a:gd name="connsiteX0" fmla="*/ 345642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5642 w 607415"/>
                  <a:gd name="connsiteY5" fmla="*/ 621685 h 902066"/>
                  <a:gd name="connsiteX6" fmla="*/ 0 w 607415"/>
                  <a:gd name="connsiteY6" fmla="*/ 269480 h 902066"/>
                  <a:gd name="connsiteX7" fmla="*/ 439044 w 607415"/>
                  <a:gd name="connsiteY7" fmla="*/ 0 h 902066"/>
                  <a:gd name="connsiteX8" fmla="*/ 527744 w 607415"/>
                  <a:gd name="connsiteY8" fmla="*/ 18452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432700 w 607415"/>
                  <a:gd name="connsiteY24" fmla="*/ 157610 h 902066"/>
                  <a:gd name="connsiteX25" fmla="*/ 247577 w 607415"/>
                  <a:gd name="connsiteY25" fmla="*/ 85107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5642 w 607415"/>
                  <a:gd name="connsiteY5" fmla="*/ 621685 h 902066"/>
                  <a:gd name="connsiteX6" fmla="*/ 0 w 607415"/>
                  <a:gd name="connsiteY6" fmla="*/ 269480 h 902066"/>
                  <a:gd name="connsiteX7" fmla="*/ 439044 w 607415"/>
                  <a:gd name="connsiteY7" fmla="*/ 0 h 902066"/>
                  <a:gd name="connsiteX8" fmla="*/ 527744 w 607415"/>
                  <a:gd name="connsiteY8" fmla="*/ 18452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432700 w 607415"/>
                  <a:gd name="connsiteY24" fmla="*/ 157610 h 902066"/>
                  <a:gd name="connsiteX25" fmla="*/ 398390 w 607415"/>
                  <a:gd name="connsiteY25" fmla="*/ 67645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527744 w 607415"/>
                  <a:gd name="connsiteY8" fmla="*/ 238497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432700 w 607415"/>
                  <a:gd name="connsiteY24" fmla="*/ 211585 h 956041"/>
                  <a:gd name="connsiteX25" fmla="*/ 398390 w 607415"/>
                  <a:gd name="connsiteY25" fmla="*/ 121620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527744 w 607415"/>
                  <a:gd name="connsiteY8" fmla="*/ 238497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432700 w 607415"/>
                  <a:gd name="connsiteY24" fmla="*/ 211585 h 956041"/>
                  <a:gd name="connsiteX25" fmla="*/ 193602 w 607415"/>
                  <a:gd name="connsiteY25" fmla="*/ 148608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527744 w 607415"/>
                  <a:gd name="connsiteY8" fmla="*/ 238497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432700 w 607415"/>
                  <a:gd name="connsiteY24" fmla="*/ 211585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527744 w 607415"/>
                  <a:gd name="connsiteY8" fmla="*/ 238497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281888 w 607415"/>
                  <a:gd name="connsiteY24" fmla="*/ 213173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394394 w 607415"/>
                  <a:gd name="connsiteY8" fmla="*/ 178172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281888 w 607415"/>
                  <a:gd name="connsiteY24" fmla="*/ 213173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394394 w 607415"/>
                  <a:gd name="connsiteY8" fmla="*/ 178172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281888 w 607415"/>
                  <a:gd name="connsiteY24" fmla="*/ 213173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394394 w 607415"/>
                  <a:gd name="connsiteY8" fmla="*/ 178172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281888 w 607415"/>
                  <a:gd name="connsiteY24" fmla="*/ 213173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367407 w 607415"/>
                  <a:gd name="connsiteY8" fmla="*/ 200397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281888 w 607415"/>
                  <a:gd name="connsiteY24" fmla="*/ 213173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704235 h 984616"/>
                  <a:gd name="connsiteX1" fmla="*/ 222178 w 607415"/>
                  <a:gd name="connsiteY1" fmla="*/ 682088 h 984616"/>
                  <a:gd name="connsiteX2" fmla="*/ 142044 w 607415"/>
                  <a:gd name="connsiteY2" fmla="*/ 760004 h 984616"/>
                  <a:gd name="connsiteX3" fmla="*/ 178433 w 607415"/>
                  <a:gd name="connsiteY3" fmla="*/ 905585 h 984616"/>
                  <a:gd name="connsiteX4" fmla="*/ 349199 w 607415"/>
                  <a:gd name="connsiteY4" fmla="*/ 909468 h 984616"/>
                  <a:gd name="connsiteX5" fmla="*/ 345642 w 607415"/>
                  <a:gd name="connsiteY5" fmla="*/ 704235 h 984616"/>
                  <a:gd name="connsiteX6" fmla="*/ 0 w 607415"/>
                  <a:gd name="connsiteY6" fmla="*/ 352030 h 984616"/>
                  <a:gd name="connsiteX7" fmla="*/ 186631 w 607415"/>
                  <a:gd name="connsiteY7" fmla="*/ 0 h 984616"/>
                  <a:gd name="connsiteX8" fmla="*/ 367407 w 607415"/>
                  <a:gd name="connsiteY8" fmla="*/ 228972 h 984616"/>
                  <a:gd name="connsiteX9" fmla="*/ 102356 w 607415"/>
                  <a:gd name="connsiteY9" fmla="*/ 509913 h 984616"/>
                  <a:gd name="connsiteX10" fmla="*/ 328898 w 607415"/>
                  <a:gd name="connsiteY10" fmla="*/ 392041 h 984616"/>
                  <a:gd name="connsiteX11" fmla="*/ 489160 w 607415"/>
                  <a:gd name="connsiteY11" fmla="*/ 437873 h 984616"/>
                  <a:gd name="connsiteX12" fmla="*/ 595483 w 607415"/>
                  <a:gd name="connsiteY12" fmla="*/ 589523 h 984616"/>
                  <a:gd name="connsiteX13" fmla="*/ 582964 w 607415"/>
                  <a:gd name="connsiteY13" fmla="*/ 840727 h 984616"/>
                  <a:gd name="connsiteX14" fmla="*/ 400310 w 607415"/>
                  <a:gd name="connsiteY14" fmla="*/ 975223 h 984616"/>
                  <a:gd name="connsiteX15" fmla="*/ 106107 w 607415"/>
                  <a:gd name="connsiteY15" fmla="*/ 941538 h 984616"/>
                  <a:gd name="connsiteX16" fmla="*/ 56839 w 607415"/>
                  <a:gd name="connsiteY16" fmla="*/ 688109 h 984616"/>
                  <a:gd name="connsiteX17" fmla="*/ 217010 w 607415"/>
                  <a:gd name="connsiteY17" fmla="*/ 599189 h 984616"/>
                  <a:gd name="connsiteX18" fmla="*/ 426555 w 607415"/>
                  <a:gd name="connsiteY18" fmla="*/ 710508 h 984616"/>
                  <a:gd name="connsiteX19" fmla="*/ 387571 w 607415"/>
                  <a:gd name="connsiteY19" fmla="*/ 903240 h 984616"/>
                  <a:gd name="connsiteX20" fmla="*/ 456977 w 607415"/>
                  <a:gd name="connsiteY20" fmla="*/ 530497 h 984616"/>
                  <a:gd name="connsiteX21" fmla="*/ 277324 w 607415"/>
                  <a:gd name="connsiteY21" fmla="*/ 483725 h 984616"/>
                  <a:gd name="connsiteX22" fmla="*/ 79355 w 607415"/>
                  <a:gd name="connsiteY22" fmla="*/ 599494 h 984616"/>
                  <a:gd name="connsiteX23" fmla="*/ 12339 w 607415"/>
                  <a:gd name="connsiteY23" fmla="*/ 525702 h 984616"/>
                  <a:gd name="connsiteX24" fmla="*/ 281888 w 607415"/>
                  <a:gd name="connsiteY24" fmla="*/ 241748 h 984616"/>
                  <a:gd name="connsiteX25" fmla="*/ 184077 w 607415"/>
                  <a:gd name="connsiteY25" fmla="*/ 110508 h 984616"/>
                  <a:gd name="connsiteX26" fmla="*/ 22226 w 607415"/>
                  <a:gd name="connsiteY26" fmla="*/ 445469 h 984616"/>
                  <a:gd name="connsiteX27" fmla="*/ 0 w 607415"/>
                  <a:gd name="connsiteY27" fmla="*/ 352030 h 984616"/>
                  <a:gd name="connsiteX0" fmla="*/ 345642 w 607415"/>
                  <a:gd name="connsiteY0" fmla="*/ 658198 h 938579"/>
                  <a:gd name="connsiteX1" fmla="*/ 222178 w 607415"/>
                  <a:gd name="connsiteY1" fmla="*/ 636051 h 938579"/>
                  <a:gd name="connsiteX2" fmla="*/ 142044 w 607415"/>
                  <a:gd name="connsiteY2" fmla="*/ 713967 h 938579"/>
                  <a:gd name="connsiteX3" fmla="*/ 178433 w 607415"/>
                  <a:gd name="connsiteY3" fmla="*/ 859548 h 938579"/>
                  <a:gd name="connsiteX4" fmla="*/ 349199 w 607415"/>
                  <a:gd name="connsiteY4" fmla="*/ 863431 h 938579"/>
                  <a:gd name="connsiteX5" fmla="*/ 345642 w 607415"/>
                  <a:gd name="connsiteY5" fmla="*/ 658198 h 938579"/>
                  <a:gd name="connsiteX6" fmla="*/ 0 w 607415"/>
                  <a:gd name="connsiteY6" fmla="*/ 305993 h 938579"/>
                  <a:gd name="connsiteX7" fmla="*/ 235844 w 607415"/>
                  <a:gd name="connsiteY7" fmla="*/ 0 h 938579"/>
                  <a:gd name="connsiteX8" fmla="*/ 367407 w 607415"/>
                  <a:gd name="connsiteY8" fmla="*/ 182935 h 938579"/>
                  <a:gd name="connsiteX9" fmla="*/ 102356 w 607415"/>
                  <a:gd name="connsiteY9" fmla="*/ 463876 h 938579"/>
                  <a:gd name="connsiteX10" fmla="*/ 328898 w 607415"/>
                  <a:gd name="connsiteY10" fmla="*/ 346004 h 938579"/>
                  <a:gd name="connsiteX11" fmla="*/ 489160 w 607415"/>
                  <a:gd name="connsiteY11" fmla="*/ 391836 h 938579"/>
                  <a:gd name="connsiteX12" fmla="*/ 595483 w 607415"/>
                  <a:gd name="connsiteY12" fmla="*/ 543486 h 938579"/>
                  <a:gd name="connsiteX13" fmla="*/ 582964 w 607415"/>
                  <a:gd name="connsiteY13" fmla="*/ 794690 h 938579"/>
                  <a:gd name="connsiteX14" fmla="*/ 400310 w 607415"/>
                  <a:gd name="connsiteY14" fmla="*/ 929186 h 938579"/>
                  <a:gd name="connsiteX15" fmla="*/ 106107 w 607415"/>
                  <a:gd name="connsiteY15" fmla="*/ 895501 h 938579"/>
                  <a:gd name="connsiteX16" fmla="*/ 56839 w 607415"/>
                  <a:gd name="connsiteY16" fmla="*/ 642072 h 938579"/>
                  <a:gd name="connsiteX17" fmla="*/ 217010 w 607415"/>
                  <a:gd name="connsiteY17" fmla="*/ 553152 h 938579"/>
                  <a:gd name="connsiteX18" fmla="*/ 426555 w 607415"/>
                  <a:gd name="connsiteY18" fmla="*/ 664471 h 938579"/>
                  <a:gd name="connsiteX19" fmla="*/ 387571 w 607415"/>
                  <a:gd name="connsiteY19" fmla="*/ 857203 h 938579"/>
                  <a:gd name="connsiteX20" fmla="*/ 456977 w 607415"/>
                  <a:gd name="connsiteY20" fmla="*/ 484460 h 938579"/>
                  <a:gd name="connsiteX21" fmla="*/ 277324 w 607415"/>
                  <a:gd name="connsiteY21" fmla="*/ 437688 h 938579"/>
                  <a:gd name="connsiteX22" fmla="*/ 79355 w 607415"/>
                  <a:gd name="connsiteY22" fmla="*/ 553457 h 938579"/>
                  <a:gd name="connsiteX23" fmla="*/ 12339 w 607415"/>
                  <a:gd name="connsiteY23" fmla="*/ 479665 h 938579"/>
                  <a:gd name="connsiteX24" fmla="*/ 281888 w 607415"/>
                  <a:gd name="connsiteY24" fmla="*/ 195711 h 938579"/>
                  <a:gd name="connsiteX25" fmla="*/ 184077 w 607415"/>
                  <a:gd name="connsiteY25" fmla="*/ 64471 h 938579"/>
                  <a:gd name="connsiteX26" fmla="*/ 22226 w 607415"/>
                  <a:gd name="connsiteY26" fmla="*/ 399432 h 938579"/>
                  <a:gd name="connsiteX27" fmla="*/ 0 w 607415"/>
                  <a:gd name="connsiteY27" fmla="*/ 305993 h 938579"/>
                  <a:gd name="connsiteX0" fmla="*/ 345642 w 607415"/>
                  <a:gd name="connsiteY0" fmla="*/ 658198 h 938579"/>
                  <a:gd name="connsiteX1" fmla="*/ 222178 w 607415"/>
                  <a:gd name="connsiteY1" fmla="*/ 636051 h 938579"/>
                  <a:gd name="connsiteX2" fmla="*/ 142044 w 607415"/>
                  <a:gd name="connsiteY2" fmla="*/ 713967 h 938579"/>
                  <a:gd name="connsiteX3" fmla="*/ 178433 w 607415"/>
                  <a:gd name="connsiteY3" fmla="*/ 859548 h 938579"/>
                  <a:gd name="connsiteX4" fmla="*/ 349199 w 607415"/>
                  <a:gd name="connsiteY4" fmla="*/ 863431 h 938579"/>
                  <a:gd name="connsiteX5" fmla="*/ 345642 w 607415"/>
                  <a:gd name="connsiteY5" fmla="*/ 658198 h 938579"/>
                  <a:gd name="connsiteX6" fmla="*/ 0 w 607415"/>
                  <a:gd name="connsiteY6" fmla="*/ 305993 h 938579"/>
                  <a:gd name="connsiteX7" fmla="*/ 235844 w 607415"/>
                  <a:gd name="connsiteY7" fmla="*/ 0 h 938579"/>
                  <a:gd name="connsiteX8" fmla="*/ 367407 w 607415"/>
                  <a:gd name="connsiteY8" fmla="*/ 182935 h 938579"/>
                  <a:gd name="connsiteX9" fmla="*/ 102356 w 607415"/>
                  <a:gd name="connsiteY9" fmla="*/ 463876 h 938579"/>
                  <a:gd name="connsiteX10" fmla="*/ 328898 w 607415"/>
                  <a:gd name="connsiteY10" fmla="*/ 346004 h 938579"/>
                  <a:gd name="connsiteX11" fmla="*/ 489160 w 607415"/>
                  <a:gd name="connsiteY11" fmla="*/ 391836 h 938579"/>
                  <a:gd name="connsiteX12" fmla="*/ 595483 w 607415"/>
                  <a:gd name="connsiteY12" fmla="*/ 543486 h 938579"/>
                  <a:gd name="connsiteX13" fmla="*/ 582964 w 607415"/>
                  <a:gd name="connsiteY13" fmla="*/ 794690 h 938579"/>
                  <a:gd name="connsiteX14" fmla="*/ 400310 w 607415"/>
                  <a:gd name="connsiteY14" fmla="*/ 929186 h 938579"/>
                  <a:gd name="connsiteX15" fmla="*/ 106107 w 607415"/>
                  <a:gd name="connsiteY15" fmla="*/ 895501 h 938579"/>
                  <a:gd name="connsiteX16" fmla="*/ 56839 w 607415"/>
                  <a:gd name="connsiteY16" fmla="*/ 642072 h 938579"/>
                  <a:gd name="connsiteX17" fmla="*/ 217010 w 607415"/>
                  <a:gd name="connsiteY17" fmla="*/ 553152 h 938579"/>
                  <a:gd name="connsiteX18" fmla="*/ 426555 w 607415"/>
                  <a:gd name="connsiteY18" fmla="*/ 664471 h 938579"/>
                  <a:gd name="connsiteX19" fmla="*/ 387571 w 607415"/>
                  <a:gd name="connsiteY19" fmla="*/ 857203 h 938579"/>
                  <a:gd name="connsiteX20" fmla="*/ 456977 w 607415"/>
                  <a:gd name="connsiteY20" fmla="*/ 484460 h 938579"/>
                  <a:gd name="connsiteX21" fmla="*/ 277324 w 607415"/>
                  <a:gd name="connsiteY21" fmla="*/ 437688 h 938579"/>
                  <a:gd name="connsiteX22" fmla="*/ 79355 w 607415"/>
                  <a:gd name="connsiteY22" fmla="*/ 553457 h 938579"/>
                  <a:gd name="connsiteX23" fmla="*/ 12339 w 607415"/>
                  <a:gd name="connsiteY23" fmla="*/ 479665 h 938579"/>
                  <a:gd name="connsiteX24" fmla="*/ 281888 w 607415"/>
                  <a:gd name="connsiteY24" fmla="*/ 195711 h 938579"/>
                  <a:gd name="connsiteX25" fmla="*/ 239639 w 607415"/>
                  <a:gd name="connsiteY25" fmla="*/ 107334 h 938579"/>
                  <a:gd name="connsiteX26" fmla="*/ 22226 w 607415"/>
                  <a:gd name="connsiteY26" fmla="*/ 399432 h 938579"/>
                  <a:gd name="connsiteX27" fmla="*/ 0 w 607415"/>
                  <a:gd name="connsiteY27" fmla="*/ 305993 h 938579"/>
                  <a:gd name="connsiteX0" fmla="*/ 345642 w 607415"/>
                  <a:gd name="connsiteY0" fmla="*/ 658198 h 938579"/>
                  <a:gd name="connsiteX1" fmla="*/ 222178 w 607415"/>
                  <a:gd name="connsiteY1" fmla="*/ 636051 h 938579"/>
                  <a:gd name="connsiteX2" fmla="*/ 142044 w 607415"/>
                  <a:gd name="connsiteY2" fmla="*/ 713967 h 938579"/>
                  <a:gd name="connsiteX3" fmla="*/ 178433 w 607415"/>
                  <a:gd name="connsiteY3" fmla="*/ 859548 h 938579"/>
                  <a:gd name="connsiteX4" fmla="*/ 349199 w 607415"/>
                  <a:gd name="connsiteY4" fmla="*/ 863431 h 938579"/>
                  <a:gd name="connsiteX5" fmla="*/ 345642 w 607415"/>
                  <a:gd name="connsiteY5" fmla="*/ 658198 h 938579"/>
                  <a:gd name="connsiteX6" fmla="*/ 0 w 607415"/>
                  <a:gd name="connsiteY6" fmla="*/ 305993 h 938579"/>
                  <a:gd name="connsiteX7" fmla="*/ 235844 w 607415"/>
                  <a:gd name="connsiteY7" fmla="*/ 0 h 938579"/>
                  <a:gd name="connsiteX8" fmla="*/ 367407 w 607415"/>
                  <a:gd name="connsiteY8" fmla="*/ 182935 h 938579"/>
                  <a:gd name="connsiteX9" fmla="*/ 102356 w 607415"/>
                  <a:gd name="connsiteY9" fmla="*/ 463876 h 938579"/>
                  <a:gd name="connsiteX10" fmla="*/ 328898 w 607415"/>
                  <a:gd name="connsiteY10" fmla="*/ 346004 h 938579"/>
                  <a:gd name="connsiteX11" fmla="*/ 489160 w 607415"/>
                  <a:gd name="connsiteY11" fmla="*/ 391836 h 938579"/>
                  <a:gd name="connsiteX12" fmla="*/ 595483 w 607415"/>
                  <a:gd name="connsiteY12" fmla="*/ 543486 h 938579"/>
                  <a:gd name="connsiteX13" fmla="*/ 582964 w 607415"/>
                  <a:gd name="connsiteY13" fmla="*/ 794690 h 938579"/>
                  <a:gd name="connsiteX14" fmla="*/ 400310 w 607415"/>
                  <a:gd name="connsiteY14" fmla="*/ 929186 h 938579"/>
                  <a:gd name="connsiteX15" fmla="*/ 106107 w 607415"/>
                  <a:gd name="connsiteY15" fmla="*/ 895501 h 938579"/>
                  <a:gd name="connsiteX16" fmla="*/ 56839 w 607415"/>
                  <a:gd name="connsiteY16" fmla="*/ 642072 h 938579"/>
                  <a:gd name="connsiteX17" fmla="*/ 217010 w 607415"/>
                  <a:gd name="connsiteY17" fmla="*/ 553152 h 938579"/>
                  <a:gd name="connsiteX18" fmla="*/ 426555 w 607415"/>
                  <a:gd name="connsiteY18" fmla="*/ 664471 h 938579"/>
                  <a:gd name="connsiteX19" fmla="*/ 387571 w 607415"/>
                  <a:gd name="connsiteY19" fmla="*/ 857203 h 938579"/>
                  <a:gd name="connsiteX20" fmla="*/ 456977 w 607415"/>
                  <a:gd name="connsiteY20" fmla="*/ 484460 h 938579"/>
                  <a:gd name="connsiteX21" fmla="*/ 277324 w 607415"/>
                  <a:gd name="connsiteY21" fmla="*/ 437688 h 938579"/>
                  <a:gd name="connsiteX22" fmla="*/ 79355 w 607415"/>
                  <a:gd name="connsiteY22" fmla="*/ 553457 h 938579"/>
                  <a:gd name="connsiteX23" fmla="*/ 12339 w 607415"/>
                  <a:gd name="connsiteY23" fmla="*/ 479665 h 938579"/>
                  <a:gd name="connsiteX24" fmla="*/ 251725 w 607415"/>
                  <a:gd name="connsiteY24" fmla="*/ 273498 h 938579"/>
                  <a:gd name="connsiteX25" fmla="*/ 239639 w 607415"/>
                  <a:gd name="connsiteY25" fmla="*/ 107334 h 938579"/>
                  <a:gd name="connsiteX26" fmla="*/ 22226 w 607415"/>
                  <a:gd name="connsiteY26" fmla="*/ 399432 h 938579"/>
                  <a:gd name="connsiteX27" fmla="*/ 0 w 607415"/>
                  <a:gd name="connsiteY27" fmla="*/ 305993 h 938579"/>
                  <a:gd name="connsiteX0" fmla="*/ 345642 w 607415"/>
                  <a:gd name="connsiteY0" fmla="*/ 658198 h 938579"/>
                  <a:gd name="connsiteX1" fmla="*/ 222178 w 607415"/>
                  <a:gd name="connsiteY1" fmla="*/ 636051 h 938579"/>
                  <a:gd name="connsiteX2" fmla="*/ 142044 w 607415"/>
                  <a:gd name="connsiteY2" fmla="*/ 713967 h 938579"/>
                  <a:gd name="connsiteX3" fmla="*/ 178433 w 607415"/>
                  <a:gd name="connsiteY3" fmla="*/ 859548 h 938579"/>
                  <a:gd name="connsiteX4" fmla="*/ 349199 w 607415"/>
                  <a:gd name="connsiteY4" fmla="*/ 863431 h 938579"/>
                  <a:gd name="connsiteX5" fmla="*/ 345642 w 607415"/>
                  <a:gd name="connsiteY5" fmla="*/ 658198 h 938579"/>
                  <a:gd name="connsiteX6" fmla="*/ 0 w 607415"/>
                  <a:gd name="connsiteY6" fmla="*/ 305993 h 938579"/>
                  <a:gd name="connsiteX7" fmla="*/ 235844 w 607415"/>
                  <a:gd name="connsiteY7" fmla="*/ 0 h 938579"/>
                  <a:gd name="connsiteX8" fmla="*/ 367407 w 607415"/>
                  <a:gd name="connsiteY8" fmla="*/ 182935 h 938579"/>
                  <a:gd name="connsiteX9" fmla="*/ 102356 w 607415"/>
                  <a:gd name="connsiteY9" fmla="*/ 463876 h 938579"/>
                  <a:gd name="connsiteX10" fmla="*/ 328898 w 607415"/>
                  <a:gd name="connsiteY10" fmla="*/ 346004 h 938579"/>
                  <a:gd name="connsiteX11" fmla="*/ 489160 w 607415"/>
                  <a:gd name="connsiteY11" fmla="*/ 391836 h 938579"/>
                  <a:gd name="connsiteX12" fmla="*/ 595483 w 607415"/>
                  <a:gd name="connsiteY12" fmla="*/ 543486 h 938579"/>
                  <a:gd name="connsiteX13" fmla="*/ 582964 w 607415"/>
                  <a:gd name="connsiteY13" fmla="*/ 794690 h 938579"/>
                  <a:gd name="connsiteX14" fmla="*/ 400310 w 607415"/>
                  <a:gd name="connsiteY14" fmla="*/ 929186 h 938579"/>
                  <a:gd name="connsiteX15" fmla="*/ 106107 w 607415"/>
                  <a:gd name="connsiteY15" fmla="*/ 895501 h 938579"/>
                  <a:gd name="connsiteX16" fmla="*/ 56839 w 607415"/>
                  <a:gd name="connsiteY16" fmla="*/ 642072 h 938579"/>
                  <a:gd name="connsiteX17" fmla="*/ 217010 w 607415"/>
                  <a:gd name="connsiteY17" fmla="*/ 553152 h 938579"/>
                  <a:gd name="connsiteX18" fmla="*/ 426555 w 607415"/>
                  <a:gd name="connsiteY18" fmla="*/ 664471 h 938579"/>
                  <a:gd name="connsiteX19" fmla="*/ 387571 w 607415"/>
                  <a:gd name="connsiteY19" fmla="*/ 857203 h 938579"/>
                  <a:gd name="connsiteX20" fmla="*/ 456977 w 607415"/>
                  <a:gd name="connsiteY20" fmla="*/ 484460 h 938579"/>
                  <a:gd name="connsiteX21" fmla="*/ 277324 w 607415"/>
                  <a:gd name="connsiteY21" fmla="*/ 437688 h 938579"/>
                  <a:gd name="connsiteX22" fmla="*/ 79355 w 607415"/>
                  <a:gd name="connsiteY22" fmla="*/ 553457 h 938579"/>
                  <a:gd name="connsiteX23" fmla="*/ 12339 w 607415"/>
                  <a:gd name="connsiteY23" fmla="*/ 479665 h 938579"/>
                  <a:gd name="connsiteX24" fmla="*/ 251725 w 607415"/>
                  <a:gd name="connsiteY24" fmla="*/ 273498 h 938579"/>
                  <a:gd name="connsiteX25" fmla="*/ 234876 w 607415"/>
                  <a:gd name="connsiteY25" fmla="*/ 162896 h 938579"/>
                  <a:gd name="connsiteX26" fmla="*/ 22226 w 607415"/>
                  <a:gd name="connsiteY26" fmla="*/ 399432 h 938579"/>
                  <a:gd name="connsiteX27" fmla="*/ 0 w 607415"/>
                  <a:gd name="connsiteY27" fmla="*/ 305993 h 938579"/>
                  <a:gd name="connsiteX0" fmla="*/ 345642 w 607415"/>
                  <a:gd name="connsiteY0" fmla="*/ 586832 h 867213"/>
                  <a:gd name="connsiteX1" fmla="*/ 222178 w 607415"/>
                  <a:gd name="connsiteY1" fmla="*/ 564685 h 867213"/>
                  <a:gd name="connsiteX2" fmla="*/ 142044 w 607415"/>
                  <a:gd name="connsiteY2" fmla="*/ 642601 h 867213"/>
                  <a:gd name="connsiteX3" fmla="*/ 178433 w 607415"/>
                  <a:gd name="connsiteY3" fmla="*/ 788182 h 867213"/>
                  <a:gd name="connsiteX4" fmla="*/ 349199 w 607415"/>
                  <a:gd name="connsiteY4" fmla="*/ 792065 h 867213"/>
                  <a:gd name="connsiteX5" fmla="*/ 345642 w 607415"/>
                  <a:gd name="connsiteY5" fmla="*/ 586832 h 867213"/>
                  <a:gd name="connsiteX6" fmla="*/ 0 w 607415"/>
                  <a:gd name="connsiteY6" fmla="*/ 234627 h 867213"/>
                  <a:gd name="connsiteX7" fmla="*/ 210444 w 607415"/>
                  <a:gd name="connsiteY7" fmla="*/ 9597 h 867213"/>
                  <a:gd name="connsiteX8" fmla="*/ 367407 w 607415"/>
                  <a:gd name="connsiteY8" fmla="*/ 111569 h 867213"/>
                  <a:gd name="connsiteX9" fmla="*/ 102356 w 607415"/>
                  <a:gd name="connsiteY9" fmla="*/ 392510 h 867213"/>
                  <a:gd name="connsiteX10" fmla="*/ 328898 w 607415"/>
                  <a:gd name="connsiteY10" fmla="*/ 274638 h 867213"/>
                  <a:gd name="connsiteX11" fmla="*/ 489160 w 607415"/>
                  <a:gd name="connsiteY11" fmla="*/ 320470 h 867213"/>
                  <a:gd name="connsiteX12" fmla="*/ 595483 w 607415"/>
                  <a:gd name="connsiteY12" fmla="*/ 472120 h 867213"/>
                  <a:gd name="connsiteX13" fmla="*/ 582964 w 607415"/>
                  <a:gd name="connsiteY13" fmla="*/ 723324 h 867213"/>
                  <a:gd name="connsiteX14" fmla="*/ 400310 w 607415"/>
                  <a:gd name="connsiteY14" fmla="*/ 857820 h 867213"/>
                  <a:gd name="connsiteX15" fmla="*/ 106107 w 607415"/>
                  <a:gd name="connsiteY15" fmla="*/ 824135 h 867213"/>
                  <a:gd name="connsiteX16" fmla="*/ 56839 w 607415"/>
                  <a:gd name="connsiteY16" fmla="*/ 570706 h 867213"/>
                  <a:gd name="connsiteX17" fmla="*/ 217010 w 607415"/>
                  <a:gd name="connsiteY17" fmla="*/ 481786 h 867213"/>
                  <a:gd name="connsiteX18" fmla="*/ 426555 w 607415"/>
                  <a:gd name="connsiteY18" fmla="*/ 593105 h 867213"/>
                  <a:gd name="connsiteX19" fmla="*/ 387571 w 607415"/>
                  <a:gd name="connsiteY19" fmla="*/ 785837 h 867213"/>
                  <a:gd name="connsiteX20" fmla="*/ 456977 w 607415"/>
                  <a:gd name="connsiteY20" fmla="*/ 413094 h 867213"/>
                  <a:gd name="connsiteX21" fmla="*/ 277324 w 607415"/>
                  <a:gd name="connsiteY21" fmla="*/ 366322 h 867213"/>
                  <a:gd name="connsiteX22" fmla="*/ 79355 w 607415"/>
                  <a:gd name="connsiteY22" fmla="*/ 482091 h 867213"/>
                  <a:gd name="connsiteX23" fmla="*/ 12339 w 607415"/>
                  <a:gd name="connsiteY23" fmla="*/ 408299 h 867213"/>
                  <a:gd name="connsiteX24" fmla="*/ 251725 w 607415"/>
                  <a:gd name="connsiteY24" fmla="*/ 202132 h 867213"/>
                  <a:gd name="connsiteX25" fmla="*/ 234876 w 607415"/>
                  <a:gd name="connsiteY25" fmla="*/ 91530 h 867213"/>
                  <a:gd name="connsiteX26" fmla="*/ 22226 w 607415"/>
                  <a:gd name="connsiteY26" fmla="*/ 328066 h 867213"/>
                  <a:gd name="connsiteX27" fmla="*/ 0 w 607415"/>
                  <a:gd name="connsiteY27" fmla="*/ 234627 h 867213"/>
                  <a:gd name="connsiteX0" fmla="*/ 345642 w 607415"/>
                  <a:gd name="connsiteY0" fmla="*/ 577235 h 857616"/>
                  <a:gd name="connsiteX1" fmla="*/ 222178 w 607415"/>
                  <a:gd name="connsiteY1" fmla="*/ 555088 h 857616"/>
                  <a:gd name="connsiteX2" fmla="*/ 142044 w 607415"/>
                  <a:gd name="connsiteY2" fmla="*/ 633004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45642 w 607415"/>
                  <a:gd name="connsiteY5" fmla="*/ 577235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89632 w 607415"/>
                  <a:gd name="connsiteY8" fmla="*/ 209922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45642 w 607415"/>
                  <a:gd name="connsiteY0" fmla="*/ 577235 h 857616"/>
                  <a:gd name="connsiteX1" fmla="*/ 222178 w 607415"/>
                  <a:gd name="connsiteY1" fmla="*/ 555088 h 857616"/>
                  <a:gd name="connsiteX2" fmla="*/ 142044 w 607415"/>
                  <a:gd name="connsiteY2" fmla="*/ 633004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45642 w 607415"/>
                  <a:gd name="connsiteY5" fmla="*/ 577235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89632 w 607415"/>
                  <a:gd name="connsiteY8" fmla="*/ 209922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45642 w 607415"/>
                  <a:gd name="connsiteY0" fmla="*/ 577235 h 857616"/>
                  <a:gd name="connsiteX1" fmla="*/ 222178 w 607415"/>
                  <a:gd name="connsiteY1" fmla="*/ 555088 h 857616"/>
                  <a:gd name="connsiteX2" fmla="*/ 142044 w 607415"/>
                  <a:gd name="connsiteY2" fmla="*/ 633004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45642 w 607415"/>
                  <a:gd name="connsiteY5" fmla="*/ 577235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27719 w 607415"/>
                  <a:gd name="connsiteY8" fmla="*/ 170234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45642 w 607415"/>
                  <a:gd name="connsiteY0" fmla="*/ 577235 h 857616"/>
                  <a:gd name="connsiteX1" fmla="*/ 222178 w 607415"/>
                  <a:gd name="connsiteY1" fmla="*/ 651925 h 857616"/>
                  <a:gd name="connsiteX2" fmla="*/ 142044 w 607415"/>
                  <a:gd name="connsiteY2" fmla="*/ 633004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45642 w 607415"/>
                  <a:gd name="connsiteY5" fmla="*/ 577235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27719 w 607415"/>
                  <a:gd name="connsiteY8" fmla="*/ 170234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45642 w 607415"/>
                  <a:gd name="connsiteY0" fmla="*/ 577235 h 857616"/>
                  <a:gd name="connsiteX1" fmla="*/ 222178 w 607415"/>
                  <a:gd name="connsiteY1" fmla="*/ 651925 h 857616"/>
                  <a:gd name="connsiteX2" fmla="*/ 138869 w 607415"/>
                  <a:gd name="connsiteY2" fmla="*/ 704441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45642 w 607415"/>
                  <a:gd name="connsiteY5" fmla="*/ 577235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27719 w 607415"/>
                  <a:gd name="connsiteY8" fmla="*/ 170234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51992 w 607415"/>
                  <a:gd name="connsiteY0" fmla="*/ 651848 h 857616"/>
                  <a:gd name="connsiteX1" fmla="*/ 222178 w 607415"/>
                  <a:gd name="connsiteY1" fmla="*/ 651925 h 857616"/>
                  <a:gd name="connsiteX2" fmla="*/ 138869 w 607415"/>
                  <a:gd name="connsiteY2" fmla="*/ 704441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51992 w 607415"/>
                  <a:gd name="connsiteY5" fmla="*/ 651848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27719 w 607415"/>
                  <a:gd name="connsiteY8" fmla="*/ 170234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51992 w 607415"/>
                  <a:gd name="connsiteY0" fmla="*/ 651848 h 857616"/>
                  <a:gd name="connsiteX1" fmla="*/ 222178 w 607415"/>
                  <a:gd name="connsiteY1" fmla="*/ 651925 h 857616"/>
                  <a:gd name="connsiteX2" fmla="*/ 138869 w 607415"/>
                  <a:gd name="connsiteY2" fmla="*/ 704441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51992 w 607415"/>
                  <a:gd name="connsiteY5" fmla="*/ 651848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27719 w 607415"/>
                  <a:gd name="connsiteY8" fmla="*/ 170234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31297 w 607415"/>
                  <a:gd name="connsiteY17" fmla="*/ 546802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102356 w 607415"/>
                  <a:gd name="connsiteY9" fmla="*/ 382913 h 854396"/>
                  <a:gd name="connsiteX10" fmla="*/ 328898 w 607415"/>
                  <a:gd name="connsiteY10" fmla="*/ 26504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77324 w 607415"/>
                  <a:gd name="connsiteY21" fmla="*/ 356725 h 854396"/>
                  <a:gd name="connsiteX22" fmla="*/ 79355 w 607415"/>
                  <a:gd name="connsiteY22" fmla="*/ 472494 h 854396"/>
                  <a:gd name="connsiteX23" fmla="*/ 12339 w 607415"/>
                  <a:gd name="connsiteY23" fmla="*/ 398702 h 854396"/>
                  <a:gd name="connsiteX24" fmla="*/ 251725 w 607415"/>
                  <a:gd name="connsiteY24" fmla="*/ 192535 h 854396"/>
                  <a:gd name="connsiteX25" fmla="*/ 234876 w 607415"/>
                  <a:gd name="connsiteY25" fmla="*/ 81933 h 854396"/>
                  <a:gd name="connsiteX26" fmla="*/ 22226 w 607415"/>
                  <a:gd name="connsiteY26" fmla="*/ 318469 h 854396"/>
                  <a:gd name="connsiteX27" fmla="*/ 0 w 607415"/>
                  <a:gd name="connsiteY27" fmla="*/ 225030 h 85439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102356 w 607415"/>
                  <a:gd name="connsiteY9" fmla="*/ 382913 h 854396"/>
                  <a:gd name="connsiteX10" fmla="*/ 328898 w 607415"/>
                  <a:gd name="connsiteY10" fmla="*/ 26504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77324 w 607415"/>
                  <a:gd name="connsiteY21" fmla="*/ 356725 h 854396"/>
                  <a:gd name="connsiteX22" fmla="*/ 87292 w 607415"/>
                  <a:gd name="connsiteY22" fmla="*/ 528056 h 854396"/>
                  <a:gd name="connsiteX23" fmla="*/ 12339 w 607415"/>
                  <a:gd name="connsiteY23" fmla="*/ 398702 h 854396"/>
                  <a:gd name="connsiteX24" fmla="*/ 251725 w 607415"/>
                  <a:gd name="connsiteY24" fmla="*/ 192535 h 854396"/>
                  <a:gd name="connsiteX25" fmla="*/ 234876 w 607415"/>
                  <a:gd name="connsiteY25" fmla="*/ 81933 h 854396"/>
                  <a:gd name="connsiteX26" fmla="*/ 22226 w 607415"/>
                  <a:gd name="connsiteY26" fmla="*/ 318469 h 854396"/>
                  <a:gd name="connsiteX27" fmla="*/ 0 w 607415"/>
                  <a:gd name="connsiteY27" fmla="*/ 225030 h 85439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102356 w 607415"/>
                  <a:gd name="connsiteY9" fmla="*/ 382913 h 854396"/>
                  <a:gd name="connsiteX10" fmla="*/ 328898 w 607415"/>
                  <a:gd name="connsiteY10" fmla="*/ 26504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86849 w 607415"/>
                  <a:gd name="connsiteY21" fmla="*/ 440863 h 854396"/>
                  <a:gd name="connsiteX22" fmla="*/ 87292 w 607415"/>
                  <a:gd name="connsiteY22" fmla="*/ 528056 h 854396"/>
                  <a:gd name="connsiteX23" fmla="*/ 12339 w 607415"/>
                  <a:gd name="connsiteY23" fmla="*/ 398702 h 854396"/>
                  <a:gd name="connsiteX24" fmla="*/ 251725 w 607415"/>
                  <a:gd name="connsiteY24" fmla="*/ 192535 h 854396"/>
                  <a:gd name="connsiteX25" fmla="*/ 234876 w 607415"/>
                  <a:gd name="connsiteY25" fmla="*/ 81933 h 854396"/>
                  <a:gd name="connsiteX26" fmla="*/ 22226 w 607415"/>
                  <a:gd name="connsiteY26" fmla="*/ 318469 h 854396"/>
                  <a:gd name="connsiteX27" fmla="*/ 0 w 607415"/>
                  <a:gd name="connsiteY27" fmla="*/ 225030 h 85439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102356 w 607415"/>
                  <a:gd name="connsiteY9" fmla="*/ 382913 h 854396"/>
                  <a:gd name="connsiteX10" fmla="*/ 328898 w 607415"/>
                  <a:gd name="connsiteY10" fmla="*/ 26504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86849 w 607415"/>
                  <a:gd name="connsiteY21" fmla="*/ 440863 h 854396"/>
                  <a:gd name="connsiteX22" fmla="*/ 87292 w 607415"/>
                  <a:gd name="connsiteY22" fmla="*/ 528056 h 854396"/>
                  <a:gd name="connsiteX23" fmla="*/ 77889 w 607415"/>
                  <a:gd name="connsiteY23" fmla="*/ 564804 h 854396"/>
                  <a:gd name="connsiteX24" fmla="*/ 12339 w 607415"/>
                  <a:gd name="connsiteY24" fmla="*/ 398702 h 854396"/>
                  <a:gd name="connsiteX25" fmla="*/ 251725 w 607415"/>
                  <a:gd name="connsiteY25" fmla="*/ 192535 h 854396"/>
                  <a:gd name="connsiteX26" fmla="*/ 234876 w 607415"/>
                  <a:gd name="connsiteY26" fmla="*/ 81933 h 854396"/>
                  <a:gd name="connsiteX27" fmla="*/ 22226 w 607415"/>
                  <a:gd name="connsiteY27" fmla="*/ 318469 h 854396"/>
                  <a:gd name="connsiteX28" fmla="*/ 0 w 607415"/>
                  <a:gd name="connsiteY28" fmla="*/ 225030 h 85439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99181 w 607415"/>
                  <a:gd name="connsiteY9" fmla="*/ 465463 h 854396"/>
                  <a:gd name="connsiteX10" fmla="*/ 328898 w 607415"/>
                  <a:gd name="connsiteY10" fmla="*/ 26504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86849 w 607415"/>
                  <a:gd name="connsiteY21" fmla="*/ 440863 h 854396"/>
                  <a:gd name="connsiteX22" fmla="*/ 87292 w 607415"/>
                  <a:gd name="connsiteY22" fmla="*/ 528056 h 854396"/>
                  <a:gd name="connsiteX23" fmla="*/ 77889 w 607415"/>
                  <a:gd name="connsiteY23" fmla="*/ 564804 h 854396"/>
                  <a:gd name="connsiteX24" fmla="*/ 12339 w 607415"/>
                  <a:gd name="connsiteY24" fmla="*/ 398702 h 854396"/>
                  <a:gd name="connsiteX25" fmla="*/ 251725 w 607415"/>
                  <a:gd name="connsiteY25" fmla="*/ 192535 h 854396"/>
                  <a:gd name="connsiteX26" fmla="*/ 234876 w 607415"/>
                  <a:gd name="connsiteY26" fmla="*/ 81933 h 854396"/>
                  <a:gd name="connsiteX27" fmla="*/ 22226 w 607415"/>
                  <a:gd name="connsiteY27" fmla="*/ 318469 h 854396"/>
                  <a:gd name="connsiteX28" fmla="*/ 0 w 607415"/>
                  <a:gd name="connsiteY28" fmla="*/ 225030 h 85439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99181 w 607415"/>
                  <a:gd name="connsiteY9" fmla="*/ 465463 h 854396"/>
                  <a:gd name="connsiteX10" fmla="*/ 328898 w 607415"/>
                  <a:gd name="connsiteY10" fmla="*/ 34759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86849 w 607415"/>
                  <a:gd name="connsiteY21" fmla="*/ 440863 h 854396"/>
                  <a:gd name="connsiteX22" fmla="*/ 87292 w 607415"/>
                  <a:gd name="connsiteY22" fmla="*/ 528056 h 854396"/>
                  <a:gd name="connsiteX23" fmla="*/ 77889 w 607415"/>
                  <a:gd name="connsiteY23" fmla="*/ 564804 h 854396"/>
                  <a:gd name="connsiteX24" fmla="*/ 12339 w 607415"/>
                  <a:gd name="connsiteY24" fmla="*/ 398702 h 854396"/>
                  <a:gd name="connsiteX25" fmla="*/ 251725 w 607415"/>
                  <a:gd name="connsiteY25" fmla="*/ 192535 h 854396"/>
                  <a:gd name="connsiteX26" fmla="*/ 234876 w 607415"/>
                  <a:gd name="connsiteY26" fmla="*/ 81933 h 854396"/>
                  <a:gd name="connsiteX27" fmla="*/ 22226 w 607415"/>
                  <a:gd name="connsiteY27" fmla="*/ 318469 h 854396"/>
                  <a:gd name="connsiteX28" fmla="*/ 0 w 607415"/>
                  <a:gd name="connsiteY28" fmla="*/ 225030 h 854396"/>
                  <a:gd name="connsiteX0" fmla="*/ 351992 w 606460"/>
                  <a:gd name="connsiteY0" fmla="*/ 651848 h 854396"/>
                  <a:gd name="connsiteX1" fmla="*/ 222178 w 606460"/>
                  <a:gd name="connsiteY1" fmla="*/ 651925 h 854396"/>
                  <a:gd name="connsiteX2" fmla="*/ 138869 w 606460"/>
                  <a:gd name="connsiteY2" fmla="*/ 704441 h 854396"/>
                  <a:gd name="connsiteX3" fmla="*/ 178433 w 606460"/>
                  <a:gd name="connsiteY3" fmla="*/ 778585 h 854396"/>
                  <a:gd name="connsiteX4" fmla="*/ 349199 w 606460"/>
                  <a:gd name="connsiteY4" fmla="*/ 782468 h 854396"/>
                  <a:gd name="connsiteX5" fmla="*/ 351992 w 606460"/>
                  <a:gd name="connsiteY5" fmla="*/ 651848 h 854396"/>
                  <a:gd name="connsiteX6" fmla="*/ 0 w 606460"/>
                  <a:gd name="connsiteY6" fmla="*/ 225030 h 854396"/>
                  <a:gd name="connsiteX7" fmla="*/ 210444 w 606460"/>
                  <a:gd name="connsiteY7" fmla="*/ 0 h 854396"/>
                  <a:gd name="connsiteX8" fmla="*/ 327719 w 606460"/>
                  <a:gd name="connsiteY8" fmla="*/ 170234 h 854396"/>
                  <a:gd name="connsiteX9" fmla="*/ 99181 w 606460"/>
                  <a:gd name="connsiteY9" fmla="*/ 465463 h 854396"/>
                  <a:gd name="connsiteX10" fmla="*/ 328898 w 606460"/>
                  <a:gd name="connsiteY10" fmla="*/ 347591 h 854396"/>
                  <a:gd name="connsiteX11" fmla="*/ 503448 w 606460"/>
                  <a:gd name="connsiteY11" fmla="*/ 363260 h 854396"/>
                  <a:gd name="connsiteX12" fmla="*/ 595483 w 606460"/>
                  <a:gd name="connsiteY12" fmla="*/ 462523 h 854396"/>
                  <a:gd name="connsiteX13" fmla="*/ 582964 w 606460"/>
                  <a:gd name="connsiteY13" fmla="*/ 713727 h 854396"/>
                  <a:gd name="connsiteX14" fmla="*/ 400310 w 606460"/>
                  <a:gd name="connsiteY14" fmla="*/ 848223 h 854396"/>
                  <a:gd name="connsiteX15" fmla="*/ 106107 w 606460"/>
                  <a:gd name="connsiteY15" fmla="*/ 814538 h 854396"/>
                  <a:gd name="connsiteX16" fmla="*/ 72714 w 606460"/>
                  <a:gd name="connsiteY16" fmla="*/ 662709 h 854396"/>
                  <a:gd name="connsiteX17" fmla="*/ 231297 w 606460"/>
                  <a:gd name="connsiteY17" fmla="*/ 546802 h 854396"/>
                  <a:gd name="connsiteX18" fmla="*/ 426555 w 606460"/>
                  <a:gd name="connsiteY18" fmla="*/ 583508 h 854396"/>
                  <a:gd name="connsiteX19" fmla="*/ 387571 w 606460"/>
                  <a:gd name="connsiteY19" fmla="*/ 776240 h 854396"/>
                  <a:gd name="connsiteX20" fmla="*/ 456977 w 606460"/>
                  <a:gd name="connsiteY20" fmla="*/ 403497 h 854396"/>
                  <a:gd name="connsiteX21" fmla="*/ 286849 w 606460"/>
                  <a:gd name="connsiteY21" fmla="*/ 440863 h 854396"/>
                  <a:gd name="connsiteX22" fmla="*/ 87292 w 606460"/>
                  <a:gd name="connsiteY22" fmla="*/ 528056 h 854396"/>
                  <a:gd name="connsiteX23" fmla="*/ 77889 w 606460"/>
                  <a:gd name="connsiteY23" fmla="*/ 564804 h 854396"/>
                  <a:gd name="connsiteX24" fmla="*/ 12339 w 606460"/>
                  <a:gd name="connsiteY24" fmla="*/ 398702 h 854396"/>
                  <a:gd name="connsiteX25" fmla="*/ 251725 w 606460"/>
                  <a:gd name="connsiteY25" fmla="*/ 192535 h 854396"/>
                  <a:gd name="connsiteX26" fmla="*/ 234876 w 606460"/>
                  <a:gd name="connsiteY26" fmla="*/ 81933 h 854396"/>
                  <a:gd name="connsiteX27" fmla="*/ 22226 w 606460"/>
                  <a:gd name="connsiteY27" fmla="*/ 318469 h 854396"/>
                  <a:gd name="connsiteX28" fmla="*/ 0 w 606460"/>
                  <a:gd name="connsiteY28" fmla="*/ 225030 h 854396"/>
                  <a:gd name="connsiteX0" fmla="*/ 351992 w 606460"/>
                  <a:gd name="connsiteY0" fmla="*/ 651848 h 854396"/>
                  <a:gd name="connsiteX1" fmla="*/ 222178 w 606460"/>
                  <a:gd name="connsiteY1" fmla="*/ 651925 h 854396"/>
                  <a:gd name="connsiteX2" fmla="*/ 138869 w 606460"/>
                  <a:gd name="connsiteY2" fmla="*/ 704441 h 854396"/>
                  <a:gd name="connsiteX3" fmla="*/ 178433 w 606460"/>
                  <a:gd name="connsiteY3" fmla="*/ 778585 h 854396"/>
                  <a:gd name="connsiteX4" fmla="*/ 349199 w 606460"/>
                  <a:gd name="connsiteY4" fmla="*/ 782468 h 854396"/>
                  <a:gd name="connsiteX5" fmla="*/ 351992 w 606460"/>
                  <a:gd name="connsiteY5" fmla="*/ 651848 h 854396"/>
                  <a:gd name="connsiteX6" fmla="*/ 0 w 606460"/>
                  <a:gd name="connsiteY6" fmla="*/ 225030 h 854396"/>
                  <a:gd name="connsiteX7" fmla="*/ 210444 w 606460"/>
                  <a:gd name="connsiteY7" fmla="*/ 0 h 854396"/>
                  <a:gd name="connsiteX8" fmla="*/ 327719 w 606460"/>
                  <a:gd name="connsiteY8" fmla="*/ 170234 h 854396"/>
                  <a:gd name="connsiteX9" fmla="*/ 99181 w 606460"/>
                  <a:gd name="connsiteY9" fmla="*/ 465463 h 854396"/>
                  <a:gd name="connsiteX10" fmla="*/ 328898 w 606460"/>
                  <a:gd name="connsiteY10" fmla="*/ 347591 h 854396"/>
                  <a:gd name="connsiteX11" fmla="*/ 503448 w 606460"/>
                  <a:gd name="connsiteY11" fmla="*/ 363260 h 854396"/>
                  <a:gd name="connsiteX12" fmla="*/ 595483 w 606460"/>
                  <a:gd name="connsiteY12" fmla="*/ 462523 h 854396"/>
                  <a:gd name="connsiteX13" fmla="*/ 582964 w 606460"/>
                  <a:gd name="connsiteY13" fmla="*/ 713727 h 854396"/>
                  <a:gd name="connsiteX14" fmla="*/ 400310 w 606460"/>
                  <a:gd name="connsiteY14" fmla="*/ 848223 h 854396"/>
                  <a:gd name="connsiteX15" fmla="*/ 106107 w 606460"/>
                  <a:gd name="connsiteY15" fmla="*/ 814538 h 854396"/>
                  <a:gd name="connsiteX16" fmla="*/ 72714 w 606460"/>
                  <a:gd name="connsiteY16" fmla="*/ 662709 h 854396"/>
                  <a:gd name="connsiteX17" fmla="*/ 231297 w 606460"/>
                  <a:gd name="connsiteY17" fmla="*/ 546802 h 854396"/>
                  <a:gd name="connsiteX18" fmla="*/ 426555 w 606460"/>
                  <a:gd name="connsiteY18" fmla="*/ 583508 h 854396"/>
                  <a:gd name="connsiteX19" fmla="*/ 387571 w 606460"/>
                  <a:gd name="connsiteY19" fmla="*/ 776240 h 854396"/>
                  <a:gd name="connsiteX20" fmla="*/ 439515 w 606460"/>
                  <a:gd name="connsiteY20" fmla="*/ 489222 h 854396"/>
                  <a:gd name="connsiteX21" fmla="*/ 286849 w 606460"/>
                  <a:gd name="connsiteY21" fmla="*/ 440863 h 854396"/>
                  <a:gd name="connsiteX22" fmla="*/ 87292 w 606460"/>
                  <a:gd name="connsiteY22" fmla="*/ 528056 h 854396"/>
                  <a:gd name="connsiteX23" fmla="*/ 77889 w 606460"/>
                  <a:gd name="connsiteY23" fmla="*/ 564804 h 854396"/>
                  <a:gd name="connsiteX24" fmla="*/ 12339 w 606460"/>
                  <a:gd name="connsiteY24" fmla="*/ 398702 h 854396"/>
                  <a:gd name="connsiteX25" fmla="*/ 251725 w 606460"/>
                  <a:gd name="connsiteY25" fmla="*/ 192535 h 854396"/>
                  <a:gd name="connsiteX26" fmla="*/ 234876 w 606460"/>
                  <a:gd name="connsiteY26" fmla="*/ 81933 h 854396"/>
                  <a:gd name="connsiteX27" fmla="*/ 22226 w 606460"/>
                  <a:gd name="connsiteY27" fmla="*/ 318469 h 854396"/>
                  <a:gd name="connsiteX28" fmla="*/ 0 w 606460"/>
                  <a:gd name="connsiteY28" fmla="*/ 225030 h 854396"/>
                  <a:gd name="connsiteX0" fmla="*/ 351992 w 606460"/>
                  <a:gd name="connsiteY0" fmla="*/ 651848 h 854396"/>
                  <a:gd name="connsiteX1" fmla="*/ 222178 w 606460"/>
                  <a:gd name="connsiteY1" fmla="*/ 651925 h 854396"/>
                  <a:gd name="connsiteX2" fmla="*/ 138869 w 606460"/>
                  <a:gd name="connsiteY2" fmla="*/ 704441 h 854396"/>
                  <a:gd name="connsiteX3" fmla="*/ 178433 w 606460"/>
                  <a:gd name="connsiteY3" fmla="*/ 778585 h 854396"/>
                  <a:gd name="connsiteX4" fmla="*/ 349199 w 606460"/>
                  <a:gd name="connsiteY4" fmla="*/ 782468 h 854396"/>
                  <a:gd name="connsiteX5" fmla="*/ 351992 w 606460"/>
                  <a:gd name="connsiteY5" fmla="*/ 651848 h 854396"/>
                  <a:gd name="connsiteX6" fmla="*/ 0 w 606460"/>
                  <a:gd name="connsiteY6" fmla="*/ 225030 h 854396"/>
                  <a:gd name="connsiteX7" fmla="*/ 210444 w 606460"/>
                  <a:gd name="connsiteY7" fmla="*/ 0 h 854396"/>
                  <a:gd name="connsiteX8" fmla="*/ 327719 w 606460"/>
                  <a:gd name="connsiteY8" fmla="*/ 170234 h 854396"/>
                  <a:gd name="connsiteX9" fmla="*/ 99181 w 606460"/>
                  <a:gd name="connsiteY9" fmla="*/ 465463 h 854396"/>
                  <a:gd name="connsiteX10" fmla="*/ 328898 w 606460"/>
                  <a:gd name="connsiteY10" fmla="*/ 347591 h 854396"/>
                  <a:gd name="connsiteX11" fmla="*/ 503448 w 606460"/>
                  <a:gd name="connsiteY11" fmla="*/ 363260 h 854396"/>
                  <a:gd name="connsiteX12" fmla="*/ 595483 w 606460"/>
                  <a:gd name="connsiteY12" fmla="*/ 462523 h 854396"/>
                  <a:gd name="connsiteX13" fmla="*/ 582964 w 606460"/>
                  <a:gd name="connsiteY13" fmla="*/ 713727 h 854396"/>
                  <a:gd name="connsiteX14" fmla="*/ 400310 w 606460"/>
                  <a:gd name="connsiteY14" fmla="*/ 848223 h 854396"/>
                  <a:gd name="connsiteX15" fmla="*/ 106107 w 606460"/>
                  <a:gd name="connsiteY15" fmla="*/ 814538 h 854396"/>
                  <a:gd name="connsiteX16" fmla="*/ 72714 w 606460"/>
                  <a:gd name="connsiteY16" fmla="*/ 662709 h 854396"/>
                  <a:gd name="connsiteX17" fmla="*/ 231297 w 606460"/>
                  <a:gd name="connsiteY17" fmla="*/ 546802 h 854396"/>
                  <a:gd name="connsiteX18" fmla="*/ 426555 w 606460"/>
                  <a:gd name="connsiteY18" fmla="*/ 583508 h 854396"/>
                  <a:gd name="connsiteX19" fmla="*/ 387571 w 606460"/>
                  <a:gd name="connsiteY19" fmla="*/ 776240 h 854396"/>
                  <a:gd name="connsiteX20" fmla="*/ 439515 w 606460"/>
                  <a:gd name="connsiteY20" fmla="*/ 489222 h 854396"/>
                  <a:gd name="connsiteX21" fmla="*/ 286849 w 606460"/>
                  <a:gd name="connsiteY21" fmla="*/ 440863 h 854396"/>
                  <a:gd name="connsiteX22" fmla="*/ 87292 w 606460"/>
                  <a:gd name="connsiteY22" fmla="*/ 528056 h 854396"/>
                  <a:gd name="connsiteX23" fmla="*/ 77889 w 606460"/>
                  <a:gd name="connsiteY23" fmla="*/ 564804 h 854396"/>
                  <a:gd name="connsiteX24" fmla="*/ 32976 w 606460"/>
                  <a:gd name="connsiteY24" fmla="*/ 479664 h 854396"/>
                  <a:gd name="connsiteX25" fmla="*/ 251725 w 606460"/>
                  <a:gd name="connsiteY25" fmla="*/ 192535 h 854396"/>
                  <a:gd name="connsiteX26" fmla="*/ 234876 w 606460"/>
                  <a:gd name="connsiteY26" fmla="*/ 81933 h 854396"/>
                  <a:gd name="connsiteX27" fmla="*/ 22226 w 606460"/>
                  <a:gd name="connsiteY27" fmla="*/ 318469 h 854396"/>
                  <a:gd name="connsiteX28" fmla="*/ 0 w 606460"/>
                  <a:gd name="connsiteY28" fmla="*/ 225030 h 854396"/>
                  <a:gd name="connsiteX0" fmla="*/ 351992 w 606460"/>
                  <a:gd name="connsiteY0" fmla="*/ 651848 h 854396"/>
                  <a:gd name="connsiteX1" fmla="*/ 222178 w 606460"/>
                  <a:gd name="connsiteY1" fmla="*/ 651925 h 854396"/>
                  <a:gd name="connsiteX2" fmla="*/ 138869 w 606460"/>
                  <a:gd name="connsiteY2" fmla="*/ 704441 h 854396"/>
                  <a:gd name="connsiteX3" fmla="*/ 178433 w 606460"/>
                  <a:gd name="connsiteY3" fmla="*/ 778585 h 854396"/>
                  <a:gd name="connsiteX4" fmla="*/ 349199 w 606460"/>
                  <a:gd name="connsiteY4" fmla="*/ 782468 h 854396"/>
                  <a:gd name="connsiteX5" fmla="*/ 351992 w 606460"/>
                  <a:gd name="connsiteY5" fmla="*/ 651848 h 854396"/>
                  <a:gd name="connsiteX6" fmla="*/ 0 w 606460"/>
                  <a:gd name="connsiteY6" fmla="*/ 225030 h 854396"/>
                  <a:gd name="connsiteX7" fmla="*/ 210444 w 606460"/>
                  <a:gd name="connsiteY7" fmla="*/ 0 h 854396"/>
                  <a:gd name="connsiteX8" fmla="*/ 327719 w 606460"/>
                  <a:gd name="connsiteY8" fmla="*/ 170234 h 854396"/>
                  <a:gd name="connsiteX9" fmla="*/ 99181 w 606460"/>
                  <a:gd name="connsiteY9" fmla="*/ 465463 h 854396"/>
                  <a:gd name="connsiteX10" fmla="*/ 328898 w 606460"/>
                  <a:gd name="connsiteY10" fmla="*/ 347591 h 854396"/>
                  <a:gd name="connsiteX11" fmla="*/ 503448 w 606460"/>
                  <a:gd name="connsiteY11" fmla="*/ 363260 h 854396"/>
                  <a:gd name="connsiteX12" fmla="*/ 595483 w 606460"/>
                  <a:gd name="connsiteY12" fmla="*/ 462523 h 854396"/>
                  <a:gd name="connsiteX13" fmla="*/ 582964 w 606460"/>
                  <a:gd name="connsiteY13" fmla="*/ 713727 h 854396"/>
                  <a:gd name="connsiteX14" fmla="*/ 400310 w 606460"/>
                  <a:gd name="connsiteY14" fmla="*/ 848223 h 854396"/>
                  <a:gd name="connsiteX15" fmla="*/ 106107 w 606460"/>
                  <a:gd name="connsiteY15" fmla="*/ 814538 h 854396"/>
                  <a:gd name="connsiteX16" fmla="*/ 72714 w 606460"/>
                  <a:gd name="connsiteY16" fmla="*/ 662709 h 854396"/>
                  <a:gd name="connsiteX17" fmla="*/ 237647 w 606460"/>
                  <a:gd name="connsiteY17" fmla="*/ 492827 h 854396"/>
                  <a:gd name="connsiteX18" fmla="*/ 426555 w 606460"/>
                  <a:gd name="connsiteY18" fmla="*/ 583508 h 854396"/>
                  <a:gd name="connsiteX19" fmla="*/ 387571 w 606460"/>
                  <a:gd name="connsiteY19" fmla="*/ 776240 h 854396"/>
                  <a:gd name="connsiteX20" fmla="*/ 439515 w 606460"/>
                  <a:gd name="connsiteY20" fmla="*/ 489222 h 854396"/>
                  <a:gd name="connsiteX21" fmla="*/ 286849 w 606460"/>
                  <a:gd name="connsiteY21" fmla="*/ 440863 h 854396"/>
                  <a:gd name="connsiteX22" fmla="*/ 87292 w 606460"/>
                  <a:gd name="connsiteY22" fmla="*/ 528056 h 854396"/>
                  <a:gd name="connsiteX23" fmla="*/ 77889 w 606460"/>
                  <a:gd name="connsiteY23" fmla="*/ 564804 h 854396"/>
                  <a:gd name="connsiteX24" fmla="*/ 32976 w 606460"/>
                  <a:gd name="connsiteY24" fmla="*/ 479664 h 854396"/>
                  <a:gd name="connsiteX25" fmla="*/ 251725 w 606460"/>
                  <a:gd name="connsiteY25" fmla="*/ 192535 h 854396"/>
                  <a:gd name="connsiteX26" fmla="*/ 234876 w 606460"/>
                  <a:gd name="connsiteY26" fmla="*/ 81933 h 854396"/>
                  <a:gd name="connsiteX27" fmla="*/ 22226 w 606460"/>
                  <a:gd name="connsiteY27" fmla="*/ 318469 h 854396"/>
                  <a:gd name="connsiteX28" fmla="*/ 0 w 606460"/>
                  <a:gd name="connsiteY28" fmla="*/ 225030 h 854396"/>
                  <a:gd name="connsiteX0" fmla="*/ 351992 w 606460"/>
                  <a:gd name="connsiteY0" fmla="*/ 651848 h 855850"/>
                  <a:gd name="connsiteX1" fmla="*/ 222178 w 606460"/>
                  <a:gd name="connsiteY1" fmla="*/ 651925 h 855850"/>
                  <a:gd name="connsiteX2" fmla="*/ 138869 w 606460"/>
                  <a:gd name="connsiteY2" fmla="*/ 70444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51992 w 606460"/>
                  <a:gd name="connsiteY5" fmla="*/ 65184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6555 w 606460"/>
                  <a:gd name="connsiteY18" fmla="*/ 583508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51992 w 606460"/>
                  <a:gd name="connsiteY0" fmla="*/ 651848 h 855850"/>
                  <a:gd name="connsiteX1" fmla="*/ 222178 w 606460"/>
                  <a:gd name="connsiteY1" fmla="*/ 651925 h 855850"/>
                  <a:gd name="connsiteX2" fmla="*/ 138869 w 606460"/>
                  <a:gd name="connsiteY2" fmla="*/ 70444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51992 w 606460"/>
                  <a:gd name="connsiteY5" fmla="*/ 65184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51992 w 606460"/>
                  <a:gd name="connsiteY0" fmla="*/ 651848 h 855850"/>
                  <a:gd name="connsiteX1" fmla="*/ 215828 w 606460"/>
                  <a:gd name="connsiteY1" fmla="*/ 591600 h 855850"/>
                  <a:gd name="connsiteX2" fmla="*/ 138869 w 606460"/>
                  <a:gd name="connsiteY2" fmla="*/ 70444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51992 w 606460"/>
                  <a:gd name="connsiteY5" fmla="*/ 65184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15828 w 606460"/>
                  <a:gd name="connsiteY1" fmla="*/ 591600 h 855850"/>
                  <a:gd name="connsiteX2" fmla="*/ 138869 w 606460"/>
                  <a:gd name="connsiteY2" fmla="*/ 70444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15828 w 606460"/>
                  <a:gd name="connsiteY1" fmla="*/ 591600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7216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7216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308875 w 606460"/>
                  <a:gd name="connsiteY25" fmla="*/ 195710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7216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81888 w 606460"/>
                  <a:gd name="connsiteY25" fmla="*/ 195710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72169 w 606460"/>
                  <a:gd name="connsiteY8" fmla="*/ 170234 h 855850"/>
                  <a:gd name="connsiteX9" fmla="*/ 135693 w 606460"/>
                  <a:gd name="connsiteY9" fmla="*/ 4527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81888 w 606460"/>
                  <a:gd name="connsiteY25" fmla="*/ 195710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61056 w 606460"/>
                  <a:gd name="connsiteY8" fmla="*/ 195634 h 855850"/>
                  <a:gd name="connsiteX9" fmla="*/ 135693 w 606460"/>
                  <a:gd name="connsiteY9" fmla="*/ 4527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81888 w 606460"/>
                  <a:gd name="connsiteY25" fmla="*/ 195710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28898 w 606460"/>
                  <a:gd name="connsiteY10" fmla="*/ 366641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28898 w 606460"/>
                  <a:gd name="connsiteY10" fmla="*/ 366641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28898 w 606460"/>
                  <a:gd name="connsiteY10" fmla="*/ 366641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71760 w 606460"/>
                  <a:gd name="connsiteY10" fmla="*/ 355529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71760 w 606460"/>
                  <a:gd name="connsiteY10" fmla="*/ 355529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71760 w 606460"/>
                  <a:gd name="connsiteY10" fmla="*/ 355529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9039"/>
                  <a:gd name="connsiteY0" fmla="*/ 575648 h 874900"/>
                  <a:gd name="connsiteX1" fmla="*/ 225353 w 609039"/>
                  <a:gd name="connsiteY1" fmla="*/ 567787 h 874900"/>
                  <a:gd name="connsiteX2" fmla="*/ 111882 w 609039"/>
                  <a:gd name="connsiteY2" fmla="*/ 679041 h 874900"/>
                  <a:gd name="connsiteX3" fmla="*/ 178433 w 609039"/>
                  <a:gd name="connsiteY3" fmla="*/ 797635 h 874900"/>
                  <a:gd name="connsiteX4" fmla="*/ 349199 w 609039"/>
                  <a:gd name="connsiteY4" fmla="*/ 801518 h 874900"/>
                  <a:gd name="connsiteX5" fmla="*/ 367867 w 609039"/>
                  <a:gd name="connsiteY5" fmla="*/ 575648 h 874900"/>
                  <a:gd name="connsiteX6" fmla="*/ 0 w 609039"/>
                  <a:gd name="connsiteY6" fmla="*/ 244080 h 874900"/>
                  <a:gd name="connsiteX7" fmla="*/ 248544 w 609039"/>
                  <a:gd name="connsiteY7" fmla="*/ 0 h 874900"/>
                  <a:gd name="connsiteX8" fmla="*/ 361056 w 609039"/>
                  <a:gd name="connsiteY8" fmla="*/ 214684 h 874900"/>
                  <a:gd name="connsiteX9" fmla="*/ 135693 w 609039"/>
                  <a:gd name="connsiteY9" fmla="*/ 471813 h 874900"/>
                  <a:gd name="connsiteX10" fmla="*/ 371760 w 609039"/>
                  <a:gd name="connsiteY10" fmla="*/ 355529 h 874900"/>
                  <a:gd name="connsiteX11" fmla="*/ 465348 w 609039"/>
                  <a:gd name="connsiteY11" fmla="*/ 388660 h 874900"/>
                  <a:gd name="connsiteX12" fmla="*/ 595483 w 609039"/>
                  <a:gd name="connsiteY12" fmla="*/ 481573 h 874900"/>
                  <a:gd name="connsiteX13" fmla="*/ 582964 w 609039"/>
                  <a:gd name="connsiteY13" fmla="*/ 732777 h 874900"/>
                  <a:gd name="connsiteX14" fmla="*/ 400310 w 609039"/>
                  <a:gd name="connsiteY14" fmla="*/ 867273 h 874900"/>
                  <a:gd name="connsiteX15" fmla="*/ 106107 w 609039"/>
                  <a:gd name="connsiteY15" fmla="*/ 833588 h 874900"/>
                  <a:gd name="connsiteX16" fmla="*/ 52076 w 609039"/>
                  <a:gd name="connsiteY16" fmla="*/ 629372 h 874900"/>
                  <a:gd name="connsiteX17" fmla="*/ 237647 w 609039"/>
                  <a:gd name="connsiteY17" fmla="*/ 511877 h 874900"/>
                  <a:gd name="connsiteX18" fmla="*/ 423380 w 609039"/>
                  <a:gd name="connsiteY18" fmla="*/ 548583 h 874900"/>
                  <a:gd name="connsiteX19" fmla="*/ 387571 w 609039"/>
                  <a:gd name="connsiteY19" fmla="*/ 795290 h 874900"/>
                  <a:gd name="connsiteX20" fmla="*/ 439515 w 609039"/>
                  <a:gd name="connsiteY20" fmla="*/ 508272 h 874900"/>
                  <a:gd name="connsiteX21" fmla="*/ 286849 w 609039"/>
                  <a:gd name="connsiteY21" fmla="*/ 459913 h 874900"/>
                  <a:gd name="connsiteX22" fmla="*/ 87292 w 609039"/>
                  <a:gd name="connsiteY22" fmla="*/ 547106 h 874900"/>
                  <a:gd name="connsiteX23" fmla="*/ 77889 w 609039"/>
                  <a:gd name="connsiteY23" fmla="*/ 583854 h 874900"/>
                  <a:gd name="connsiteX24" fmla="*/ 32976 w 609039"/>
                  <a:gd name="connsiteY24" fmla="*/ 498714 h 874900"/>
                  <a:gd name="connsiteX25" fmla="*/ 281888 w 609039"/>
                  <a:gd name="connsiteY25" fmla="*/ 214760 h 874900"/>
                  <a:gd name="connsiteX26" fmla="*/ 234876 w 609039"/>
                  <a:gd name="connsiteY26" fmla="*/ 100983 h 874900"/>
                  <a:gd name="connsiteX27" fmla="*/ 22226 w 609039"/>
                  <a:gd name="connsiteY27" fmla="*/ 337519 h 874900"/>
                  <a:gd name="connsiteX28" fmla="*/ 0 w 609039"/>
                  <a:gd name="connsiteY28" fmla="*/ 244080 h 874900"/>
                  <a:gd name="connsiteX0" fmla="*/ 367867 w 609039"/>
                  <a:gd name="connsiteY0" fmla="*/ 575648 h 874900"/>
                  <a:gd name="connsiteX1" fmla="*/ 225353 w 609039"/>
                  <a:gd name="connsiteY1" fmla="*/ 567787 h 874900"/>
                  <a:gd name="connsiteX2" fmla="*/ 111882 w 609039"/>
                  <a:gd name="connsiteY2" fmla="*/ 679041 h 874900"/>
                  <a:gd name="connsiteX3" fmla="*/ 178433 w 609039"/>
                  <a:gd name="connsiteY3" fmla="*/ 797635 h 874900"/>
                  <a:gd name="connsiteX4" fmla="*/ 349199 w 609039"/>
                  <a:gd name="connsiteY4" fmla="*/ 801518 h 874900"/>
                  <a:gd name="connsiteX5" fmla="*/ 367867 w 609039"/>
                  <a:gd name="connsiteY5" fmla="*/ 575648 h 874900"/>
                  <a:gd name="connsiteX6" fmla="*/ 0 w 609039"/>
                  <a:gd name="connsiteY6" fmla="*/ 244080 h 874900"/>
                  <a:gd name="connsiteX7" fmla="*/ 248544 w 609039"/>
                  <a:gd name="connsiteY7" fmla="*/ 0 h 874900"/>
                  <a:gd name="connsiteX8" fmla="*/ 361056 w 609039"/>
                  <a:gd name="connsiteY8" fmla="*/ 214684 h 874900"/>
                  <a:gd name="connsiteX9" fmla="*/ 135693 w 609039"/>
                  <a:gd name="connsiteY9" fmla="*/ 471813 h 874900"/>
                  <a:gd name="connsiteX10" fmla="*/ 343185 w 609039"/>
                  <a:gd name="connsiteY10" fmla="*/ 363466 h 874900"/>
                  <a:gd name="connsiteX11" fmla="*/ 465348 w 609039"/>
                  <a:gd name="connsiteY11" fmla="*/ 388660 h 874900"/>
                  <a:gd name="connsiteX12" fmla="*/ 595483 w 609039"/>
                  <a:gd name="connsiteY12" fmla="*/ 481573 h 874900"/>
                  <a:gd name="connsiteX13" fmla="*/ 582964 w 609039"/>
                  <a:gd name="connsiteY13" fmla="*/ 732777 h 874900"/>
                  <a:gd name="connsiteX14" fmla="*/ 400310 w 609039"/>
                  <a:gd name="connsiteY14" fmla="*/ 867273 h 874900"/>
                  <a:gd name="connsiteX15" fmla="*/ 106107 w 609039"/>
                  <a:gd name="connsiteY15" fmla="*/ 833588 h 874900"/>
                  <a:gd name="connsiteX16" fmla="*/ 52076 w 609039"/>
                  <a:gd name="connsiteY16" fmla="*/ 629372 h 874900"/>
                  <a:gd name="connsiteX17" fmla="*/ 237647 w 609039"/>
                  <a:gd name="connsiteY17" fmla="*/ 511877 h 874900"/>
                  <a:gd name="connsiteX18" fmla="*/ 423380 w 609039"/>
                  <a:gd name="connsiteY18" fmla="*/ 548583 h 874900"/>
                  <a:gd name="connsiteX19" fmla="*/ 387571 w 609039"/>
                  <a:gd name="connsiteY19" fmla="*/ 795290 h 874900"/>
                  <a:gd name="connsiteX20" fmla="*/ 439515 w 609039"/>
                  <a:gd name="connsiteY20" fmla="*/ 508272 h 874900"/>
                  <a:gd name="connsiteX21" fmla="*/ 286849 w 609039"/>
                  <a:gd name="connsiteY21" fmla="*/ 459913 h 874900"/>
                  <a:gd name="connsiteX22" fmla="*/ 87292 w 609039"/>
                  <a:gd name="connsiteY22" fmla="*/ 547106 h 874900"/>
                  <a:gd name="connsiteX23" fmla="*/ 77889 w 609039"/>
                  <a:gd name="connsiteY23" fmla="*/ 583854 h 874900"/>
                  <a:gd name="connsiteX24" fmla="*/ 32976 w 609039"/>
                  <a:gd name="connsiteY24" fmla="*/ 498714 h 874900"/>
                  <a:gd name="connsiteX25" fmla="*/ 281888 w 609039"/>
                  <a:gd name="connsiteY25" fmla="*/ 214760 h 874900"/>
                  <a:gd name="connsiteX26" fmla="*/ 234876 w 609039"/>
                  <a:gd name="connsiteY26" fmla="*/ 100983 h 874900"/>
                  <a:gd name="connsiteX27" fmla="*/ 22226 w 609039"/>
                  <a:gd name="connsiteY27" fmla="*/ 337519 h 874900"/>
                  <a:gd name="connsiteX28" fmla="*/ 0 w 609039"/>
                  <a:gd name="connsiteY28" fmla="*/ 244080 h 874900"/>
                  <a:gd name="connsiteX0" fmla="*/ 367867 w 609258"/>
                  <a:gd name="connsiteY0" fmla="*/ 575648 h 874900"/>
                  <a:gd name="connsiteX1" fmla="*/ 225353 w 609258"/>
                  <a:gd name="connsiteY1" fmla="*/ 567787 h 874900"/>
                  <a:gd name="connsiteX2" fmla="*/ 111882 w 609258"/>
                  <a:gd name="connsiteY2" fmla="*/ 679041 h 874900"/>
                  <a:gd name="connsiteX3" fmla="*/ 178433 w 609258"/>
                  <a:gd name="connsiteY3" fmla="*/ 797635 h 874900"/>
                  <a:gd name="connsiteX4" fmla="*/ 349199 w 609258"/>
                  <a:gd name="connsiteY4" fmla="*/ 801518 h 874900"/>
                  <a:gd name="connsiteX5" fmla="*/ 367867 w 609258"/>
                  <a:gd name="connsiteY5" fmla="*/ 575648 h 874900"/>
                  <a:gd name="connsiteX6" fmla="*/ 0 w 609258"/>
                  <a:gd name="connsiteY6" fmla="*/ 244080 h 874900"/>
                  <a:gd name="connsiteX7" fmla="*/ 248544 w 609258"/>
                  <a:gd name="connsiteY7" fmla="*/ 0 h 874900"/>
                  <a:gd name="connsiteX8" fmla="*/ 361056 w 609258"/>
                  <a:gd name="connsiteY8" fmla="*/ 214684 h 874900"/>
                  <a:gd name="connsiteX9" fmla="*/ 135693 w 609258"/>
                  <a:gd name="connsiteY9" fmla="*/ 471813 h 874900"/>
                  <a:gd name="connsiteX10" fmla="*/ 343185 w 609258"/>
                  <a:gd name="connsiteY10" fmla="*/ 363466 h 874900"/>
                  <a:gd name="connsiteX11" fmla="*/ 462173 w 609258"/>
                  <a:gd name="connsiteY11" fmla="*/ 404535 h 874900"/>
                  <a:gd name="connsiteX12" fmla="*/ 595483 w 609258"/>
                  <a:gd name="connsiteY12" fmla="*/ 481573 h 874900"/>
                  <a:gd name="connsiteX13" fmla="*/ 582964 w 609258"/>
                  <a:gd name="connsiteY13" fmla="*/ 732777 h 874900"/>
                  <a:gd name="connsiteX14" fmla="*/ 400310 w 609258"/>
                  <a:gd name="connsiteY14" fmla="*/ 867273 h 874900"/>
                  <a:gd name="connsiteX15" fmla="*/ 106107 w 609258"/>
                  <a:gd name="connsiteY15" fmla="*/ 833588 h 874900"/>
                  <a:gd name="connsiteX16" fmla="*/ 52076 w 609258"/>
                  <a:gd name="connsiteY16" fmla="*/ 629372 h 874900"/>
                  <a:gd name="connsiteX17" fmla="*/ 237647 w 609258"/>
                  <a:gd name="connsiteY17" fmla="*/ 511877 h 874900"/>
                  <a:gd name="connsiteX18" fmla="*/ 423380 w 609258"/>
                  <a:gd name="connsiteY18" fmla="*/ 548583 h 874900"/>
                  <a:gd name="connsiteX19" fmla="*/ 387571 w 609258"/>
                  <a:gd name="connsiteY19" fmla="*/ 795290 h 874900"/>
                  <a:gd name="connsiteX20" fmla="*/ 439515 w 609258"/>
                  <a:gd name="connsiteY20" fmla="*/ 508272 h 874900"/>
                  <a:gd name="connsiteX21" fmla="*/ 286849 w 609258"/>
                  <a:gd name="connsiteY21" fmla="*/ 459913 h 874900"/>
                  <a:gd name="connsiteX22" fmla="*/ 87292 w 609258"/>
                  <a:gd name="connsiteY22" fmla="*/ 547106 h 874900"/>
                  <a:gd name="connsiteX23" fmla="*/ 77889 w 609258"/>
                  <a:gd name="connsiteY23" fmla="*/ 583854 h 874900"/>
                  <a:gd name="connsiteX24" fmla="*/ 32976 w 609258"/>
                  <a:gd name="connsiteY24" fmla="*/ 498714 h 874900"/>
                  <a:gd name="connsiteX25" fmla="*/ 281888 w 609258"/>
                  <a:gd name="connsiteY25" fmla="*/ 214760 h 874900"/>
                  <a:gd name="connsiteX26" fmla="*/ 234876 w 609258"/>
                  <a:gd name="connsiteY26" fmla="*/ 100983 h 874900"/>
                  <a:gd name="connsiteX27" fmla="*/ 22226 w 609258"/>
                  <a:gd name="connsiteY27" fmla="*/ 337519 h 874900"/>
                  <a:gd name="connsiteX28" fmla="*/ 0 w 609258"/>
                  <a:gd name="connsiteY28" fmla="*/ 244080 h 874900"/>
                  <a:gd name="connsiteX0" fmla="*/ 367867 w 588419"/>
                  <a:gd name="connsiteY0" fmla="*/ 575648 h 874900"/>
                  <a:gd name="connsiteX1" fmla="*/ 225353 w 588419"/>
                  <a:gd name="connsiteY1" fmla="*/ 567787 h 874900"/>
                  <a:gd name="connsiteX2" fmla="*/ 111882 w 588419"/>
                  <a:gd name="connsiteY2" fmla="*/ 679041 h 874900"/>
                  <a:gd name="connsiteX3" fmla="*/ 178433 w 588419"/>
                  <a:gd name="connsiteY3" fmla="*/ 797635 h 874900"/>
                  <a:gd name="connsiteX4" fmla="*/ 349199 w 588419"/>
                  <a:gd name="connsiteY4" fmla="*/ 801518 h 874900"/>
                  <a:gd name="connsiteX5" fmla="*/ 367867 w 588419"/>
                  <a:gd name="connsiteY5" fmla="*/ 575648 h 874900"/>
                  <a:gd name="connsiteX6" fmla="*/ 0 w 588419"/>
                  <a:gd name="connsiteY6" fmla="*/ 244080 h 874900"/>
                  <a:gd name="connsiteX7" fmla="*/ 248544 w 588419"/>
                  <a:gd name="connsiteY7" fmla="*/ 0 h 874900"/>
                  <a:gd name="connsiteX8" fmla="*/ 361056 w 588419"/>
                  <a:gd name="connsiteY8" fmla="*/ 214684 h 874900"/>
                  <a:gd name="connsiteX9" fmla="*/ 135693 w 588419"/>
                  <a:gd name="connsiteY9" fmla="*/ 471813 h 874900"/>
                  <a:gd name="connsiteX10" fmla="*/ 343185 w 588419"/>
                  <a:gd name="connsiteY10" fmla="*/ 363466 h 874900"/>
                  <a:gd name="connsiteX11" fmla="*/ 462173 w 588419"/>
                  <a:gd name="connsiteY11" fmla="*/ 404535 h 874900"/>
                  <a:gd name="connsiteX12" fmla="*/ 533570 w 588419"/>
                  <a:gd name="connsiteY12" fmla="*/ 514911 h 874900"/>
                  <a:gd name="connsiteX13" fmla="*/ 582964 w 588419"/>
                  <a:gd name="connsiteY13" fmla="*/ 732777 h 874900"/>
                  <a:gd name="connsiteX14" fmla="*/ 400310 w 588419"/>
                  <a:gd name="connsiteY14" fmla="*/ 867273 h 874900"/>
                  <a:gd name="connsiteX15" fmla="*/ 106107 w 588419"/>
                  <a:gd name="connsiteY15" fmla="*/ 833588 h 874900"/>
                  <a:gd name="connsiteX16" fmla="*/ 52076 w 588419"/>
                  <a:gd name="connsiteY16" fmla="*/ 629372 h 874900"/>
                  <a:gd name="connsiteX17" fmla="*/ 237647 w 588419"/>
                  <a:gd name="connsiteY17" fmla="*/ 511877 h 874900"/>
                  <a:gd name="connsiteX18" fmla="*/ 423380 w 588419"/>
                  <a:gd name="connsiteY18" fmla="*/ 548583 h 874900"/>
                  <a:gd name="connsiteX19" fmla="*/ 387571 w 588419"/>
                  <a:gd name="connsiteY19" fmla="*/ 795290 h 874900"/>
                  <a:gd name="connsiteX20" fmla="*/ 439515 w 588419"/>
                  <a:gd name="connsiteY20" fmla="*/ 508272 h 874900"/>
                  <a:gd name="connsiteX21" fmla="*/ 286849 w 588419"/>
                  <a:gd name="connsiteY21" fmla="*/ 459913 h 874900"/>
                  <a:gd name="connsiteX22" fmla="*/ 87292 w 588419"/>
                  <a:gd name="connsiteY22" fmla="*/ 547106 h 874900"/>
                  <a:gd name="connsiteX23" fmla="*/ 77889 w 588419"/>
                  <a:gd name="connsiteY23" fmla="*/ 583854 h 874900"/>
                  <a:gd name="connsiteX24" fmla="*/ 32976 w 588419"/>
                  <a:gd name="connsiteY24" fmla="*/ 498714 h 874900"/>
                  <a:gd name="connsiteX25" fmla="*/ 281888 w 588419"/>
                  <a:gd name="connsiteY25" fmla="*/ 214760 h 874900"/>
                  <a:gd name="connsiteX26" fmla="*/ 234876 w 588419"/>
                  <a:gd name="connsiteY26" fmla="*/ 100983 h 874900"/>
                  <a:gd name="connsiteX27" fmla="*/ 22226 w 588419"/>
                  <a:gd name="connsiteY27" fmla="*/ 337519 h 874900"/>
                  <a:gd name="connsiteX28" fmla="*/ 0 w 588419"/>
                  <a:gd name="connsiteY28" fmla="*/ 244080 h 874900"/>
                  <a:gd name="connsiteX0" fmla="*/ 367867 w 545730"/>
                  <a:gd name="connsiteY0" fmla="*/ 575648 h 873617"/>
                  <a:gd name="connsiteX1" fmla="*/ 225353 w 545730"/>
                  <a:gd name="connsiteY1" fmla="*/ 567787 h 873617"/>
                  <a:gd name="connsiteX2" fmla="*/ 111882 w 545730"/>
                  <a:gd name="connsiteY2" fmla="*/ 679041 h 873617"/>
                  <a:gd name="connsiteX3" fmla="*/ 178433 w 545730"/>
                  <a:gd name="connsiteY3" fmla="*/ 797635 h 873617"/>
                  <a:gd name="connsiteX4" fmla="*/ 349199 w 545730"/>
                  <a:gd name="connsiteY4" fmla="*/ 801518 h 873617"/>
                  <a:gd name="connsiteX5" fmla="*/ 367867 w 545730"/>
                  <a:gd name="connsiteY5" fmla="*/ 575648 h 873617"/>
                  <a:gd name="connsiteX6" fmla="*/ 0 w 545730"/>
                  <a:gd name="connsiteY6" fmla="*/ 244080 h 873617"/>
                  <a:gd name="connsiteX7" fmla="*/ 248544 w 545730"/>
                  <a:gd name="connsiteY7" fmla="*/ 0 h 873617"/>
                  <a:gd name="connsiteX8" fmla="*/ 361056 w 545730"/>
                  <a:gd name="connsiteY8" fmla="*/ 214684 h 873617"/>
                  <a:gd name="connsiteX9" fmla="*/ 135693 w 545730"/>
                  <a:gd name="connsiteY9" fmla="*/ 471813 h 873617"/>
                  <a:gd name="connsiteX10" fmla="*/ 343185 w 545730"/>
                  <a:gd name="connsiteY10" fmla="*/ 363466 h 873617"/>
                  <a:gd name="connsiteX11" fmla="*/ 462173 w 545730"/>
                  <a:gd name="connsiteY11" fmla="*/ 404535 h 873617"/>
                  <a:gd name="connsiteX12" fmla="*/ 533570 w 545730"/>
                  <a:gd name="connsiteY12" fmla="*/ 514911 h 873617"/>
                  <a:gd name="connsiteX13" fmla="*/ 532164 w 545730"/>
                  <a:gd name="connsiteY13" fmla="*/ 750239 h 873617"/>
                  <a:gd name="connsiteX14" fmla="*/ 400310 w 545730"/>
                  <a:gd name="connsiteY14" fmla="*/ 867273 h 873617"/>
                  <a:gd name="connsiteX15" fmla="*/ 106107 w 545730"/>
                  <a:gd name="connsiteY15" fmla="*/ 833588 h 873617"/>
                  <a:gd name="connsiteX16" fmla="*/ 52076 w 545730"/>
                  <a:gd name="connsiteY16" fmla="*/ 629372 h 873617"/>
                  <a:gd name="connsiteX17" fmla="*/ 237647 w 545730"/>
                  <a:gd name="connsiteY17" fmla="*/ 511877 h 873617"/>
                  <a:gd name="connsiteX18" fmla="*/ 423380 w 545730"/>
                  <a:gd name="connsiteY18" fmla="*/ 548583 h 873617"/>
                  <a:gd name="connsiteX19" fmla="*/ 387571 w 545730"/>
                  <a:gd name="connsiteY19" fmla="*/ 795290 h 873617"/>
                  <a:gd name="connsiteX20" fmla="*/ 439515 w 545730"/>
                  <a:gd name="connsiteY20" fmla="*/ 508272 h 873617"/>
                  <a:gd name="connsiteX21" fmla="*/ 286849 w 545730"/>
                  <a:gd name="connsiteY21" fmla="*/ 459913 h 873617"/>
                  <a:gd name="connsiteX22" fmla="*/ 87292 w 545730"/>
                  <a:gd name="connsiteY22" fmla="*/ 547106 h 873617"/>
                  <a:gd name="connsiteX23" fmla="*/ 77889 w 545730"/>
                  <a:gd name="connsiteY23" fmla="*/ 583854 h 873617"/>
                  <a:gd name="connsiteX24" fmla="*/ 32976 w 545730"/>
                  <a:gd name="connsiteY24" fmla="*/ 498714 h 873617"/>
                  <a:gd name="connsiteX25" fmla="*/ 281888 w 545730"/>
                  <a:gd name="connsiteY25" fmla="*/ 214760 h 873617"/>
                  <a:gd name="connsiteX26" fmla="*/ 234876 w 545730"/>
                  <a:gd name="connsiteY26" fmla="*/ 100983 h 873617"/>
                  <a:gd name="connsiteX27" fmla="*/ 22226 w 545730"/>
                  <a:gd name="connsiteY27" fmla="*/ 337519 h 873617"/>
                  <a:gd name="connsiteX28" fmla="*/ 0 w 545730"/>
                  <a:gd name="connsiteY28" fmla="*/ 244080 h 873617"/>
                  <a:gd name="connsiteX0" fmla="*/ 367867 w 545730"/>
                  <a:gd name="connsiteY0" fmla="*/ 575648 h 873617"/>
                  <a:gd name="connsiteX1" fmla="*/ 225353 w 545730"/>
                  <a:gd name="connsiteY1" fmla="*/ 567787 h 873617"/>
                  <a:gd name="connsiteX2" fmla="*/ 111882 w 545730"/>
                  <a:gd name="connsiteY2" fmla="*/ 679041 h 873617"/>
                  <a:gd name="connsiteX3" fmla="*/ 178433 w 545730"/>
                  <a:gd name="connsiteY3" fmla="*/ 797635 h 873617"/>
                  <a:gd name="connsiteX4" fmla="*/ 349199 w 545730"/>
                  <a:gd name="connsiteY4" fmla="*/ 801518 h 873617"/>
                  <a:gd name="connsiteX5" fmla="*/ 367867 w 545730"/>
                  <a:gd name="connsiteY5" fmla="*/ 575648 h 873617"/>
                  <a:gd name="connsiteX6" fmla="*/ 0 w 545730"/>
                  <a:gd name="connsiteY6" fmla="*/ 244080 h 873617"/>
                  <a:gd name="connsiteX7" fmla="*/ 248544 w 545730"/>
                  <a:gd name="connsiteY7" fmla="*/ 0 h 873617"/>
                  <a:gd name="connsiteX8" fmla="*/ 361056 w 545730"/>
                  <a:gd name="connsiteY8" fmla="*/ 214684 h 873617"/>
                  <a:gd name="connsiteX9" fmla="*/ 135693 w 545730"/>
                  <a:gd name="connsiteY9" fmla="*/ 471813 h 873617"/>
                  <a:gd name="connsiteX10" fmla="*/ 343185 w 545730"/>
                  <a:gd name="connsiteY10" fmla="*/ 363466 h 873617"/>
                  <a:gd name="connsiteX11" fmla="*/ 462173 w 545730"/>
                  <a:gd name="connsiteY11" fmla="*/ 404535 h 873617"/>
                  <a:gd name="connsiteX12" fmla="*/ 533570 w 545730"/>
                  <a:gd name="connsiteY12" fmla="*/ 514911 h 873617"/>
                  <a:gd name="connsiteX13" fmla="*/ 532164 w 545730"/>
                  <a:gd name="connsiteY13" fmla="*/ 750239 h 873617"/>
                  <a:gd name="connsiteX14" fmla="*/ 400310 w 545730"/>
                  <a:gd name="connsiteY14" fmla="*/ 867273 h 873617"/>
                  <a:gd name="connsiteX15" fmla="*/ 106107 w 545730"/>
                  <a:gd name="connsiteY15" fmla="*/ 833588 h 873617"/>
                  <a:gd name="connsiteX16" fmla="*/ 52076 w 545730"/>
                  <a:gd name="connsiteY16" fmla="*/ 629372 h 873617"/>
                  <a:gd name="connsiteX17" fmla="*/ 237647 w 545730"/>
                  <a:gd name="connsiteY17" fmla="*/ 511877 h 873617"/>
                  <a:gd name="connsiteX18" fmla="*/ 423380 w 545730"/>
                  <a:gd name="connsiteY18" fmla="*/ 548583 h 873617"/>
                  <a:gd name="connsiteX19" fmla="*/ 387571 w 545730"/>
                  <a:gd name="connsiteY19" fmla="*/ 795290 h 873617"/>
                  <a:gd name="connsiteX20" fmla="*/ 404590 w 545730"/>
                  <a:gd name="connsiteY20" fmla="*/ 490810 h 873617"/>
                  <a:gd name="connsiteX21" fmla="*/ 286849 w 545730"/>
                  <a:gd name="connsiteY21" fmla="*/ 459913 h 873617"/>
                  <a:gd name="connsiteX22" fmla="*/ 87292 w 545730"/>
                  <a:gd name="connsiteY22" fmla="*/ 547106 h 873617"/>
                  <a:gd name="connsiteX23" fmla="*/ 77889 w 545730"/>
                  <a:gd name="connsiteY23" fmla="*/ 583854 h 873617"/>
                  <a:gd name="connsiteX24" fmla="*/ 32976 w 545730"/>
                  <a:gd name="connsiteY24" fmla="*/ 498714 h 873617"/>
                  <a:gd name="connsiteX25" fmla="*/ 281888 w 545730"/>
                  <a:gd name="connsiteY25" fmla="*/ 214760 h 873617"/>
                  <a:gd name="connsiteX26" fmla="*/ 234876 w 545730"/>
                  <a:gd name="connsiteY26" fmla="*/ 100983 h 873617"/>
                  <a:gd name="connsiteX27" fmla="*/ 22226 w 545730"/>
                  <a:gd name="connsiteY27" fmla="*/ 337519 h 873617"/>
                  <a:gd name="connsiteX28" fmla="*/ 0 w 545730"/>
                  <a:gd name="connsiteY28" fmla="*/ 244080 h 873617"/>
                  <a:gd name="connsiteX0" fmla="*/ 367867 w 545730"/>
                  <a:gd name="connsiteY0" fmla="*/ 575648 h 873617"/>
                  <a:gd name="connsiteX1" fmla="*/ 225353 w 545730"/>
                  <a:gd name="connsiteY1" fmla="*/ 567787 h 873617"/>
                  <a:gd name="connsiteX2" fmla="*/ 111882 w 545730"/>
                  <a:gd name="connsiteY2" fmla="*/ 679041 h 873617"/>
                  <a:gd name="connsiteX3" fmla="*/ 178433 w 545730"/>
                  <a:gd name="connsiteY3" fmla="*/ 797635 h 873617"/>
                  <a:gd name="connsiteX4" fmla="*/ 349199 w 545730"/>
                  <a:gd name="connsiteY4" fmla="*/ 801518 h 873617"/>
                  <a:gd name="connsiteX5" fmla="*/ 367867 w 545730"/>
                  <a:gd name="connsiteY5" fmla="*/ 575648 h 873617"/>
                  <a:gd name="connsiteX6" fmla="*/ 0 w 545730"/>
                  <a:gd name="connsiteY6" fmla="*/ 244080 h 873617"/>
                  <a:gd name="connsiteX7" fmla="*/ 248544 w 545730"/>
                  <a:gd name="connsiteY7" fmla="*/ 0 h 873617"/>
                  <a:gd name="connsiteX8" fmla="*/ 361056 w 545730"/>
                  <a:gd name="connsiteY8" fmla="*/ 214684 h 873617"/>
                  <a:gd name="connsiteX9" fmla="*/ 135693 w 545730"/>
                  <a:gd name="connsiteY9" fmla="*/ 471813 h 873617"/>
                  <a:gd name="connsiteX10" fmla="*/ 343185 w 545730"/>
                  <a:gd name="connsiteY10" fmla="*/ 363466 h 873617"/>
                  <a:gd name="connsiteX11" fmla="*/ 462173 w 545730"/>
                  <a:gd name="connsiteY11" fmla="*/ 404535 h 873617"/>
                  <a:gd name="connsiteX12" fmla="*/ 533570 w 545730"/>
                  <a:gd name="connsiteY12" fmla="*/ 514911 h 873617"/>
                  <a:gd name="connsiteX13" fmla="*/ 532164 w 545730"/>
                  <a:gd name="connsiteY13" fmla="*/ 750239 h 873617"/>
                  <a:gd name="connsiteX14" fmla="*/ 400310 w 545730"/>
                  <a:gd name="connsiteY14" fmla="*/ 867273 h 873617"/>
                  <a:gd name="connsiteX15" fmla="*/ 106107 w 545730"/>
                  <a:gd name="connsiteY15" fmla="*/ 833588 h 873617"/>
                  <a:gd name="connsiteX16" fmla="*/ 52076 w 545730"/>
                  <a:gd name="connsiteY16" fmla="*/ 629372 h 873617"/>
                  <a:gd name="connsiteX17" fmla="*/ 237647 w 545730"/>
                  <a:gd name="connsiteY17" fmla="*/ 511877 h 873617"/>
                  <a:gd name="connsiteX18" fmla="*/ 423380 w 545730"/>
                  <a:gd name="connsiteY18" fmla="*/ 548583 h 873617"/>
                  <a:gd name="connsiteX19" fmla="*/ 387571 w 545730"/>
                  <a:gd name="connsiteY19" fmla="*/ 795290 h 873617"/>
                  <a:gd name="connsiteX20" fmla="*/ 404590 w 545730"/>
                  <a:gd name="connsiteY20" fmla="*/ 490810 h 873617"/>
                  <a:gd name="connsiteX21" fmla="*/ 286849 w 545730"/>
                  <a:gd name="connsiteY21" fmla="*/ 459913 h 873617"/>
                  <a:gd name="connsiteX22" fmla="*/ 87292 w 545730"/>
                  <a:gd name="connsiteY22" fmla="*/ 547106 h 873617"/>
                  <a:gd name="connsiteX23" fmla="*/ 77889 w 545730"/>
                  <a:gd name="connsiteY23" fmla="*/ 583854 h 873617"/>
                  <a:gd name="connsiteX24" fmla="*/ 32976 w 545730"/>
                  <a:gd name="connsiteY24" fmla="*/ 498714 h 873617"/>
                  <a:gd name="connsiteX25" fmla="*/ 281888 w 545730"/>
                  <a:gd name="connsiteY25" fmla="*/ 214760 h 873617"/>
                  <a:gd name="connsiteX26" fmla="*/ 234876 w 545730"/>
                  <a:gd name="connsiteY26" fmla="*/ 100983 h 873617"/>
                  <a:gd name="connsiteX27" fmla="*/ 22226 w 545730"/>
                  <a:gd name="connsiteY27" fmla="*/ 337519 h 873617"/>
                  <a:gd name="connsiteX28" fmla="*/ 0 w 545730"/>
                  <a:gd name="connsiteY28" fmla="*/ 244080 h 873617"/>
                  <a:gd name="connsiteX0" fmla="*/ 367867 w 550417"/>
                  <a:gd name="connsiteY0" fmla="*/ 575648 h 881719"/>
                  <a:gd name="connsiteX1" fmla="*/ 225353 w 550417"/>
                  <a:gd name="connsiteY1" fmla="*/ 567787 h 881719"/>
                  <a:gd name="connsiteX2" fmla="*/ 111882 w 550417"/>
                  <a:gd name="connsiteY2" fmla="*/ 679041 h 881719"/>
                  <a:gd name="connsiteX3" fmla="*/ 178433 w 550417"/>
                  <a:gd name="connsiteY3" fmla="*/ 797635 h 881719"/>
                  <a:gd name="connsiteX4" fmla="*/ 349199 w 550417"/>
                  <a:gd name="connsiteY4" fmla="*/ 801518 h 881719"/>
                  <a:gd name="connsiteX5" fmla="*/ 367867 w 550417"/>
                  <a:gd name="connsiteY5" fmla="*/ 575648 h 881719"/>
                  <a:gd name="connsiteX6" fmla="*/ 0 w 550417"/>
                  <a:gd name="connsiteY6" fmla="*/ 244080 h 881719"/>
                  <a:gd name="connsiteX7" fmla="*/ 248544 w 550417"/>
                  <a:gd name="connsiteY7" fmla="*/ 0 h 881719"/>
                  <a:gd name="connsiteX8" fmla="*/ 361056 w 550417"/>
                  <a:gd name="connsiteY8" fmla="*/ 214684 h 881719"/>
                  <a:gd name="connsiteX9" fmla="*/ 135693 w 550417"/>
                  <a:gd name="connsiteY9" fmla="*/ 471813 h 881719"/>
                  <a:gd name="connsiteX10" fmla="*/ 343185 w 550417"/>
                  <a:gd name="connsiteY10" fmla="*/ 363466 h 881719"/>
                  <a:gd name="connsiteX11" fmla="*/ 462173 w 550417"/>
                  <a:gd name="connsiteY11" fmla="*/ 404535 h 881719"/>
                  <a:gd name="connsiteX12" fmla="*/ 533570 w 550417"/>
                  <a:gd name="connsiteY12" fmla="*/ 514911 h 881719"/>
                  <a:gd name="connsiteX13" fmla="*/ 532164 w 550417"/>
                  <a:gd name="connsiteY13" fmla="*/ 750239 h 881719"/>
                  <a:gd name="connsiteX14" fmla="*/ 333635 w 550417"/>
                  <a:gd name="connsiteY14" fmla="*/ 876798 h 881719"/>
                  <a:gd name="connsiteX15" fmla="*/ 106107 w 550417"/>
                  <a:gd name="connsiteY15" fmla="*/ 833588 h 881719"/>
                  <a:gd name="connsiteX16" fmla="*/ 52076 w 550417"/>
                  <a:gd name="connsiteY16" fmla="*/ 629372 h 881719"/>
                  <a:gd name="connsiteX17" fmla="*/ 237647 w 550417"/>
                  <a:gd name="connsiteY17" fmla="*/ 511877 h 881719"/>
                  <a:gd name="connsiteX18" fmla="*/ 423380 w 550417"/>
                  <a:gd name="connsiteY18" fmla="*/ 548583 h 881719"/>
                  <a:gd name="connsiteX19" fmla="*/ 387571 w 550417"/>
                  <a:gd name="connsiteY19" fmla="*/ 795290 h 881719"/>
                  <a:gd name="connsiteX20" fmla="*/ 404590 w 550417"/>
                  <a:gd name="connsiteY20" fmla="*/ 490810 h 881719"/>
                  <a:gd name="connsiteX21" fmla="*/ 286849 w 550417"/>
                  <a:gd name="connsiteY21" fmla="*/ 459913 h 881719"/>
                  <a:gd name="connsiteX22" fmla="*/ 87292 w 550417"/>
                  <a:gd name="connsiteY22" fmla="*/ 547106 h 881719"/>
                  <a:gd name="connsiteX23" fmla="*/ 77889 w 550417"/>
                  <a:gd name="connsiteY23" fmla="*/ 583854 h 881719"/>
                  <a:gd name="connsiteX24" fmla="*/ 32976 w 550417"/>
                  <a:gd name="connsiteY24" fmla="*/ 498714 h 881719"/>
                  <a:gd name="connsiteX25" fmla="*/ 281888 w 550417"/>
                  <a:gd name="connsiteY25" fmla="*/ 214760 h 881719"/>
                  <a:gd name="connsiteX26" fmla="*/ 234876 w 550417"/>
                  <a:gd name="connsiteY26" fmla="*/ 100983 h 881719"/>
                  <a:gd name="connsiteX27" fmla="*/ 22226 w 550417"/>
                  <a:gd name="connsiteY27" fmla="*/ 337519 h 881719"/>
                  <a:gd name="connsiteX28" fmla="*/ 0 w 550417"/>
                  <a:gd name="connsiteY28" fmla="*/ 244080 h 881719"/>
                  <a:gd name="connsiteX0" fmla="*/ 367867 w 549060"/>
                  <a:gd name="connsiteY0" fmla="*/ 575648 h 881719"/>
                  <a:gd name="connsiteX1" fmla="*/ 225353 w 549060"/>
                  <a:gd name="connsiteY1" fmla="*/ 567787 h 881719"/>
                  <a:gd name="connsiteX2" fmla="*/ 111882 w 549060"/>
                  <a:gd name="connsiteY2" fmla="*/ 679041 h 881719"/>
                  <a:gd name="connsiteX3" fmla="*/ 178433 w 549060"/>
                  <a:gd name="connsiteY3" fmla="*/ 797635 h 881719"/>
                  <a:gd name="connsiteX4" fmla="*/ 349199 w 549060"/>
                  <a:gd name="connsiteY4" fmla="*/ 801518 h 881719"/>
                  <a:gd name="connsiteX5" fmla="*/ 367867 w 549060"/>
                  <a:gd name="connsiteY5" fmla="*/ 575648 h 881719"/>
                  <a:gd name="connsiteX6" fmla="*/ 0 w 549060"/>
                  <a:gd name="connsiteY6" fmla="*/ 244080 h 881719"/>
                  <a:gd name="connsiteX7" fmla="*/ 248544 w 549060"/>
                  <a:gd name="connsiteY7" fmla="*/ 0 h 881719"/>
                  <a:gd name="connsiteX8" fmla="*/ 361056 w 549060"/>
                  <a:gd name="connsiteY8" fmla="*/ 214684 h 881719"/>
                  <a:gd name="connsiteX9" fmla="*/ 135693 w 549060"/>
                  <a:gd name="connsiteY9" fmla="*/ 471813 h 881719"/>
                  <a:gd name="connsiteX10" fmla="*/ 343185 w 549060"/>
                  <a:gd name="connsiteY10" fmla="*/ 363466 h 881719"/>
                  <a:gd name="connsiteX11" fmla="*/ 462173 w 549060"/>
                  <a:gd name="connsiteY11" fmla="*/ 404535 h 881719"/>
                  <a:gd name="connsiteX12" fmla="*/ 533570 w 549060"/>
                  <a:gd name="connsiteY12" fmla="*/ 514911 h 881719"/>
                  <a:gd name="connsiteX13" fmla="*/ 532164 w 549060"/>
                  <a:gd name="connsiteY13" fmla="*/ 750239 h 881719"/>
                  <a:gd name="connsiteX14" fmla="*/ 352685 w 549060"/>
                  <a:gd name="connsiteY14" fmla="*/ 876798 h 881719"/>
                  <a:gd name="connsiteX15" fmla="*/ 106107 w 549060"/>
                  <a:gd name="connsiteY15" fmla="*/ 833588 h 881719"/>
                  <a:gd name="connsiteX16" fmla="*/ 52076 w 549060"/>
                  <a:gd name="connsiteY16" fmla="*/ 629372 h 881719"/>
                  <a:gd name="connsiteX17" fmla="*/ 237647 w 549060"/>
                  <a:gd name="connsiteY17" fmla="*/ 511877 h 881719"/>
                  <a:gd name="connsiteX18" fmla="*/ 423380 w 549060"/>
                  <a:gd name="connsiteY18" fmla="*/ 548583 h 881719"/>
                  <a:gd name="connsiteX19" fmla="*/ 387571 w 549060"/>
                  <a:gd name="connsiteY19" fmla="*/ 795290 h 881719"/>
                  <a:gd name="connsiteX20" fmla="*/ 404590 w 549060"/>
                  <a:gd name="connsiteY20" fmla="*/ 490810 h 881719"/>
                  <a:gd name="connsiteX21" fmla="*/ 286849 w 549060"/>
                  <a:gd name="connsiteY21" fmla="*/ 459913 h 881719"/>
                  <a:gd name="connsiteX22" fmla="*/ 87292 w 549060"/>
                  <a:gd name="connsiteY22" fmla="*/ 547106 h 881719"/>
                  <a:gd name="connsiteX23" fmla="*/ 77889 w 549060"/>
                  <a:gd name="connsiteY23" fmla="*/ 583854 h 881719"/>
                  <a:gd name="connsiteX24" fmla="*/ 32976 w 549060"/>
                  <a:gd name="connsiteY24" fmla="*/ 498714 h 881719"/>
                  <a:gd name="connsiteX25" fmla="*/ 281888 w 549060"/>
                  <a:gd name="connsiteY25" fmla="*/ 214760 h 881719"/>
                  <a:gd name="connsiteX26" fmla="*/ 234876 w 549060"/>
                  <a:gd name="connsiteY26" fmla="*/ 100983 h 881719"/>
                  <a:gd name="connsiteX27" fmla="*/ 22226 w 549060"/>
                  <a:gd name="connsiteY27" fmla="*/ 337519 h 881719"/>
                  <a:gd name="connsiteX28" fmla="*/ 0 w 549060"/>
                  <a:gd name="connsiteY28" fmla="*/ 244080 h 881719"/>
                  <a:gd name="connsiteX0" fmla="*/ 367867 w 549060"/>
                  <a:gd name="connsiteY0" fmla="*/ 575648 h 881719"/>
                  <a:gd name="connsiteX1" fmla="*/ 225353 w 549060"/>
                  <a:gd name="connsiteY1" fmla="*/ 567787 h 881719"/>
                  <a:gd name="connsiteX2" fmla="*/ 111882 w 549060"/>
                  <a:gd name="connsiteY2" fmla="*/ 679041 h 881719"/>
                  <a:gd name="connsiteX3" fmla="*/ 178433 w 549060"/>
                  <a:gd name="connsiteY3" fmla="*/ 797635 h 881719"/>
                  <a:gd name="connsiteX4" fmla="*/ 349199 w 549060"/>
                  <a:gd name="connsiteY4" fmla="*/ 801518 h 881719"/>
                  <a:gd name="connsiteX5" fmla="*/ 367867 w 549060"/>
                  <a:gd name="connsiteY5" fmla="*/ 575648 h 881719"/>
                  <a:gd name="connsiteX6" fmla="*/ 0 w 549060"/>
                  <a:gd name="connsiteY6" fmla="*/ 244080 h 881719"/>
                  <a:gd name="connsiteX7" fmla="*/ 248544 w 549060"/>
                  <a:gd name="connsiteY7" fmla="*/ 0 h 881719"/>
                  <a:gd name="connsiteX8" fmla="*/ 361056 w 549060"/>
                  <a:gd name="connsiteY8" fmla="*/ 214684 h 881719"/>
                  <a:gd name="connsiteX9" fmla="*/ 135693 w 549060"/>
                  <a:gd name="connsiteY9" fmla="*/ 471813 h 881719"/>
                  <a:gd name="connsiteX10" fmla="*/ 343185 w 549060"/>
                  <a:gd name="connsiteY10" fmla="*/ 363466 h 881719"/>
                  <a:gd name="connsiteX11" fmla="*/ 462173 w 549060"/>
                  <a:gd name="connsiteY11" fmla="*/ 404535 h 881719"/>
                  <a:gd name="connsiteX12" fmla="*/ 533570 w 549060"/>
                  <a:gd name="connsiteY12" fmla="*/ 514911 h 881719"/>
                  <a:gd name="connsiteX13" fmla="*/ 532164 w 549060"/>
                  <a:gd name="connsiteY13" fmla="*/ 750239 h 881719"/>
                  <a:gd name="connsiteX14" fmla="*/ 352685 w 549060"/>
                  <a:gd name="connsiteY14" fmla="*/ 876798 h 881719"/>
                  <a:gd name="connsiteX15" fmla="*/ 106107 w 549060"/>
                  <a:gd name="connsiteY15" fmla="*/ 833588 h 881719"/>
                  <a:gd name="connsiteX16" fmla="*/ 52076 w 549060"/>
                  <a:gd name="connsiteY16" fmla="*/ 629372 h 881719"/>
                  <a:gd name="connsiteX17" fmla="*/ 237647 w 549060"/>
                  <a:gd name="connsiteY17" fmla="*/ 511877 h 881719"/>
                  <a:gd name="connsiteX18" fmla="*/ 423380 w 549060"/>
                  <a:gd name="connsiteY18" fmla="*/ 548583 h 881719"/>
                  <a:gd name="connsiteX19" fmla="*/ 387571 w 549060"/>
                  <a:gd name="connsiteY19" fmla="*/ 795290 h 881719"/>
                  <a:gd name="connsiteX20" fmla="*/ 455390 w 549060"/>
                  <a:gd name="connsiteY20" fmla="*/ 484460 h 881719"/>
                  <a:gd name="connsiteX21" fmla="*/ 286849 w 549060"/>
                  <a:gd name="connsiteY21" fmla="*/ 459913 h 881719"/>
                  <a:gd name="connsiteX22" fmla="*/ 87292 w 549060"/>
                  <a:gd name="connsiteY22" fmla="*/ 547106 h 881719"/>
                  <a:gd name="connsiteX23" fmla="*/ 77889 w 549060"/>
                  <a:gd name="connsiteY23" fmla="*/ 583854 h 881719"/>
                  <a:gd name="connsiteX24" fmla="*/ 32976 w 549060"/>
                  <a:gd name="connsiteY24" fmla="*/ 498714 h 881719"/>
                  <a:gd name="connsiteX25" fmla="*/ 281888 w 549060"/>
                  <a:gd name="connsiteY25" fmla="*/ 214760 h 881719"/>
                  <a:gd name="connsiteX26" fmla="*/ 234876 w 549060"/>
                  <a:gd name="connsiteY26" fmla="*/ 100983 h 881719"/>
                  <a:gd name="connsiteX27" fmla="*/ 22226 w 549060"/>
                  <a:gd name="connsiteY27" fmla="*/ 337519 h 881719"/>
                  <a:gd name="connsiteX28" fmla="*/ 0 w 549060"/>
                  <a:gd name="connsiteY28" fmla="*/ 244080 h 881719"/>
                  <a:gd name="connsiteX0" fmla="*/ 331354 w 549060"/>
                  <a:gd name="connsiteY0" fmla="*/ 596286 h 881719"/>
                  <a:gd name="connsiteX1" fmla="*/ 225353 w 549060"/>
                  <a:gd name="connsiteY1" fmla="*/ 567787 h 881719"/>
                  <a:gd name="connsiteX2" fmla="*/ 111882 w 549060"/>
                  <a:gd name="connsiteY2" fmla="*/ 679041 h 881719"/>
                  <a:gd name="connsiteX3" fmla="*/ 178433 w 549060"/>
                  <a:gd name="connsiteY3" fmla="*/ 797635 h 881719"/>
                  <a:gd name="connsiteX4" fmla="*/ 349199 w 549060"/>
                  <a:gd name="connsiteY4" fmla="*/ 801518 h 881719"/>
                  <a:gd name="connsiteX5" fmla="*/ 331354 w 549060"/>
                  <a:gd name="connsiteY5" fmla="*/ 596286 h 881719"/>
                  <a:gd name="connsiteX6" fmla="*/ 0 w 549060"/>
                  <a:gd name="connsiteY6" fmla="*/ 244080 h 881719"/>
                  <a:gd name="connsiteX7" fmla="*/ 248544 w 549060"/>
                  <a:gd name="connsiteY7" fmla="*/ 0 h 881719"/>
                  <a:gd name="connsiteX8" fmla="*/ 361056 w 549060"/>
                  <a:gd name="connsiteY8" fmla="*/ 214684 h 881719"/>
                  <a:gd name="connsiteX9" fmla="*/ 135693 w 549060"/>
                  <a:gd name="connsiteY9" fmla="*/ 471813 h 881719"/>
                  <a:gd name="connsiteX10" fmla="*/ 343185 w 549060"/>
                  <a:gd name="connsiteY10" fmla="*/ 363466 h 881719"/>
                  <a:gd name="connsiteX11" fmla="*/ 462173 w 549060"/>
                  <a:gd name="connsiteY11" fmla="*/ 404535 h 881719"/>
                  <a:gd name="connsiteX12" fmla="*/ 533570 w 549060"/>
                  <a:gd name="connsiteY12" fmla="*/ 514911 h 881719"/>
                  <a:gd name="connsiteX13" fmla="*/ 532164 w 549060"/>
                  <a:gd name="connsiteY13" fmla="*/ 750239 h 881719"/>
                  <a:gd name="connsiteX14" fmla="*/ 352685 w 549060"/>
                  <a:gd name="connsiteY14" fmla="*/ 876798 h 881719"/>
                  <a:gd name="connsiteX15" fmla="*/ 106107 w 549060"/>
                  <a:gd name="connsiteY15" fmla="*/ 833588 h 881719"/>
                  <a:gd name="connsiteX16" fmla="*/ 52076 w 549060"/>
                  <a:gd name="connsiteY16" fmla="*/ 629372 h 881719"/>
                  <a:gd name="connsiteX17" fmla="*/ 237647 w 549060"/>
                  <a:gd name="connsiteY17" fmla="*/ 511877 h 881719"/>
                  <a:gd name="connsiteX18" fmla="*/ 423380 w 549060"/>
                  <a:gd name="connsiteY18" fmla="*/ 548583 h 881719"/>
                  <a:gd name="connsiteX19" fmla="*/ 387571 w 549060"/>
                  <a:gd name="connsiteY19" fmla="*/ 795290 h 881719"/>
                  <a:gd name="connsiteX20" fmla="*/ 455390 w 549060"/>
                  <a:gd name="connsiteY20" fmla="*/ 484460 h 881719"/>
                  <a:gd name="connsiteX21" fmla="*/ 286849 w 549060"/>
                  <a:gd name="connsiteY21" fmla="*/ 459913 h 881719"/>
                  <a:gd name="connsiteX22" fmla="*/ 87292 w 549060"/>
                  <a:gd name="connsiteY22" fmla="*/ 547106 h 881719"/>
                  <a:gd name="connsiteX23" fmla="*/ 77889 w 549060"/>
                  <a:gd name="connsiteY23" fmla="*/ 583854 h 881719"/>
                  <a:gd name="connsiteX24" fmla="*/ 32976 w 549060"/>
                  <a:gd name="connsiteY24" fmla="*/ 498714 h 881719"/>
                  <a:gd name="connsiteX25" fmla="*/ 281888 w 549060"/>
                  <a:gd name="connsiteY25" fmla="*/ 214760 h 881719"/>
                  <a:gd name="connsiteX26" fmla="*/ 234876 w 549060"/>
                  <a:gd name="connsiteY26" fmla="*/ 100983 h 881719"/>
                  <a:gd name="connsiteX27" fmla="*/ 22226 w 549060"/>
                  <a:gd name="connsiteY27" fmla="*/ 337519 h 881719"/>
                  <a:gd name="connsiteX28" fmla="*/ 0 w 549060"/>
                  <a:gd name="connsiteY28" fmla="*/ 244080 h 881719"/>
                  <a:gd name="connsiteX0" fmla="*/ 331354 w 549060"/>
                  <a:gd name="connsiteY0" fmla="*/ 596286 h 881719"/>
                  <a:gd name="connsiteX1" fmla="*/ 225353 w 549060"/>
                  <a:gd name="connsiteY1" fmla="*/ 567787 h 881719"/>
                  <a:gd name="connsiteX2" fmla="*/ 111882 w 549060"/>
                  <a:gd name="connsiteY2" fmla="*/ 679041 h 881719"/>
                  <a:gd name="connsiteX3" fmla="*/ 178433 w 549060"/>
                  <a:gd name="connsiteY3" fmla="*/ 797635 h 881719"/>
                  <a:gd name="connsiteX4" fmla="*/ 349199 w 549060"/>
                  <a:gd name="connsiteY4" fmla="*/ 801518 h 881719"/>
                  <a:gd name="connsiteX5" fmla="*/ 331354 w 549060"/>
                  <a:gd name="connsiteY5" fmla="*/ 596286 h 881719"/>
                  <a:gd name="connsiteX6" fmla="*/ 0 w 549060"/>
                  <a:gd name="connsiteY6" fmla="*/ 244080 h 881719"/>
                  <a:gd name="connsiteX7" fmla="*/ 248544 w 549060"/>
                  <a:gd name="connsiteY7" fmla="*/ 0 h 881719"/>
                  <a:gd name="connsiteX8" fmla="*/ 361056 w 549060"/>
                  <a:gd name="connsiteY8" fmla="*/ 214684 h 881719"/>
                  <a:gd name="connsiteX9" fmla="*/ 135693 w 549060"/>
                  <a:gd name="connsiteY9" fmla="*/ 471813 h 881719"/>
                  <a:gd name="connsiteX10" fmla="*/ 343185 w 549060"/>
                  <a:gd name="connsiteY10" fmla="*/ 363466 h 881719"/>
                  <a:gd name="connsiteX11" fmla="*/ 462173 w 549060"/>
                  <a:gd name="connsiteY11" fmla="*/ 404535 h 881719"/>
                  <a:gd name="connsiteX12" fmla="*/ 533570 w 549060"/>
                  <a:gd name="connsiteY12" fmla="*/ 514911 h 881719"/>
                  <a:gd name="connsiteX13" fmla="*/ 532164 w 549060"/>
                  <a:gd name="connsiteY13" fmla="*/ 750239 h 881719"/>
                  <a:gd name="connsiteX14" fmla="*/ 352685 w 549060"/>
                  <a:gd name="connsiteY14" fmla="*/ 876798 h 881719"/>
                  <a:gd name="connsiteX15" fmla="*/ 106107 w 549060"/>
                  <a:gd name="connsiteY15" fmla="*/ 833588 h 881719"/>
                  <a:gd name="connsiteX16" fmla="*/ 52076 w 549060"/>
                  <a:gd name="connsiteY16" fmla="*/ 629372 h 881719"/>
                  <a:gd name="connsiteX17" fmla="*/ 237647 w 549060"/>
                  <a:gd name="connsiteY17" fmla="*/ 511877 h 881719"/>
                  <a:gd name="connsiteX18" fmla="*/ 423380 w 549060"/>
                  <a:gd name="connsiteY18" fmla="*/ 548583 h 881719"/>
                  <a:gd name="connsiteX19" fmla="*/ 447896 w 549060"/>
                  <a:gd name="connsiteY19" fmla="*/ 757190 h 881719"/>
                  <a:gd name="connsiteX20" fmla="*/ 455390 w 549060"/>
                  <a:gd name="connsiteY20" fmla="*/ 484460 h 881719"/>
                  <a:gd name="connsiteX21" fmla="*/ 286849 w 549060"/>
                  <a:gd name="connsiteY21" fmla="*/ 459913 h 881719"/>
                  <a:gd name="connsiteX22" fmla="*/ 87292 w 549060"/>
                  <a:gd name="connsiteY22" fmla="*/ 547106 h 881719"/>
                  <a:gd name="connsiteX23" fmla="*/ 77889 w 549060"/>
                  <a:gd name="connsiteY23" fmla="*/ 583854 h 881719"/>
                  <a:gd name="connsiteX24" fmla="*/ 32976 w 549060"/>
                  <a:gd name="connsiteY24" fmla="*/ 498714 h 881719"/>
                  <a:gd name="connsiteX25" fmla="*/ 281888 w 549060"/>
                  <a:gd name="connsiteY25" fmla="*/ 214760 h 881719"/>
                  <a:gd name="connsiteX26" fmla="*/ 234876 w 549060"/>
                  <a:gd name="connsiteY26" fmla="*/ 100983 h 881719"/>
                  <a:gd name="connsiteX27" fmla="*/ 22226 w 549060"/>
                  <a:gd name="connsiteY27" fmla="*/ 337519 h 881719"/>
                  <a:gd name="connsiteX28" fmla="*/ 0 w 549060"/>
                  <a:gd name="connsiteY28" fmla="*/ 244080 h 881719"/>
                  <a:gd name="connsiteX0" fmla="*/ 364691 w 549060"/>
                  <a:gd name="connsiteY0" fmla="*/ 577236 h 881719"/>
                  <a:gd name="connsiteX1" fmla="*/ 225353 w 549060"/>
                  <a:gd name="connsiteY1" fmla="*/ 567787 h 881719"/>
                  <a:gd name="connsiteX2" fmla="*/ 111882 w 549060"/>
                  <a:gd name="connsiteY2" fmla="*/ 679041 h 881719"/>
                  <a:gd name="connsiteX3" fmla="*/ 178433 w 549060"/>
                  <a:gd name="connsiteY3" fmla="*/ 797635 h 881719"/>
                  <a:gd name="connsiteX4" fmla="*/ 349199 w 549060"/>
                  <a:gd name="connsiteY4" fmla="*/ 801518 h 881719"/>
                  <a:gd name="connsiteX5" fmla="*/ 364691 w 549060"/>
                  <a:gd name="connsiteY5" fmla="*/ 577236 h 881719"/>
                  <a:gd name="connsiteX6" fmla="*/ 0 w 549060"/>
                  <a:gd name="connsiteY6" fmla="*/ 244080 h 881719"/>
                  <a:gd name="connsiteX7" fmla="*/ 248544 w 549060"/>
                  <a:gd name="connsiteY7" fmla="*/ 0 h 881719"/>
                  <a:gd name="connsiteX8" fmla="*/ 361056 w 549060"/>
                  <a:gd name="connsiteY8" fmla="*/ 214684 h 881719"/>
                  <a:gd name="connsiteX9" fmla="*/ 135693 w 549060"/>
                  <a:gd name="connsiteY9" fmla="*/ 471813 h 881719"/>
                  <a:gd name="connsiteX10" fmla="*/ 343185 w 549060"/>
                  <a:gd name="connsiteY10" fmla="*/ 363466 h 881719"/>
                  <a:gd name="connsiteX11" fmla="*/ 462173 w 549060"/>
                  <a:gd name="connsiteY11" fmla="*/ 404535 h 881719"/>
                  <a:gd name="connsiteX12" fmla="*/ 533570 w 549060"/>
                  <a:gd name="connsiteY12" fmla="*/ 514911 h 881719"/>
                  <a:gd name="connsiteX13" fmla="*/ 532164 w 549060"/>
                  <a:gd name="connsiteY13" fmla="*/ 750239 h 881719"/>
                  <a:gd name="connsiteX14" fmla="*/ 352685 w 549060"/>
                  <a:gd name="connsiteY14" fmla="*/ 876798 h 881719"/>
                  <a:gd name="connsiteX15" fmla="*/ 106107 w 549060"/>
                  <a:gd name="connsiteY15" fmla="*/ 833588 h 881719"/>
                  <a:gd name="connsiteX16" fmla="*/ 52076 w 549060"/>
                  <a:gd name="connsiteY16" fmla="*/ 629372 h 881719"/>
                  <a:gd name="connsiteX17" fmla="*/ 237647 w 549060"/>
                  <a:gd name="connsiteY17" fmla="*/ 511877 h 881719"/>
                  <a:gd name="connsiteX18" fmla="*/ 423380 w 549060"/>
                  <a:gd name="connsiteY18" fmla="*/ 548583 h 881719"/>
                  <a:gd name="connsiteX19" fmla="*/ 447896 w 549060"/>
                  <a:gd name="connsiteY19" fmla="*/ 757190 h 881719"/>
                  <a:gd name="connsiteX20" fmla="*/ 455390 w 549060"/>
                  <a:gd name="connsiteY20" fmla="*/ 484460 h 881719"/>
                  <a:gd name="connsiteX21" fmla="*/ 286849 w 549060"/>
                  <a:gd name="connsiteY21" fmla="*/ 459913 h 881719"/>
                  <a:gd name="connsiteX22" fmla="*/ 87292 w 549060"/>
                  <a:gd name="connsiteY22" fmla="*/ 547106 h 881719"/>
                  <a:gd name="connsiteX23" fmla="*/ 77889 w 549060"/>
                  <a:gd name="connsiteY23" fmla="*/ 583854 h 881719"/>
                  <a:gd name="connsiteX24" fmla="*/ 32976 w 549060"/>
                  <a:gd name="connsiteY24" fmla="*/ 498714 h 881719"/>
                  <a:gd name="connsiteX25" fmla="*/ 281888 w 549060"/>
                  <a:gd name="connsiteY25" fmla="*/ 214760 h 881719"/>
                  <a:gd name="connsiteX26" fmla="*/ 234876 w 549060"/>
                  <a:gd name="connsiteY26" fmla="*/ 100983 h 881719"/>
                  <a:gd name="connsiteX27" fmla="*/ 22226 w 549060"/>
                  <a:gd name="connsiteY27" fmla="*/ 337519 h 881719"/>
                  <a:gd name="connsiteX28" fmla="*/ 0 w 549060"/>
                  <a:gd name="connsiteY28" fmla="*/ 244080 h 881719"/>
                  <a:gd name="connsiteX0" fmla="*/ 364691 w 570067"/>
                  <a:gd name="connsiteY0" fmla="*/ 577236 h 881719"/>
                  <a:gd name="connsiteX1" fmla="*/ 225353 w 570067"/>
                  <a:gd name="connsiteY1" fmla="*/ 567787 h 881719"/>
                  <a:gd name="connsiteX2" fmla="*/ 111882 w 570067"/>
                  <a:gd name="connsiteY2" fmla="*/ 679041 h 881719"/>
                  <a:gd name="connsiteX3" fmla="*/ 178433 w 570067"/>
                  <a:gd name="connsiteY3" fmla="*/ 797635 h 881719"/>
                  <a:gd name="connsiteX4" fmla="*/ 349199 w 570067"/>
                  <a:gd name="connsiteY4" fmla="*/ 801518 h 881719"/>
                  <a:gd name="connsiteX5" fmla="*/ 364691 w 570067"/>
                  <a:gd name="connsiteY5" fmla="*/ 577236 h 881719"/>
                  <a:gd name="connsiteX6" fmla="*/ 0 w 570067"/>
                  <a:gd name="connsiteY6" fmla="*/ 244080 h 881719"/>
                  <a:gd name="connsiteX7" fmla="*/ 248544 w 570067"/>
                  <a:gd name="connsiteY7" fmla="*/ 0 h 881719"/>
                  <a:gd name="connsiteX8" fmla="*/ 361056 w 570067"/>
                  <a:gd name="connsiteY8" fmla="*/ 214684 h 881719"/>
                  <a:gd name="connsiteX9" fmla="*/ 135693 w 570067"/>
                  <a:gd name="connsiteY9" fmla="*/ 471813 h 881719"/>
                  <a:gd name="connsiteX10" fmla="*/ 343185 w 570067"/>
                  <a:gd name="connsiteY10" fmla="*/ 363466 h 881719"/>
                  <a:gd name="connsiteX11" fmla="*/ 462173 w 570067"/>
                  <a:gd name="connsiteY11" fmla="*/ 404535 h 881719"/>
                  <a:gd name="connsiteX12" fmla="*/ 565320 w 570067"/>
                  <a:gd name="connsiteY12" fmla="*/ 581586 h 881719"/>
                  <a:gd name="connsiteX13" fmla="*/ 532164 w 570067"/>
                  <a:gd name="connsiteY13" fmla="*/ 750239 h 881719"/>
                  <a:gd name="connsiteX14" fmla="*/ 352685 w 570067"/>
                  <a:gd name="connsiteY14" fmla="*/ 876798 h 881719"/>
                  <a:gd name="connsiteX15" fmla="*/ 106107 w 570067"/>
                  <a:gd name="connsiteY15" fmla="*/ 833588 h 881719"/>
                  <a:gd name="connsiteX16" fmla="*/ 52076 w 570067"/>
                  <a:gd name="connsiteY16" fmla="*/ 629372 h 881719"/>
                  <a:gd name="connsiteX17" fmla="*/ 237647 w 570067"/>
                  <a:gd name="connsiteY17" fmla="*/ 511877 h 881719"/>
                  <a:gd name="connsiteX18" fmla="*/ 423380 w 570067"/>
                  <a:gd name="connsiteY18" fmla="*/ 548583 h 881719"/>
                  <a:gd name="connsiteX19" fmla="*/ 447896 w 570067"/>
                  <a:gd name="connsiteY19" fmla="*/ 757190 h 881719"/>
                  <a:gd name="connsiteX20" fmla="*/ 455390 w 570067"/>
                  <a:gd name="connsiteY20" fmla="*/ 484460 h 881719"/>
                  <a:gd name="connsiteX21" fmla="*/ 286849 w 570067"/>
                  <a:gd name="connsiteY21" fmla="*/ 459913 h 881719"/>
                  <a:gd name="connsiteX22" fmla="*/ 87292 w 570067"/>
                  <a:gd name="connsiteY22" fmla="*/ 547106 h 881719"/>
                  <a:gd name="connsiteX23" fmla="*/ 77889 w 570067"/>
                  <a:gd name="connsiteY23" fmla="*/ 583854 h 881719"/>
                  <a:gd name="connsiteX24" fmla="*/ 32976 w 570067"/>
                  <a:gd name="connsiteY24" fmla="*/ 498714 h 881719"/>
                  <a:gd name="connsiteX25" fmla="*/ 281888 w 570067"/>
                  <a:gd name="connsiteY25" fmla="*/ 214760 h 881719"/>
                  <a:gd name="connsiteX26" fmla="*/ 234876 w 570067"/>
                  <a:gd name="connsiteY26" fmla="*/ 100983 h 881719"/>
                  <a:gd name="connsiteX27" fmla="*/ 22226 w 570067"/>
                  <a:gd name="connsiteY27" fmla="*/ 337519 h 881719"/>
                  <a:gd name="connsiteX28" fmla="*/ 0 w 570067"/>
                  <a:gd name="connsiteY28" fmla="*/ 244080 h 881719"/>
                  <a:gd name="connsiteX0" fmla="*/ 364691 w 565797"/>
                  <a:gd name="connsiteY0" fmla="*/ 577236 h 881719"/>
                  <a:gd name="connsiteX1" fmla="*/ 225353 w 565797"/>
                  <a:gd name="connsiteY1" fmla="*/ 567787 h 881719"/>
                  <a:gd name="connsiteX2" fmla="*/ 111882 w 565797"/>
                  <a:gd name="connsiteY2" fmla="*/ 679041 h 881719"/>
                  <a:gd name="connsiteX3" fmla="*/ 178433 w 565797"/>
                  <a:gd name="connsiteY3" fmla="*/ 797635 h 881719"/>
                  <a:gd name="connsiteX4" fmla="*/ 349199 w 565797"/>
                  <a:gd name="connsiteY4" fmla="*/ 801518 h 881719"/>
                  <a:gd name="connsiteX5" fmla="*/ 364691 w 565797"/>
                  <a:gd name="connsiteY5" fmla="*/ 577236 h 881719"/>
                  <a:gd name="connsiteX6" fmla="*/ 0 w 565797"/>
                  <a:gd name="connsiteY6" fmla="*/ 244080 h 881719"/>
                  <a:gd name="connsiteX7" fmla="*/ 248544 w 565797"/>
                  <a:gd name="connsiteY7" fmla="*/ 0 h 881719"/>
                  <a:gd name="connsiteX8" fmla="*/ 361056 w 565797"/>
                  <a:gd name="connsiteY8" fmla="*/ 214684 h 881719"/>
                  <a:gd name="connsiteX9" fmla="*/ 135693 w 565797"/>
                  <a:gd name="connsiteY9" fmla="*/ 471813 h 881719"/>
                  <a:gd name="connsiteX10" fmla="*/ 343185 w 565797"/>
                  <a:gd name="connsiteY10" fmla="*/ 363466 h 881719"/>
                  <a:gd name="connsiteX11" fmla="*/ 524085 w 565797"/>
                  <a:gd name="connsiteY11" fmla="*/ 429935 h 881719"/>
                  <a:gd name="connsiteX12" fmla="*/ 565320 w 565797"/>
                  <a:gd name="connsiteY12" fmla="*/ 581586 h 881719"/>
                  <a:gd name="connsiteX13" fmla="*/ 532164 w 565797"/>
                  <a:gd name="connsiteY13" fmla="*/ 750239 h 881719"/>
                  <a:gd name="connsiteX14" fmla="*/ 352685 w 565797"/>
                  <a:gd name="connsiteY14" fmla="*/ 876798 h 881719"/>
                  <a:gd name="connsiteX15" fmla="*/ 106107 w 565797"/>
                  <a:gd name="connsiteY15" fmla="*/ 833588 h 881719"/>
                  <a:gd name="connsiteX16" fmla="*/ 52076 w 565797"/>
                  <a:gd name="connsiteY16" fmla="*/ 629372 h 881719"/>
                  <a:gd name="connsiteX17" fmla="*/ 237647 w 565797"/>
                  <a:gd name="connsiteY17" fmla="*/ 511877 h 881719"/>
                  <a:gd name="connsiteX18" fmla="*/ 423380 w 565797"/>
                  <a:gd name="connsiteY18" fmla="*/ 548583 h 881719"/>
                  <a:gd name="connsiteX19" fmla="*/ 447896 w 565797"/>
                  <a:gd name="connsiteY19" fmla="*/ 757190 h 881719"/>
                  <a:gd name="connsiteX20" fmla="*/ 455390 w 565797"/>
                  <a:gd name="connsiteY20" fmla="*/ 484460 h 881719"/>
                  <a:gd name="connsiteX21" fmla="*/ 286849 w 565797"/>
                  <a:gd name="connsiteY21" fmla="*/ 459913 h 881719"/>
                  <a:gd name="connsiteX22" fmla="*/ 87292 w 565797"/>
                  <a:gd name="connsiteY22" fmla="*/ 547106 h 881719"/>
                  <a:gd name="connsiteX23" fmla="*/ 77889 w 565797"/>
                  <a:gd name="connsiteY23" fmla="*/ 583854 h 881719"/>
                  <a:gd name="connsiteX24" fmla="*/ 32976 w 565797"/>
                  <a:gd name="connsiteY24" fmla="*/ 498714 h 881719"/>
                  <a:gd name="connsiteX25" fmla="*/ 281888 w 565797"/>
                  <a:gd name="connsiteY25" fmla="*/ 214760 h 881719"/>
                  <a:gd name="connsiteX26" fmla="*/ 234876 w 565797"/>
                  <a:gd name="connsiteY26" fmla="*/ 100983 h 881719"/>
                  <a:gd name="connsiteX27" fmla="*/ 22226 w 565797"/>
                  <a:gd name="connsiteY27" fmla="*/ 337519 h 881719"/>
                  <a:gd name="connsiteX28" fmla="*/ 0 w 565797"/>
                  <a:gd name="connsiteY28" fmla="*/ 244080 h 881719"/>
                  <a:gd name="connsiteX0" fmla="*/ 364691 w 565797"/>
                  <a:gd name="connsiteY0" fmla="*/ 577236 h 881719"/>
                  <a:gd name="connsiteX1" fmla="*/ 225353 w 565797"/>
                  <a:gd name="connsiteY1" fmla="*/ 567787 h 881719"/>
                  <a:gd name="connsiteX2" fmla="*/ 111882 w 565797"/>
                  <a:gd name="connsiteY2" fmla="*/ 679041 h 881719"/>
                  <a:gd name="connsiteX3" fmla="*/ 178433 w 565797"/>
                  <a:gd name="connsiteY3" fmla="*/ 797635 h 881719"/>
                  <a:gd name="connsiteX4" fmla="*/ 349199 w 565797"/>
                  <a:gd name="connsiteY4" fmla="*/ 801518 h 881719"/>
                  <a:gd name="connsiteX5" fmla="*/ 364691 w 565797"/>
                  <a:gd name="connsiteY5" fmla="*/ 577236 h 881719"/>
                  <a:gd name="connsiteX6" fmla="*/ 0 w 565797"/>
                  <a:gd name="connsiteY6" fmla="*/ 244080 h 881719"/>
                  <a:gd name="connsiteX7" fmla="*/ 248544 w 565797"/>
                  <a:gd name="connsiteY7" fmla="*/ 0 h 881719"/>
                  <a:gd name="connsiteX8" fmla="*/ 361056 w 565797"/>
                  <a:gd name="connsiteY8" fmla="*/ 214684 h 881719"/>
                  <a:gd name="connsiteX9" fmla="*/ 135693 w 565797"/>
                  <a:gd name="connsiteY9" fmla="*/ 471813 h 881719"/>
                  <a:gd name="connsiteX10" fmla="*/ 378110 w 565797"/>
                  <a:gd name="connsiteY10" fmla="*/ 382516 h 881719"/>
                  <a:gd name="connsiteX11" fmla="*/ 524085 w 565797"/>
                  <a:gd name="connsiteY11" fmla="*/ 429935 h 881719"/>
                  <a:gd name="connsiteX12" fmla="*/ 565320 w 565797"/>
                  <a:gd name="connsiteY12" fmla="*/ 581586 h 881719"/>
                  <a:gd name="connsiteX13" fmla="*/ 532164 w 565797"/>
                  <a:gd name="connsiteY13" fmla="*/ 750239 h 881719"/>
                  <a:gd name="connsiteX14" fmla="*/ 352685 w 565797"/>
                  <a:gd name="connsiteY14" fmla="*/ 876798 h 881719"/>
                  <a:gd name="connsiteX15" fmla="*/ 106107 w 565797"/>
                  <a:gd name="connsiteY15" fmla="*/ 833588 h 881719"/>
                  <a:gd name="connsiteX16" fmla="*/ 52076 w 565797"/>
                  <a:gd name="connsiteY16" fmla="*/ 629372 h 881719"/>
                  <a:gd name="connsiteX17" fmla="*/ 237647 w 565797"/>
                  <a:gd name="connsiteY17" fmla="*/ 511877 h 881719"/>
                  <a:gd name="connsiteX18" fmla="*/ 423380 w 565797"/>
                  <a:gd name="connsiteY18" fmla="*/ 548583 h 881719"/>
                  <a:gd name="connsiteX19" fmla="*/ 447896 w 565797"/>
                  <a:gd name="connsiteY19" fmla="*/ 757190 h 881719"/>
                  <a:gd name="connsiteX20" fmla="*/ 455390 w 565797"/>
                  <a:gd name="connsiteY20" fmla="*/ 484460 h 881719"/>
                  <a:gd name="connsiteX21" fmla="*/ 286849 w 565797"/>
                  <a:gd name="connsiteY21" fmla="*/ 459913 h 881719"/>
                  <a:gd name="connsiteX22" fmla="*/ 87292 w 565797"/>
                  <a:gd name="connsiteY22" fmla="*/ 547106 h 881719"/>
                  <a:gd name="connsiteX23" fmla="*/ 77889 w 565797"/>
                  <a:gd name="connsiteY23" fmla="*/ 583854 h 881719"/>
                  <a:gd name="connsiteX24" fmla="*/ 32976 w 565797"/>
                  <a:gd name="connsiteY24" fmla="*/ 498714 h 881719"/>
                  <a:gd name="connsiteX25" fmla="*/ 281888 w 565797"/>
                  <a:gd name="connsiteY25" fmla="*/ 214760 h 881719"/>
                  <a:gd name="connsiteX26" fmla="*/ 234876 w 565797"/>
                  <a:gd name="connsiteY26" fmla="*/ 100983 h 881719"/>
                  <a:gd name="connsiteX27" fmla="*/ 22226 w 565797"/>
                  <a:gd name="connsiteY27" fmla="*/ 337519 h 881719"/>
                  <a:gd name="connsiteX28" fmla="*/ 0 w 565797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1056 w 567372"/>
                  <a:gd name="connsiteY8" fmla="*/ 214684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5390 w 567372"/>
                  <a:gd name="connsiteY20" fmla="*/ 484460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81888 w 567372"/>
                  <a:gd name="connsiteY25" fmla="*/ 214760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1056 w 567372"/>
                  <a:gd name="connsiteY8" fmla="*/ 214684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09353 w 567372"/>
                  <a:gd name="connsiteY20" fmla="*/ 470173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81888 w 567372"/>
                  <a:gd name="connsiteY25" fmla="*/ 214760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1056 w 567372"/>
                  <a:gd name="connsiteY8" fmla="*/ 214684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81888 w 567372"/>
                  <a:gd name="connsiteY25" fmla="*/ 214760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1056 w 567372"/>
                  <a:gd name="connsiteY8" fmla="*/ 214684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60647 w 567372"/>
                  <a:gd name="connsiteY10" fmla="*/ 365054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60647 w 567372"/>
                  <a:gd name="connsiteY10" fmla="*/ 365054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4934 w 567372"/>
                  <a:gd name="connsiteY10" fmla="*/ 315841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4934 w 567372"/>
                  <a:gd name="connsiteY10" fmla="*/ 315841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4934 w 567372"/>
                  <a:gd name="connsiteY10" fmla="*/ 315841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74934 w 566301"/>
                  <a:gd name="connsiteY10" fmla="*/ 3158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301136 w 566301"/>
                  <a:gd name="connsiteY21" fmla="*/ 380141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301136 w 566301"/>
                  <a:gd name="connsiteY21" fmla="*/ 380141 h 881719"/>
                  <a:gd name="connsiteX22" fmla="*/ 118248 w 566301"/>
                  <a:gd name="connsiteY22" fmla="*/ 480431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301136 w 566301"/>
                  <a:gd name="connsiteY21" fmla="*/ 380141 h 881719"/>
                  <a:gd name="connsiteX22" fmla="*/ 118248 w 566301"/>
                  <a:gd name="connsiteY22" fmla="*/ 480431 h 881719"/>
                  <a:gd name="connsiteX23" fmla="*/ 23451 w 566301"/>
                  <a:gd name="connsiteY23" fmla="*/ 465377 h 881719"/>
                  <a:gd name="connsiteX24" fmla="*/ 224738 w 566301"/>
                  <a:gd name="connsiteY24" fmla="*/ 217140 h 881719"/>
                  <a:gd name="connsiteX25" fmla="*/ 186061 w 566301"/>
                  <a:gd name="connsiteY25" fmla="*/ 118842 h 881719"/>
                  <a:gd name="connsiteX26" fmla="*/ 22226 w 566301"/>
                  <a:gd name="connsiteY26" fmla="*/ 337519 h 881719"/>
                  <a:gd name="connsiteX27" fmla="*/ 0 w 566301"/>
                  <a:gd name="connsiteY27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301136 w 566301"/>
                  <a:gd name="connsiteY21" fmla="*/ 380141 h 881719"/>
                  <a:gd name="connsiteX22" fmla="*/ 88482 w 566301"/>
                  <a:gd name="connsiteY22" fmla="*/ 512578 h 881719"/>
                  <a:gd name="connsiteX23" fmla="*/ 23451 w 566301"/>
                  <a:gd name="connsiteY23" fmla="*/ 465377 h 881719"/>
                  <a:gd name="connsiteX24" fmla="*/ 224738 w 566301"/>
                  <a:gd name="connsiteY24" fmla="*/ 217140 h 881719"/>
                  <a:gd name="connsiteX25" fmla="*/ 186061 w 566301"/>
                  <a:gd name="connsiteY25" fmla="*/ 118842 h 881719"/>
                  <a:gd name="connsiteX26" fmla="*/ 22226 w 566301"/>
                  <a:gd name="connsiteY26" fmla="*/ 337519 h 881719"/>
                  <a:gd name="connsiteX27" fmla="*/ 0 w 566301"/>
                  <a:gd name="connsiteY27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301136 w 566301"/>
                  <a:gd name="connsiteY21" fmla="*/ 371806 h 881719"/>
                  <a:gd name="connsiteX22" fmla="*/ 88482 w 566301"/>
                  <a:gd name="connsiteY22" fmla="*/ 512578 h 881719"/>
                  <a:gd name="connsiteX23" fmla="*/ 23451 w 566301"/>
                  <a:gd name="connsiteY23" fmla="*/ 465377 h 881719"/>
                  <a:gd name="connsiteX24" fmla="*/ 224738 w 566301"/>
                  <a:gd name="connsiteY24" fmla="*/ 217140 h 881719"/>
                  <a:gd name="connsiteX25" fmla="*/ 186061 w 566301"/>
                  <a:gd name="connsiteY25" fmla="*/ 118842 h 881719"/>
                  <a:gd name="connsiteX26" fmla="*/ 22226 w 566301"/>
                  <a:gd name="connsiteY26" fmla="*/ 337519 h 881719"/>
                  <a:gd name="connsiteX27" fmla="*/ 0 w 566301"/>
                  <a:gd name="connsiteY27" fmla="*/ 244080 h 881719"/>
                  <a:gd name="connsiteX0" fmla="*/ 364691 w 566301"/>
                  <a:gd name="connsiteY0" fmla="*/ 523658 h 828141"/>
                  <a:gd name="connsiteX1" fmla="*/ 225353 w 566301"/>
                  <a:gd name="connsiteY1" fmla="*/ 514209 h 828141"/>
                  <a:gd name="connsiteX2" fmla="*/ 111882 w 566301"/>
                  <a:gd name="connsiteY2" fmla="*/ 625463 h 828141"/>
                  <a:gd name="connsiteX3" fmla="*/ 178433 w 566301"/>
                  <a:gd name="connsiteY3" fmla="*/ 744057 h 828141"/>
                  <a:gd name="connsiteX4" fmla="*/ 349199 w 566301"/>
                  <a:gd name="connsiteY4" fmla="*/ 747940 h 828141"/>
                  <a:gd name="connsiteX5" fmla="*/ 364691 w 566301"/>
                  <a:gd name="connsiteY5" fmla="*/ 523658 h 828141"/>
                  <a:gd name="connsiteX6" fmla="*/ 0 w 566301"/>
                  <a:gd name="connsiteY6" fmla="*/ 190502 h 828141"/>
                  <a:gd name="connsiteX7" fmla="*/ 183059 w 566301"/>
                  <a:gd name="connsiteY7" fmla="*/ 0 h 828141"/>
                  <a:gd name="connsiteX8" fmla="*/ 362643 w 566301"/>
                  <a:gd name="connsiteY8" fmla="*/ 119831 h 828141"/>
                  <a:gd name="connsiteX9" fmla="*/ 97196 w 566301"/>
                  <a:gd name="connsiteY9" fmla="*/ 391248 h 828141"/>
                  <a:gd name="connsiteX10" fmla="*/ 370568 w 566301"/>
                  <a:gd name="connsiteY10" fmla="*/ 249960 h 828141"/>
                  <a:gd name="connsiteX11" fmla="*/ 516147 w 566301"/>
                  <a:gd name="connsiteY11" fmla="*/ 335082 h 828141"/>
                  <a:gd name="connsiteX12" fmla="*/ 565320 w 566301"/>
                  <a:gd name="connsiteY12" fmla="*/ 528008 h 828141"/>
                  <a:gd name="connsiteX13" fmla="*/ 532164 w 566301"/>
                  <a:gd name="connsiteY13" fmla="*/ 696661 h 828141"/>
                  <a:gd name="connsiteX14" fmla="*/ 352685 w 566301"/>
                  <a:gd name="connsiteY14" fmla="*/ 823220 h 828141"/>
                  <a:gd name="connsiteX15" fmla="*/ 106107 w 566301"/>
                  <a:gd name="connsiteY15" fmla="*/ 780010 h 828141"/>
                  <a:gd name="connsiteX16" fmla="*/ 52076 w 566301"/>
                  <a:gd name="connsiteY16" fmla="*/ 575794 h 828141"/>
                  <a:gd name="connsiteX17" fmla="*/ 237647 w 566301"/>
                  <a:gd name="connsiteY17" fmla="*/ 458299 h 828141"/>
                  <a:gd name="connsiteX18" fmla="*/ 423380 w 566301"/>
                  <a:gd name="connsiteY18" fmla="*/ 495005 h 828141"/>
                  <a:gd name="connsiteX19" fmla="*/ 447896 w 566301"/>
                  <a:gd name="connsiteY19" fmla="*/ 703612 h 828141"/>
                  <a:gd name="connsiteX20" fmla="*/ 452215 w 566301"/>
                  <a:gd name="connsiteY20" fmla="*/ 432470 h 828141"/>
                  <a:gd name="connsiteX21" fmla="*/ 301136 w 566301"/>
                  <a:gd name="connsiteY21" fmla="*/ 318228 h 828141"/>
                  <a:gd name="connsiteX22" fmla="*/ 88482 w 566301"/>
                  <a:gd name="connsiteY22" fmla="*/ 459000 h 828141"/>
                  <a:gd name="connsiteX23" fmla="*/ 23451 w 566301"/>
                  <a:gd name="connsiteY23" fmla="*/ 411799 h 828141"/>
                  <a:gd name="connsiteX24" fmla="*/ 224738 w 566301"/>
                  <a:gd name="connsiteY24" fmla="*/ 163562 h 828141"/>
                  <a:gd name="connsiteX25" fmla="*/ 186061 w 566301"/>
                  <a:gd name="connsiteY25" fmla="*/ 65264 h 828141"/>
                  <a:gd name="connsiteX26" fmla="*/ 22226 w 566301"/>
                  <a:gd name="connsiteY26" fmla="*/ 283941 h 828141"/>
                  <a:gd name="connsiteX27" fmla="*/ 0 w 566301"/>
                  <a:gd name="connsiteY27" fmla="*/ 190502 h 828141"/>
                  <a:gd name="connsiteX0" fmla="*/ 364691 w 566301"/>
                  <a:gd name="connsiteY0" fmla="*/ 523658 h 828141"/>
                  <a:gd name="connsiteX1" fmla="*/ 225353 w 566301"/>
                  <a:gd name="connsiteY1" fmla="*/ 514209 h 828141"/>
                  <a:gd name="connsiteX2" fmla="*/ 111882 w 566301"/>
                  <a:gd name="connsiteY2" fmla="*/ 625463 h 828141"/>
                  <a:gd name="connsiteX3" fmla="*/ 178433 w 566301"/>
                  <a:gd name="connsiteY3" fmla="*/ 744057 h 828141"/>
                  <a:gd name="connsiteX4" fmla="*/ 349199 w 566301"/>
                  <a:gd name="connsiteY4" fmla="*/ 747940 h 828141"/>
                  <a:gd name="connsiteX5" fmla="*/ 364691 w 566301"/>
                  <a:gd name="connsiteY5" fmla="*/ 523658 h 828141"/>
                  <a:gd name="connsiteX6" fmla="*/ 0 w 566301"/>
                  <a:gd name="connsiteY6" fmla="*/ 190502 h 828141"/>
                  <a:gd name="connsiteX7" fmla="*/ 183059 w 566301"/>
                  <a:gd name="connsiteY7" fmla="*/ 0 h 828141"/>
                  <a:gd name="connsiteX8" fmla="*/ 278109 w 566301"/>
                  <a:gd name="connsiteY8" fmla="*/ 149597 h 828141"/>
                  <a:gd name="connsiteX9" fmla="*/ 97196 w 566301"/>
                  <a:gd name="connsiteY9" fmla="*/ 391248 h 828141"/>
                  <a:gd name="connsiteX10" fmla="*/ 370568 w 566301"/>
                  <a:gd name="connsiteY10" fmla="*/ 249960 h 828141"/>
                  <a:gd name="connsiteX11" fmla="*/ 516147 w 566301"/>
                  <a:gd name="connsiteY11" fmla="*/ 335082 h 828141"/>
                  <a:gd name="connsiteX12" fmla="*/ 565320 w 566301"/>
                  <a:gd name="connsiteY12" fmla="*/ 528008 h 828141"/>
                  <a:gd name="connsiteX13" fmla="*/ 532164 w 566301"/>
                  <a:gd name="connsiteY13" fmla="*/ 696661 h 828141"/>
                  <a:gd name="connsiteX14" fmla="*/ 352685 w 566301"/>
                  <a:gd name="connsiteY14" fmla="*/ 823220 h 828141"/>
                  <a:gd name="connsiteX15" fmla="*/ 106107 w 566301"/>
                  <a:gd name="connsiteY15" fmla="*/ 780010 h 828141"/>
                  <a:gd name="connsiteX16" fmla="*/ 52076 w 566301"/>
                  <a:gd name="connsiteY16" fmla="*/ 575794 h 828141"/>
                  <a:gd name="connsiteX17" fmla="*/ 237647 w 566301"/>
                  <a:gd name="connsiteY17" fmla="*/ 458299 h 828141"/>
                  <a:gd name="connsiteX18" fmla="*/ 423380 w 566301"/>
                  <a:gd name="connsiteY18" fmla="*/ 495005 h 828141"/>
                  <a:gd name="connsiteX19" fmla="*/ 447896 w 566301"/>
                  <a:gd name="connsiteY19" fmla="*/ 703612 h 828141"/>
                  <a:gd name="connsiteX20" fmla="*/ 452215 w 566301"/>
                  <a:gd name="connsiteY20" fmla="*/ 432470 h 828141"/>
                  <a:gd name="connsiteX21" fmla="*/ 301136 w 566301"/>
                  <a:gd name="connsiteY21" fmla="*/ 318228 h 828141"/>
                  <a:gd name="connsiteX22" fmla="*/ 88482 w 566301"/>
                  <a:gd name="connsiteY22" fmla="*/ 459000 h 828141"/>
                  <a:gd name="connsiteX23" fmla="*/ 23451 w 566301"/>
                  <a:gd name="connsiteY23" fmla="*/ 411799 h 828141"/>
                  <a:gd name="connsiteX24" fmla="*/ 224738 w 566301"/>
                  <a:gd name="connsiteY24" fmla="*/ 163562 h 828141"/>
                  <a:gd name="connsiteX25" fmla="*/ 186061 w 566301"/>
                  <a:gd name="connsiteY25" fmla="*/ 65264 h 828141"/>
                  <a:gd name="connsiteX26" fmla="*/ 22226 w 566301"/>
                  <a:gd name="connsiteY26" fmla="*/ 283941 h 828141"/>
                  <a:gd name="connsiteX27" fmla="*/ 0 w 566301"/>
                  <a:gd name="connsiteY27" fmla="*/ 190502 h 828141"/>
                  <a:gd name="connsiteX0" fmla="*/ 364691 w 566301"/>
                  <a:gd name="connsiteY0" fmla="*/ 523658 h 828141"/>
                  <a:gd name="connsiteX1" fmla="*/ 225353 w 566301"/>
                  <a:gd name="connsiteY1" fmla="*/ 514209 h 828141"/>
                  <a:gd name="connsiteX2" fmla="*/ 111882 w 566301"/>
                  <a:gd name="connsiteY2" fmla="*/ 625463 h 828141"/>
                  <a:gd name="connsiteX3" fmla="*/ 178433 w 566301"/>
                  <a:gd name="connsiteY3" fmla="*/ 744057 h 828141"/>
                  <a:gd name="connsiteX4" fmla="*/ 349199 w 566301"/>
                  <a:gd name="connsiteY4" fmla="*/ 747940 h 828141"/>
                  <a:gd name="connsiteX5" fmla="*/ 364691 w 566301"/>
                  <a:gd name="connsiteY5" fmla="*/ 523658 h 828141"/>
                  <a:gd name="connsiteX6" fmla="*/ 0 w 566301"/>
                  <a:gd name="connsiteY6" fmla="*/ 190502 h 828141"/>
                  <a:gd name="connsiteX7" fmla="*/ 183059 w 566301"/>
                  <a:gd name="connsiteY7" fmla="*/ 0 h 828141"/>
                  <a:gd name="connsiteX8" fmla="*/ 317400 w 566301"/>
                  <a:gd name="connsiteY8" fmla="*/ 124594 h 828141"/>
                  <a:gd name="connsiteX9" fmla="*/ 97196 w 566301"/>
                  <a:gd name="connsiteY9" fmla="*/ 391248 h 828141"/>
                  <a:gd name="connsiteX10" fmla="*/ 370568 w 566301"/>
                  <a:gd name="connsiteY10" fmla="*/ 249960 h 828141"/>
                  <a:gd name="connsiteX11" fmla="*/ 516147 w 566301"/>
                  <a:gd name="connsiteY11" fmla="*/ 335082 h 828141"/>
                  <a:gd name="connsiteX12" fmla="*/ 565320 w 566301"/>
                  <a:gd name="connsiteY12" fmla="*/ 528008 h 828141"/>
                  <a:gd name="connsiteX13" fmla="*/ 532164 w 566301"/>
                  <a:gd name="connsiteY13" fmla="*/ 696661 h 828141"/>
                  <a:gd name="connsiteX14" fmla="*/ 352685 w 566301"/>
                  <a:gd name="connsiteY14" fmla="*/ 823220 h 828141"/>
                  <a:gd name="connsiteX15" fmla="*/ 106107 w 566301"/>
                  <a:gd name="connsiteY15" fmla="*/ 780010 h 828141"/>
                  <a:gd name="connsiteX16" fmla="*/ 52076 w 566301"/>
                  <a:gd name="connsiteY16" fmla="*/ 575794 h 828141"/>
                  <a:gd name="connsiteX17" fmla="*/ 237647 w 566301"/>
                  <a:gd name="connsiteY17" fmla="*/ 458299 h 828141"/>
                  <a:gd name="connsiteX18" fmla="*/ 423380 w 566301"/>
                  <a:gd name="connsiteY18" fmla="*/ 495005 h 828141"/>
                  <a:gd name="connsiteX19" fmla="*/ 447896 w 566301"/>
                  <a:gd name="connsiteY19" fmla="*/ 703612 h 828141"/>
                  <a:gd name="connsiteX20" fmla="*/ 452215 w 566301"/>
                  <a:gd name="connsiteY20" fmla="*/ 432470 h 828141"/>
                  <a:gd name="connsiteX21" fmla="*/ 301136 w 566301"/>
                  <a:gd name="connsiteY21" fmla="*/ 318228 h 828141"/>
                  <a:gd name="connsiteX22" fmla="*/ 88482 w 566301"/>
                  <a:gd name="connsiteY22" fmla="*/ 459000 h 828141"/>
                  <a:gd name="connsiteX23" fmla="*/ 23451 w 566301"/>
                  <a:gd name="connsiteY23" fmla="*/ 411799 h 828141"/>
                  <a:gd name="connsiteX24" fmla="*/ 224738 w 566301"/>
                  <a:gd name="connsiteY24" fmla="*/ 163562 h 828141"/>
                  <a:gd name="connsiteX25" fmla="*/ 186061 w 566301"/>
                  <a:gd name="connsiteY25" fmla="*/ 65264 h 828141"/>
                  <a:gd name="connsiteX26" fmla="*/ 22226 w 566301"/>
                  <a:gd name="connsiteY26" fmla="*/ 283941 h 828141"/>
                  <a:gd name="connsiteX27" fmla="*/ 0 w 566301"/>
                  <a:gd name="connsiteY27" fmla="*/ 190502 h 828141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17400 w 566301"/>
                  <a:gd name="connsiteY8" fmla="*/ 126975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24738 w 566301"/>
                  <a:gd name="connsiteY24" fmla="*/ 165943 h 830522"/>
                  <a:gd name="connsiteX25" fmla="*/ 186061 w 566301"/>
                  <a:gd name="connsiteY25" fmla="*/ 67645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17400 w 566301"/>
                  <a:gd name="connsiteY8" fmla="*/ 126975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24738 w 566301"/>
                  <a:gd name="connsiteY24" fmla="*/ 165943 h 830522"/>
                  <a:gd name="connsiteX25" fmla="*/ 244402 w 566301"/>
                  <a:gd name="connsiteY25" fmla="*/ 67645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17400 w 566301"/>
                  <a:gd name="connsiteY8" fmla="*/ 126975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24738 w 566301"/>
                  <a:gd name="connsiteY24" fmla="*/ 165943 h 830522"/>
                  <a:gd name="connsiteX25" fmla="*/ 243211 w 566301"/>
                  <a:gd name="connsiteY25" fmla="*/ 108126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17400 w 566301"/>
                  <a:gd name="connsiteY8" fmla="*/ 126975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43211 w 566301"/>
                  <a:gd name="connsiteY25" fmla="*/ 108126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17400 w 566301"/>
                  <a:gd name="connsiteY8" fmla="*/ 126975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01958 w 566301"/>
                  <a:gd name="connsiteY9" fmla="*/ 416251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01958 w 566301"/>
                  <a:gd name="connsiteY9" fmla="*/ 416251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01958 w 566301"/>
                  <a:gd name="connsiteY9" fmla="*/ 416251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1786 w 566301"/>
                  <a:gd name="connsiteY23" fmla="*/ 441564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01958 w 566301"/>
                  <a:gd name="connsiteY9" fmla="*/ 416251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9982 w 566301"/>
                  <a:gd name="connsiteY24" fmla="*/ 182611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9982 w 566301"/>
                  <a:gd name="connsiteY24" fmla="*/ 182611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18690 w 566301"/>
                  <a:gd name="connsiteY23" fmla="*/ 424895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18690 w 566301"/>
                  <a:gd name="connsiteY23" fmla="*/ 424895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18690 w 566301"/>
                  <a:gd name="connsiteY23" fmla="*/ 424895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18690 w 566301"/>
                  <a:gd name="connsiteY23" fmla="*/ 424895 h 830522"/>
                  <a:gd name="connsiteX24" fmla="*/ 241407 w 566301"/>
                  <a:gd name="connsiteY24" fmla="*/ 196899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18690 w 566301"/>
                  <a:gd name="connsiteY23" fmla="*/ 424895 h 830522"/>
                  <a:gd name="connsiteX24" fmla="*/ 241407 w 566301"/>
                  <a:gd name="connsiteY24" fmla="*/ 196899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35259 w 566301"/>
                  <a:gd name="connsiteY8" fmla="*/ 143643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52332 w 566301"/>
                  <a:gd name="connsiteY21" fmla="*/ 334896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81980 w 566301"/>
                  <a:gd name="connsiteY20" fmla="*/ 353888 h 795993"/>
                  <a:gd name="connsiteX21" fmla="*/ 352332 w 566301"/>
                  <a:gd name="connsiteY21" fmla="*/ 334896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81980 w 566301"/>
                  <a:gd name="connsiteY20" fmla="*/ 353888 h 795993"/>
                  <a:gd name="connsiteX21" fmla="*/ 335664 w 566301"/>
                  <a:gd name="connsiteY21" fmla="*/ 32775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8167 w 566301"/>
                  <a:gd name="connsiteY20" fmla="*/ 365794 h 795993"/>
                  <a:gd name="connsiteX21" fmla="*/ 335664 w 566301"/>
                  <a:gd name="connsiteY21" fmla="*/ 32775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8167 w 566301"/>
                  <a:gd name="connsiteY20" fmla="*/ 365794 h 795993"/>
                  <a:gd name="connsiteX21" fmla="*/ 295182 w 566301"/>
                  <a:gd name="connsiteY21" fmla="*/ 350374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24829 w 566301"/>
                  <a:gd name="connsiteY20" fmla="*/ 389606 h 795993"/>
                  <a:gd name="connsiteX21" fmla="*/ 295182 w 566301"/>
                  <a:gd name="connsiteY21" fmla="*/ 350374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64614 w 566301"/>
                  <a:gd name="connsiteY10" fmla="*/ 25710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24829 w 566301"/>
                  <a:gd name="connsiteY20" fmla="*/ 389606 h 795993"/>
                  <a:gd name="connsiteX21" fmla="*/ 295182 w 566301"/>
                  <a:gd name="connsiteY21" fmla="*/ 350374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440814 w 566301"/>
                  <a:gd name="connsiteY10" fmla="*/ 215430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24829 w 566301"/>
                  <a:gd name="connsiteY20" fmla="*/ 389606 h 795993"/>
                  <a:gd name="connsiteX21" fmla="*/ 295182 w 566301"/>
                  <a:gd name="connsiteY21" fmla="*/ 350374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536"/>
                  <a:gd name="connsiteY0" fmla="*/ 491510 h 795993"/>
                  <a:gd name="connsiteX1" fmla="*/ 225353 w 566536"/>
                  <a:gd name="connsiteY1" fmla="*/ 482061 h 795993"/>
                  <a:gd name="connsiteX2" fmla="*/ 111882 w 566536"/>
                  <a:gd name="connsiteY2" fmla="*/ 593315 h 795993"/>
                  <a:gd name="connsiteX3" fmla="*/ 178433 w 566536"/>
                  <a:gd name="connsiteY3" fmla="*/ 711909 h 795993"/>
                  <a:gd name="connsiteX4" fmla="*/ 349199 w 566536"/>
                  <a:gd name="connsiteY4" fmla="*/ 715792 h 795993"/>
                  <a:gd name="connsiteX5" fmla="*/ 364691 w 566536"/>
                  <a:gd name="connsiteY5" fmla="*/ 491510 h 795993"/>
                  <a:gd name="connsiteX6" fmla="*/ 0 w 566536"/>
                  <a:gd name="connsiteY6" fmla="*/ 158354 h 795993"/>
                  <a:gd name="connsiteX7" fmla="*/ 236637 w 566536"/>
                  <a:gd name="connsiteY7" fmla="*/ 0 h 795993"/>
                  <a:gd name="connsiteX8" fmla="*/ 318591 w 566536"/>
                  <a:gd name="connsiteY8" fmla="*/ 173409 h 795993"/>
                  <a:gd name="connsiteX9" fmla="*/ 112673 w 566536"/>
                  <a:gd name="connsiteY9" fmla="*/ 407917 h 795993"/>
                  <a:gd name="connsiteX10" fmla="*/ 440814 w 566536"/>
                  <a:gd name="connsiteY10" fmla="*/ 215430 h 795993"/>
                  <a:gd name="connsiteX11" fmla="*/ 512575 w 566536"/>
                  <a:gd name="connsiteY11" fmla="*/ 373181 h 795993"/>
                  <a:gd name="connsiteX12" fmla="*/ 565320 w 566536"/>
                  <a:gd name="connsiteY12" fmla="*/ 495860 h 795993"/>
                  <a:gd name="connsiteX13" fmla="*/ 532164 w 566536"/>
                  <a:gd name="connsiteY13" fmla="*/ 664513 h 795993"/>
                  <a:gd name="connsiteX14" fmla="*/ 352685 w 566536"/>
                  <a:gd name="connsiteY14" fmla="*/ 791072 h 795993"/>
                  <a:gd name="connsiteX15" fmla="*/ 106107 w 566536"/>
                  <a:gd name="connsiteY15" fmla="*/ 747862 h 795993"/>
                  <a:gd name="connsiteX16" fmla="*/ 52076 w 566536"/>
                  <a:gd name="connsiteY16" fmla="*/ 543646 h 795993"/>
                  <a:gd name="connsiteX17" fmla="*/ 237647 w 566536"/>
                  <a:gd name="connsiteY17" fmla="*/ 426151 h 795993"/>
                  <a:gd name="connsiteX18" fmla="*/ 423380 w 566536"/>
                  <a:gd name="connsiteY18" fmla="*/ 462857 h 795993"/>
                  <a:gd name="connsiteX19" fmla="*/ 447896 w 566536"/>
                  <a:gd name="connsiteY19" fmla="*/ 671464 h 795993"/>
                  <a:gd name="connsiteX20" fmla="*/ 424829 w 566536"/>
                  <a:gd name="connsiteY20" fmla="*/ 389606 h 795993"/>
                  <a:gd name="connsiteX21" fmla="*/ 295182 w 566536"/>
                  <a:gd name="connsiteY21" fmla="*/ 350374 h 795993"/>
                  <a:gd name="connsiteX22" fmla="*/ 94435 w 566536"/>
                  <a:gd name="connsiteY22" fmla="*/ 458999 h 795993"/>
                  <a:gd name="connsiteX23" fmla="*/ 18690 w 566536"/>
                  <a:gd name="connsiteY23" fmla="*/ 390366 h 795993"/>
                  <a:gd name="connsiteX24" fmla="*/ 241407 w 566536"/>
                  <a:gd name="connsiteY24" fmla="*/ 162370 h 795993"/>
                  <a:gd name="connsiteX25" fmla="*/ 228924 w 566536"/>
                  <a:gd name="connsiteY25" fmla="*/ 74788 h 795993"/>
                  <a:gd name="connsiteX26" fmla="*/ 22226 w 566536"/>
                  <a:gd name="connsiteY26" fmla="*/ 251793 h 795993"/>
                  <a:gd name="connsiteX27" fmla="*/ 0 w 566536"/>
                  <a:gd name="connsiteY27" fmla="*/ 158354 h 795993"/>
                  <a:gd name="connsiteX0" fmla="*/ 364691 w 556172"/>
                  <a:gd name="connsiteY0" fmla="*/ 491510 h 795993"/>
                  <a:gd name="connsiteX1" fmla="*/ 225353 w 556172"/>
                  <a:gd name="connsiteY1" fmla="*/ 482061 h 795993"/>
                  <a:gd name="connsiteX2" fmla="*/ 111882 w 556172"/>
                  <a:gd name="connsiteY2" fmla="*/ 593315 h 795993"/>
                  <a:gd name="connsiteX3" fmla="*/ 178433 w 556172"/>
                  <a:gd name="connsiteY3" fmla="*/ 711909 h 795993"/>
                  <a:gd name="connsiteX4" fmla="*/ 349199 w 556172"/>
                  <a:gd name="connsiteY4" fmla="*/ 715792 h 795993"/>
                  <a:gd name="connsiteX5" fmla="*/ 364691 w 556172"/>
                  <a:gd name="connsiteY5" fmla="*/ 491510 h 795993"/>
                  <a:gd name="connsiteX6" fmla="*/ 0 w 556172"/>
                  <a:gd name="connsiteY6" fmla="*/ 158354 h 795993"/>
                  <a:gd name="connsiteX7" fmla="*/ 236637 w 556172"/>
                  <a:gd name="connsiteY7" fmla="*/ 0 h 795993"/>
                  <a:gd name="connsiteX8" fmla="*/ 318591 w 556172"/>
                  <a:gd name="connsiteY8" fmla="*/ 173409 h 795993"/>
                  <a:gd name="connsiteX9" fmla="*/ 112673 w 556172"/>
                  <a:gd name="connsiteY9" fmla="*/ 407917 h 795993"/>
                  <a:gd name="connsiteX10" fmla="*/ 440814 w 556172"/>
                  <a:gd name="connsiteY10" fmla="*/ 215430 h 795993"/>
                  <a:gd name="connsiteX11" fmla="*/ 512575 w 556172"/>
                  <a:gd name="connsiteY11" fmla="*/ 373181 h 795993"/>
                  <a:gd name="connsiteX12" fmla="*/ 552224 w 556172"/>
                  <a:gd name="connsiteY12" fmla="*/ 531579 h 795993"/>
                  <a:gd name="connsiteX13" fmla="*/ 532164 w 556172"/>
                  <a:gd name="connsiteY13" fmla="*/ 664513 h 795993"/>
                  <a:gd name="connsiteX14" fmla="*/ 352685 w 556172"/>
                  <a:gd name="connsiteY14" fmla="*/ 791072 h 795993"/>
                  <a:gd name="connsiteX15" fmla="*/ 106107 w 556172"/>
                  <a:gd name="connsiteY15" fmla="*/ 747862 h 795993"/>
                  <a:gd name="connsiteX16" fmla="*/ 52076 w 556172"/>
                  <a:gd name="connsiteY16" fmla="*/ 543646 h 795993"/>
                  <a:gd name="connsiteX17" fmla="*/ 237647 w 556172"/>
                  <a:gd name="connsiteY17" fmla="*/ 426151 h 795993"/>
                  <a:gd name="connsiteX18" fmla="*/ 423380 w 556172"/>
                  <a:gd name="connsiteY18" fmla="*/ 462857 h 795993"/>
                  <a:gd name="connsiteX19" fmla="*/ 447896 w 556172"/>
                  <a:gd name="connsiteY19" fmla="*/ 671464 h 795993"/>
                  <a:gd name="connsiteX20" fmla="*/ 424829 w 556172"/>
                  <a:gd name="connsiteY20" fmla="*/ 389606 h 795993"/>
                  <a:gd name="connsiteX21" fmla="*/ 295182 w 556172"/>
                  <a:gd name="connsiteY21" fmla="*/ 350374 h 795993"/>
                  <a:gd name="connsiteX22" fmla="*/ 94435 w 556172"/>
                  <a:gd name="connsiteY22" fmla="*/ 458999 h 795993"/>
                  <a:gd name="connsiteX23" fmla="*/ 18690 w 556172"/>
                  <a:gd name="connsiteY23" fmla="*/ 390366 h 795993"/>
                  <a:gd name="connsiteX24" fmla="*/ 241407 w 556172"/>
                  <a:gd name="connsiteY24" fmla="*/ 162370 h 795993"/>
                  <a:gd name="connsiteX25" fmla="*/ 228924 w 556172"/>
                  <a:gd name="connsiteY25" fmla="*/ 74788 h 795993"/>
                  <a:gd name="connsiteX26" fmla="*/ 22226 w 556172"/>
                  <a:gd name="connsiteY26" fmla="*/ 251793 h 795993"/>
                  <a:gd name="connsiteX27" fmla="*/ 0 w 556172"/>
                  <a:gd name="connsiteY27" fmla="*/ 158354 h 795993"/>
                  <a:gd name="connsiteX0" fmla="*/ 364691 w 552780"/>
                  <a:gd name="connsiteY0" fmla="*/ 491510 h 791420"/>
                  <a:gd name="connsiteX1" fmla="*/ 225353 w 552780"/>
                  <a:gd name="connsiteY1" fmla="*/ 482061 h 791420"/>
                  <a:gd name="connsiteX2" fmla="*/ 111882 w 552780"/>
                  <a:gd name="connsiteY2" fmla="*/ 593315 h 791420"/>
                  <a:gd name="connsiteX3" fmla="*/ 178433 w 552780"/>
                  <a:gd name="connsiteY3" fmla="*/ 711909 h 791420"/>
                  <a:gd name="connsiteX4" fmla="*/ 349199 w 552780"/>
                  <a:gd name="connsiteY4" fmla="*/ 715792 h 791420"/>
                  <a:gd name="connsiteX5" fmla="*/ 364691 w 552780"/>
                  <a:gd name="connsiteY5" fmla="*/ 491510 h 791420"/>
                  <a:gd name="connsiteX6" fmla="*/ 0 w 552780"/>
                  <a:gd name="connsiteY6" fmla="*/ 158354 h 791420"/>
                  <a:gd name="connsiteX7" fmla="*/ 236637 w 552780"/>
                  <a:gd name="connsiteY7" fmla="*/ 0 h 791420"/>
                  <a:gd name="connsiteX8" fmla="*/ 318591 w 552780"/>
                  <a:gd name="connsiteY8" fmla="*/ 173409 h 791420"/>
                  <a:gd name="connsiteX9" fmla="*/ 112673 w 552780"/>
                  <a:gd name="connsiteY9" fmla="*/ 407917 h 791420"/>
                  <a:gd name="connsiteX10" fmla="*/ 440814 w 552780"/>
                  <a:gd name="connsiteY10" fmla="*/ 215430 h 791420"/>
                  <a:gd name="connsiteX11" fmla="*/ 512575 w 552780"/>
                  <a:gd name="connsiteY11" fmla="*/ 373181 h 791420"/>
                  <a:gd name="connsiteX12" fmla="*/ 552224 w 552780"/>
                  <a:gd name="connsiteY12" fmla="*/ 531579 h 791420"/>
                  <a:gd name="connsiteX13" fmla="*/ 484539 w 552780"/>
                  <a:gd name="connsiteY13" fmla="*/ 737141 h 791420"/>
                  <a:gd name="connsiteX14" fmla="*/ 352685 w 552780"/>
                  <a:gd name="connsiteY14" fmla="*/ 791072 h 791420"/>
                  <a:gd name="connsiteX15" fmla="*/ 106107 w 552780"/>
                  <a:gd name="connsiteY15" fmla="*/ 747862 h 791420"/>
                  <a:gd name="connsiteX16" fmla="*/ 52076 w 552780"/>
                  <a:gd name="connsiteY16" fmla="*/ 543646 h 791420"/>
                  <a:gd name="connsiteX17" fmla="*/ 237647 w 552780"/>
                  <a:gd name="connsiteY17" fmla="*/ 426151 h 791420"/>
                  <a:gd name="connsiteX18" fmla="*/ 423380 w 552780"/>
                  <a:gd name="connsiteY18" fmla="*/ 462857 h 791420"/>
                  <a:gd name="connsiteX19" fmla="*/ 447896 w 552780"/>
                  <a:gd name="connsiteY19" fmla="*/ 671464 h 791420"/>
                  <a:gd name="connsiteX20" fmla="*/ 424829 w 552780"/>
                  <a:gd name="connsiteY20" fmla="*/ 389606 h 791420"/>
                  <a:gd name="connsiteX21" fmla="*/ 295182 w 552780"/>
                  <a:gd name="connsiteY21" fmla="*/ 350374 h 791420"/>
                  <a:gd name="connsiteX22" fmla="*/ 94435 w 552780"/>
                  <a:gd name="connsiteY22" fmla="*/ 458999 h 791420"/>
                  <a:gd name="connsiteX23" fmla="*/ 18690 w 552780"/>
                  <a:gd name="connsiteY23" fmla="*/ 390366 h 791420"/>
                  <a:gd name="connsiteX24" fmla="*/ 241407 w 552780"/>
                  <a:gd name="connsiteY24" fmla="*/ 162370 h 791420"/>
                  <a:gd name="connsiteX25" fmla="*/ 228924 w 552780"/>
                  <a:gd name="connsiteY25" fmla="*/ 74788 h 791420"/>
                  <a:gd name="connsiteX26" fmla="*/ 22226 w 552780"/>
                  <a:gd name="connsiteY26" fmla="*/ 251793 h 791420"/>
                  <a:gd name="connsiteX27" fmla="*/ 0 w 552780"/>
                  <a:gd name="connsiteY27" fmla="*/ 158354 h 791420"/>
                  <a:gd name="connsiteX0" fmla="*/ 364691 w 575186"/>
                  <a:gd name="connsiteY0" fmla="*/ 491510 h 791420"/>
                  <a:gd name="connsiteX1" fmla="*/ 225353 w 575186"/>
                  <a:gd name="connsiteY1" fmla="*/ 482061 h 791420"/>
                  <a:gd name="connsiteX2" fmla="*/ 111882 w 575186"/>
                  <a:gd name="connsiteY2" fmla="*/ 593315 h 791420"/>
                  <a:gd name="connsiteX3" fmla="*/ 178433 w 575186"/>
                  <a:gd name="connsiteY3" fmla="*/ 711909 h 791420"/>
                  <a:gd name="connsiteX4" fmla="*/ 349199 w 575186"/>
                  <a:gd name="connsiteY4" fmla="*/ 715792 h 791420"/>
                  <a:gd name="connsiteX5" fmla="*/ 364691 w 575186"/>
                  <a:gd name="connsiteY5" fmla="*/ 491510 h 791420"/>
                  <a:gd name="connsiteX6" fmla="*/ 0 w 575186"/>
                  <a:gd name="connsiteY6" fmla="*/ 158354 h 791420"/>
                  <a:gd name="connsiteX7" fmla="*/ 236637 w 575186"/>
                  <a:gd name="connsiteY7" fmla="*/ 0 h 791420"/>
                  <a:gd name="connsiteX8" fmla="*/ 318591 w 575186"/>
                  <a:gd name="connsiteY8" fmla="*/ 173409 h 791420"/>
                  <a:gd name="connsiteX9" fmla="*/ 112673 w 575186"/>
                  <a:gd name="connsiteY9" fmla="*/ 407917 h 791420"/>
                  <a:gd name="connsiteX10" fmla="*/ 440814 w 575186"/>
                  <a:gd name="connsiteY10" fmla="*/ 215430 h 791420"/>
                  <a:gd name="connsiteX11" fmla="*/ 512575 w 575186"/>
                  <a:gd name="connsiteY11" fmla="*/ 373181 h 791420"/>
                  <a:gd name="connsiteX12" fmla="*/ 574846 w 575186"/>
                  <a:gd name="connsiteY12" fmla="*/ 539913 h 791420"/>
                  <a:gd name="connsiteX13" fmla="*/ 484539 w 575186"/>
                  <a:gd name="connsiteY13" fmla="*/ 737141 h 791420"/>
                  <a:gd name="connsiteX14" fmla="*/ 352685 w 575186"/>
                  <a:gd name="connsiteY14" fmla="*/ 791072 h 791420"/>
                  <a:gd name="connsiteX15" fmla="*/ 106107 w 575186"/>
                  <a:gd name="connsiteY15" fmla="*/ 747862 h 791420"/>
                  <a:gd name="connsiteX16" fmla="*/ 52076 w 575186"/>
                  <a:gd name="connsiteY16" fmla="*/ 543646 h 791420"/>
                  <a:gd name="connsiteX17" fmla="*/ 237647 w 575186"/>
                  <a:gd name="connsiteY17" fmla="*/ 426151 h 791420"/>
                  <a:gd name="connsiteX18" fmla="*/ 423380 w 575186"/>
                  <a:gd name="connsiteY18" fmla="*/ 462857 h 791420"/>
                  <a:gd name="connsiteX19" fmla="*/ 447896 w 575186"/>
                  <a:gd name="connsiteY19" fmla="*/ 671464 h 791420"/>
                  <a:gd name="connsiteX20" fmla="*/ 424829 w 575186"/>
                  <a:gd name="connsiteY20" fmla="*/ 389606 h 791420"/>
                  <a:gd name="connsiteX21" fmla="*/ 295182 w 575186"/>
                  <a:gd name="connsiteY21" fmla="*/ 350374 h 791420"/>
                  <a:gd name="connsiteX22" fmla="*/ 94435 w 575186"/>
                  <a:gd name="connsiteY22" fmla="*/ 458999 h 791420"/>
                  <a:gd name="connsiteX23" fmla="*/ 18690 w 575186"/>
                  <a:gd name="connsiteY23" fmla="*/ 390366 h 791420"/>
                  <a:gd name="connsiteX24" fmla="*/ 241407 w 575186"/>
                  <a:gd name="connsiteY24" fmla="*/ 162370 h 791420"/>
                  <a:gd name="connsiteX25" fmla="*/ 228924 w 575186"/>
                  <a:gd name="connsiteY25" fmla="*/ 74788 h 791420"/>
                  <a:gd name="connsiteX26" fmla="*/ 22226 w 575186"/>
                  <a:gd name="connsiteY26" fmla="*/ 251793 h 791420"/>
                  <a:gd name="connsiteX27" fmla="*/ 0 w 575186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407917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94435 w 575247"/>
                  <a:gd name="connsiteY22" fmla="*/ 458999 h 791420"/>
                  <a:gd name="connsiteX23" fmla="*/ 18690 w 575247"/>
                  <a:gd name="connsiteY23" fmla="*/ 390366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407917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58716 w 575247"/>
                  <a:gd name="connsiteY22" fmla="*/ 467334 h 791420"/>
                  <a:gd name="connsiteX23" fmla="*/ 18690 w 575247"/>
                  <a:gd name="connsiteY23" fmla="*/ 390366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58716 w 575247"/>
                  <a:gd name="connsiteY22" fmla="*/ 467334 h 791420"/>
                  <a:gd name="connsiteX23" fmla="*/ 18690 w 575247"/>
                  <a:gd name="connsiteY23" fmla="*/ 390366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18690 w 575247"/>
                  <a:gd name="connsiteY23" fmla="*/ 390366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18690 w 575247"/>
                  <a:gd name="connsiteY23" fmla="*/ 390366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35358 w 575247"/>
                  <a:gd name="connsiteY23" fmla="*/ 398701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35358 w 575247"/>
                  <a:gd name="connsiteY23" fmla="*/ 398701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35358 w 575247"/>
                  <a:gd name="connsiteY23" fmla="*/ 398701 h 791420"/>
                  <a:gd name="connsiteX24" fmla="*/ 249742 w 575247"/>
                  <a:gd name="connsiteY24" fmla="*/ 159989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35358 w 575247"/>
                  <a:gd name="connsiteY23" fmla="*/ 398701 h 791420"/>
                  <a:gd name="connsiteX24" fmla="*/ 249742 w 575247"/>
                  <a:gd name="connsiteY24" fmla="*/ 159989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35358 w 575247"/>
                  <a:gd name="connsiteY23" fmla="*/ 398701 h 791420"/>
                  <a:gd name="connsiteX24" fmla="*/ 249742 w 575247"/>
                  <a:gd name="connsiteY24" fmla="*/ 159989 h 791420"/>
                  <a:gd name="connsiteX25" fmla="*/ 220590 w 575247"/>
                  <a:gd name="connsiteY25" fmla="*/ 80741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349199 w 575279"/>
                  <a:gd name="connsiteY4" fmla="*/ 715792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447896 w 575279"/>
                  <a:gd name="connsiteY19" fmla="*/ 671464 h 791420"/>
                  <a:gd name="connsiteX20" fmla="*/ 424829 w 575279"/>
                  <a:gd name="connsiteY20" fmla="*/ 389606 h 791420"/>
                  <a:gd name="connsiteX21" fmla="*/ 295182 w 575279"/>
                  <a:gd name="connsiteY21" fmla="*/ 350374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349199 w 575279"/>
                  <a:gd name="connsiteY4" fmla="*/ 715792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447896 w 575279"/>
                  <a:gd name="connsiteY19" fmla="*/ 671464 h 791420"/>
                  <a:gd name="connsiteX20" fmla="*/ 424829 w 575279"/>
                  <a:gd name="connsiteY20" fmla="*/ 389606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349199 w 575279"/>
                  <a:gd name="connsiteY4" fmla="*/ 715792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447896 w 575279"/>
                  <a:gd name="connsiteY19" fmla="*/ 671464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256330 w 575279"/>
                  <a:gd name="connsiteY4" fmla="*/ 732461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447896 w 575279"/>
                  <a:gd name="connsiteY19" fmla="*/ 671464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256330 w 575279"/>
                  <a:gd name="connsiteY4" fmla="*/ 732461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393127 w 575279"/>
                  <a:gd name="connsiteY19" fmla="*/ 715517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348008 w 575279"/>
                  <a:gd name="connsiteY4" fmla="*/ 708649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393127 w 575279"/>
                  <a:gd name="connsiteY19" fmla="*/ 715517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324195 w 575279"/>
                  <a:gd name="connsiteY4" fmla="*/ 741987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393127 w 575279"/>
                  <a:gd name="connsiteY19" fmla="*/ 715517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6052 w 575279"/>
                  <a:gd name="connsiteY3" fmla="*/ 679762 h 791420"/>
                  <a:gd name="connsiteX4" fmla="*/ 324195 w 575279"/>
                  <a:gd name="connsiteY4" fmla="*/ 741987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393127 w 575279"/>
                  <a:gd name="connsiteY19" fmla="*/ 715517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19"/>
                  <a:gd name="connsiteY0" fmla="*/ 491510 h 791420"/>
                  <a:gd name="connsiteX1" fmla="*/ 225353 w 575219"/>
                  <a:gd name="connsiteY1" fmla="*/ 482061 h 791420"/>
                  <a:gd name="connsiteX2" fmla="*/ 111882 w 575219"/>
                  <a:gd name="connsiteY2" fmla="*/ 593315 h 791420"/>
                  <a:gd name="connsiteX3" fmla="*/ 176052 w 575219"/>
                  <a:gd name="connsiteY3" fmla="*/ 679762 h 791420"/>
                  <a:gd name="connsiteX4" fmla="*/ 324195 w 575219"/>
                  <a:gd name="connsiteY4" fmla="*/ 741987 h 791420"/>
                  <a:gd name="connsiteX5" fmla="*/ 364691 w 575219"/>
                  <a:gd name="connsiteY5" fmla="*/ 491510 h 791420"/>
                  <a:gd name="connsiteX6" fmla="*/ 0 w 575219"/>
                  <a:gd name="connsiteY6" fmla="*/ 158354 h 791420"/>
                  <a:gd name="connsiteX7" fmla="*/ 236637 w 575219"/>
                  <a:gd name="connsiteY7" fmla="*/ 0 h 791420"/>
                  <a:gd name="connsiteX8" fmla="*/ 318591 w 575219"/>
                  <a:gd name="connsiteY8" fmla="*/ 173409 h 791420"/>
                  <a:gd name="connsiteX9" fmla="*/ 112673 w 575219"/>
                  <a:gd name="connsiteY9" fmla="*/ 394820 h 791420"/>
                  <a:gd name="connsiteX10" fmla="*/ 414621 w 575219"/>
                  <a:gd name="connsiteY10" fmla="*/ 234481 h 791420"/>
                  <a:gd name="connsiteX11" fmla="*/ 512575 w 575219"/>
                  <a:gd name="connsiteY11" fmla="*/ 373181 h 791420"/>
                  <a:gd name="connsiteX12" fmla="*/ 574846 w 575219"/>
                  <a:gd name="connsiteY12" fmla="*/ 539913 h 791420"/>
                  <a:gd name="connsiteX13" fmla="*/ 484539 w 575219"/>
                  <a:gd name="connsiteY13" fmla="*/ 737141 h 791420"/>
                  <a:gd name="connsiteX14" fmla="*/ 352685 w 575219"/>
                  <a:gd name="connsiteY14" fmla="*/ 791072 h 791420"/>
                  <a:gd name="connsiteX15" fmla="*/ 106107 w 575219"/>
                  <a:gd name="connsiteY15" fmla="*/ 747862 h 791420"/>
                  <a:gd name="connsiteX16" fmla="*/ 52076 w 575219"/>
                  <a:gd name="connsiteY16" fmla="*/ 543646 h 791420"/>
                  <a:gd name="connsiteX17" fmla="*/ 237647 w 575219"/>
                  <a:gd name="connsiteY17" fmla="*/ 426151 h 791420"/>
                  <a:gd name="connsiteX18" fmla="*/ 423380 w 575219"/>
                  <a:gd name="connsiteY18" fmla="*/ 462857 h 791420"/>
                  <a:gd name="connsiteX19" fmla="*/ 393127 w 575219"/>
                  <a:gd name="connsiteY19" fmla="*/ 715517 h 791420"/>
                  <a:gd name="connsiteX20" fmla="*/ 403398 w 575219"/>
                  <a:gd name="connsiteY20" fmla="*/ 412228 h 791420"/>
                  <a:gd name="connsiteX21" fmla="*/ 271369 w 575219"/>
                  <a:gd name="connsiteY21" fmla="*/ 383711 h 791420"/>
                  <a:gd name="connsiteX22" fmla="*/ 86100 w 575219"/>
                  <a:gd name="connsiteY22" fmla="*/ 463762 h 791420"/>
                  <a:gd name="connsiteX23" fmla="*/ 35358 w 575219"/>
                  <a:gd name="connsiteY23" fmla="*/ 398701 h 791420"/>
                  <a:gd name="connsiteX24" fmla="*/ 249742 w 575219"/>
                  <a:gd name="connsiteY24" fmla="*/ 159989 h 791420"/>
                  <a:gd name="connsiteX25" fmla="*/ 220590 w 575219"/>
                  <a:gd name="connsiteY25" fmla="*/ 80741 h 791420"/>
                  <a:gd name="connsiteX26" fmla="*/ 22226 w 575219"/>
                  <a:gd name="connsiteY26" fmla="*/ 251793 h 791420"/>
                  <a:gd name="connsiteX27" fmla="*/ 0 w 575219"/>
                  <a:gd name="connsiteY27" fmla="*/ 158354 h 791420"/>
                  <a:gd name="connsiteX0" fmla="*/ 364691 w 580231"/>
                  <a:gd name="connsiteY0" fmla="*/ 491510 h 791420"/>
                  <a:gd name="connsiteX1" fmla="*/ 225353 w 580231"/>
                  <a:gd name="connsiteY1" fmla="*/ 482061 h 791420"/>
                  <a:gd name="connsiteX2" fmla="*/ 111882 w 580231"/>
                  <a:gd name="connsiteY2" fmla="*/ 593315 h 791420"/>
                  <a:gd name="connsiteX3" fmla="*/ 176052 w 580231"/>
                  <a:gd name="connsiteY3" fmla="*/ 679762 h 791420"/>
                  <a:gd name="connsiteX4" fmla="*/ 324195 w 580231"/>
                  <a:gd name="connsiteY4" fmla="*/ 741987 h 791420"/>
                  <a:gd name="connsiteX5" fmla="*/ 364691 w 580231"/>
                  <a:gd name="connsiteY5" fmla="*/ 491510 h 791420"/>
                  <a:gd name="connsiteX6" fmla="*/ 0 w 580231"/>
                  <a:gd name="connsiteY6" fmla="*/ 158354 h 791420"/>
                  <a:gd name="connsiteX7" fmla="*/ 236637 w 580231"/>
                  <a:gd name="connsiteY7" fmla="*/ 0 h 791420"/>
                  <a:gd name="connsiteX8" fmla="*/ 318591 w 580231"/>
                  <a:gd name="connsiteY8" fmla="*/ 173409 h 791420"/>
                  <a:gd name="connsiteX9" fmla="*/ 112673 w 580231"/>
                  <a:gd name="connsiteY9" fmla="*/ 394820 h 791420"/>
                  <a:gd name="connsiteX10" fmla="*/ 414621 w 580231"/>
                  <a:gd name="connsiteY10" fmla="*/ 234481 h 791420"/>
                  <a:gd name="connsiteX11" fmla="*/ 553056 w 580231"/>
                  <a:gd name="connsiteY11" fmla="*/ 319603 h 791420"/>
                  <a:gd name="connsiteX12" fmla="*/ 574846 w 580231"/>
                  <a:gd name="connsiteY12" fmla="*/ 539913 h 791420"/>
                  <a:gd name="connsiteX13" fmla="*/ 484539 w 580231"/>
                  <a:gd name="connsiteY13" fmla="*/ 737141 h 791420"/>
                  <a:gd name="connsiteX14" fmla="*/ 352685 w 580231"/>
                  <a:gd name="connsiteY14" fmla="*/ 791072 h 791420"/>
                  <a:gd name="connsiteX15" fmla="*/ 106107 w 580231"/>
                  <a:gd name="connsiteY15" fmla="*/ 747862 h 791420"/>
                  <a:gd name="connsiteX16" fmla="*/ 52076 w 580231"/>
                  <a:gd name="connsiteY16" fmla="*/ 543646 h 791420"/>
                  <a:gd name="connsiteX17" fmla="*/ 237647 w 580231"/>
                  <a:gd name="connsiteY17" fmla="*/ 426151 h 791420"/>
                  <a:gd name="connsiteX18" fmla="*/ 423380 w 580231"/>
                  <a:gd name="connsiteY18" fmla="*/ 462857 h 791420"/>
                  <a:gd name="connsiteX19" fmla="*/ 393127 w 580231"/>
                  <a:gd name="connsiteY19" fmla="*/ 715517 h 791420"/>
                  <a:gd name="connsiteX20" fmla="*/ 403398 w 580231"/>
                  <a:gd name="connsiteY20" fmla="*/ 412228 h 791420"/>
                  <a:gd name="connsiteX21" fmla="*/ 271369 w 580231"/>
                  <a:gd name="connsiteY21" fmla="*/ 383711 h 791420"/>
                  <a:gd name="connsiteX22" fmla="*/ 86100 w 580231"/>
                  <a:gd name="connsiteY22" fmla="*/ 463762 h 791420"/>
                  <a:gd name="connsiteX23" fmla="*/ 35358 w 580231"/>
                  <a:gd name="connsiteY23" fmla="*/ 398701 h 791420"/>
                  <a:gd name="connsiteX24" fmla="*/ 249742 w 580231"/>
                  <a:gd name="connsiteY24" fmla="*/ 159989 h 791420"/>
                  <a:gd name="connsiteX25" fmla="*/ 220590 w 580231"/>
                  <a:gd name="connsiteY25" fmla="*/ 80741 h 791420"/>
                  <a:gd name="connsiteX26" fmla="*/ 22226 w 580231"/>
                  <a:gd name="connsiteY26" fmla="*/ 251793 h 791420"/>
                  <a:gd name="connsiteX27" fmla="*/ 0 w 580231"/>
                  <a:gd name="connsiteY27" fmla="*/ 158354 h 791420"/>
                  <a:gd name="connsiteX0" fmla="*/ 364691 w 609287"/>
                  <a:gd name="connsiteY0" fmla="*/ 491510 h 791420"/>
                  <a:gd name="connsiteX1" fmla="*/ 225353 w 609287"/>
                  <a:gd name="connsiteY1" fmla="*/ 482061 h 791420"/>
                  <a:gd name="connsiteX2" fmla="*/ 111882 w 609287"/>
                  <a:gd name="connsiteY2" fmla="*/ 593315 h 791420"/>
                  <a:gd name="connsiteX3" fmla="*/ 176052 w 609287"/>
                  <a:gd name="connsiteY3" fmla="*/ 679762 h 791420"/>
                  <a:gd name="connsiteX4" fmla="*/ 324195 w 609287"/>
                  <a:gd name="connsiteY4" fmla="*/ 741987 h 791420"/>
                  <a:gd name="connsiteX5" fmla="*/ 364691 w 609287"/>
                  <a:gd name="connsiteY5" fmla="*/ 491510 h 791420"/>
                  <a:gd name="connsiteX6" fmla="*/ 0 w 609287"/>
                  <a:gd name="connsiteY6" fmla="*/ 158354 h 791420"/>
                  <a:gd name="connsiteX7" fmla="*/ 236637 w 609287"/>
                  <a:gd name="connsiteY7" fmla="*/ 0 h 791420"/>
                  <a:gd name="connsiteX8" fmla="*/ 318591 w 609287"/>
                  <a:gd name="connsiteY8" fmla="*/ 173409 h 791420"/>
                  <a:gd name="connsiteX9" fmla="*/ 112673 w 609287"/>
                  <a:gd name="connsiteY9" fmla="*/ 394820 h 791420"/>
                  <a:gd name="connsiteX10" fmla="*/ 414621 w 609287"/>
                  <a:gd name="connsiteY10" fmla="*/ 234481 h 791420"/>
                  <a:gd name="connsiteX11" fmla="*/ 553056 w 609287"/>
                  <a:gd name="connsiteY11" fmla="*/ 319603 h 791420"/>
                  <a:gd name="connsiteX12" fmla="*/ 606993 w 609287"/>
                  <a:gd name="connsiteY12" fmla="*/ 519672 h 791420"/>
                  <a:gd name="connsiteX13" fmla="*/ 484539 w 609287"/>
                  <a:gd name="connsiteY13" fmla="*/ 737141 h 791420"/>
                  <a:gd name="connsiteX14" fmla="*/ 352685 w 609287"/>
                  <a:gd name="connsiteY14" fmla="*/ 791072 h 791420"/>
                  <a:gd name="connsiteX15" fmla="*/ 106107 w 609287"/>
                  <a:gd name="connsiteY15" fmla="*/ 747862 h 791420"/>
                  <a:gd name="connsiteX16" fmla="*/ 52076 w 609287"/>
                  <a:gd name="connsiteY16" fmla="*/ 543646 h 791420"/>
                  <a:gd name="connsiteX17" fmla="*/ 237647 w 609287"/>
                  <a:gd name="connsiteY17" fmla="*/ 426151 h 791420"/>
                  <a:gd name="connsiteX18" fmla="*/ 423380 w 609287"/>
                  <a:gd name="connsiteY18" fmla="*/ 462857 h 791420"/>
                  <a:gd name="connsiteX19" fmla="*/ 393127 w 609287"/>
                  <a:gd name="connsiteY19" fmla="*/ 715517 h 791420"/>
                  <a:gd name="connsiteX20" fmla="*/ 403398 w 609287"/>
                  <a:gd name="connsiteY20" fmla="*/ 412228 h 791420"/>
                  <a:gd name="connsiteX21" fmla="*/ 271369 w 609287"/>
                  <a:gd name="connsiteY21" fmla="*/ 383711 h 791420"/>
                  <a:gd name="connsiteX22" fmla="*/ 86100 w 609287"/>
                  <a:gd name="connsiteY22" fmla="*/ 463762 h 791420"/>
                  <a:gd name="connsiteX23" fmla="*/ 35358 w 609287"/>
                  <a:gd name="connsiteY23" fmla="*/ 398701 h 791420"/>
                  <a:gd name="connsiteX24" fmla="*/ 249742 w 609287"/>
                  <a:gd name="connsiteY24" fmla="*/ 159989 h 791420"/>
                  <a:gd name="connsiteX25" fmla="*/ 220590 w 609287"/>
                  <a:gd name="connsiteY25" fmla="*/ 80741 h 791420"/>
                  <a:gd name="connsiteX26" fmla="*/ 22226 w 609287"/>
                  <a:gd name="connsiteY26" fmla="*/ 251793 h 791420"/>
                  <a:gd name="connsiteX27" fmla="*/ 0 w 609287"/>
                  <a:gd name="connsiteY27" fmla="*/ 158354 h 791420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3127 w 607568"/>
                  <a:gd name="connsiteY19" fmla="*/ 715517 h 793128"/>
                  <a:gd name="connsiteX20" fmla="*/ 403398 w 607568"/>
                  <a:gd name="connsiteY20" fmla="*/ 412228 h 793128"/>
                  <a:gd name="connsiteX21" fmla="*/ 271369 w 607568"/>
                  <a:gd name="connsiteY21" fmla="*/ 383711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3127 w 607568"/>
                  <a:gd name="connsiteY19" fmla="*/ 715517 h 793128"/>
                  <a:gd name="connsiteX20" fmla="*/ 458167 w 607568"/>
                  <a:gd name="connsiteY20" fmla="*/ 391988 h 793128"/>
                  <a:gd name="connsiteX21" fmla="*/ 271369 w 607568"/>
                  <a:gd name="connsiteY21" fmla="*/ 383711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3127 w 607568"/>
                  <a:gd name="connsiteY19" fmla="*/ 715517 h 793128"/>
                  <a:gd name="connsiteX20" fmla="*/ 458167 w 607568"/>
                  <a:gd name="connsiteY20" fmla="*/ 391988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3127 w 607568"/>
                  <a:gd name="connsiteY19" fmla="*/ 715517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430036 w 607568"/>
                  <a:gd name="connsiteY19" fmla="*/ 71789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4318 w 607568"/>
                  <a:gd name="connsiteY19" fmla="*/ 71908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15860 w 607568"/>
                  <a:gd name="connsiteY4" fmla="*/ 731271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4318 w 607568"/>
                  <a:gd name="connsiteY19" fmla="*/ 71908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15860 w 607568"/>
                  <a:gd name="connsiteY4" fmla="*/ 731271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4318 w 607568"/>
                  <a:gd name="connsiteY19" fmla="*/ 71908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15860 w 607568"/>
                  <a:gd name="connsiteY4" fmla="*/ 731271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4318 w 607568"/>
                  <a:gd name="connsiteY19" fmla="*/ 71908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15860 w 607568"/>
                  <a:gd name="connsiteY4" fmla="*/ 731271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4318 w 607568"/>
                  <a:gd name="connsiteY19" fmla="*/ 71908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48"/>
                  <a:gd name="connsiteY0" fmla="*/ 491510 h 793128"/>
                  <a:gd name="connsiteX1" fmla="*/ 225353 w 607548"/>
                  <a:gd name="connsiteY1" fmla="*/ 482061 h 793128"/>
                  <a:gd name="connsiteX2" fmla="*/ 111882 w 607548"/>
                  <a:gd name="connsiteY2" fmla="*/ 593315 h 793128"/>
                  <a:gd name="connsiteX3" fmla="*/ 176052 w 607548"/>
                  <a:gd name="connsiteY3" fmla="*/ 679762 h 793128"/>
                  <a:gd name="connsiteX4" fmla="*/ 315860 w 607548"/>
                  <a:gd name="connsiteY4" fmla="*/ 731271 h 793128"/>
                  <a:gd name="connsiteX5" fmla="*/ 364691 w 607548"/>
                  <a:gd name="connsiteY5" fmla="*/ 491510 h 793128"/>
                  <a:gd name="connsiteX6" fmla="*/ 0 w 607548"/>
                  <a:gd name="connsiteY6" fmla="*/ 158354 h 793128"/>
                  <a:gd name="connsiteX7" fmla="*/ 236637 w 607548"/>
                  <a:gd name="connsiteY7" fmla="*/ 0 h 793128"/>
                  <a:gd name="connsiteX8" fmla="*/ 318591 w 607548"/>
                  <a:gd name="connsiteY8" fmla="*/ 173409 h 793128"/>
                  <a:gd name="connsiteX9" fmla="*/ 112673 w 607548"/>
                  <a:gd name="connsiteY9" fmla="*/ 394820 h 793128"/>
                  <a:gd name="connsiteX10" fmla="*/ 414621 w 607548"/>
                  <a:gd name="connsiteY10" fmla="*/ 234481 h 793128"/>
                  <a:gd name="connsiteX11" fmla="*/ 553056 w 607548"/>
                  <a:gd name="connsiteY11" fmla="*/ 319603 h 793128"/>
                  <a:gd name="connsiteX12" fmla="*/ 606993 w 607548"/>
                  <a:gd name="connsiteY12" fmla="*/ 519672 h 793128"/>
                  <a:gd name="connsiteX13" fmla="*/ 523830 w 607548"/>
                  <a:gd name="connsiteY13" fmla="*/ 707375 h 793128"/>
                  <a:gd name="connsiteX14" fmla="*/ 352685 w 607548"/>
                  <a:gd name="connsiteY14" fmla="*/ 791072 h 793128"/>
                  <a:gd name="connsiteX15" fmla="*/ 106107 w 607548"/>
                  <a:gd name="connsiteY15" fmla="*/ 747862 h 793128"/>
                  <a:gd name="connsiteX16" fmla="*/ 52076 w 607548"/>
                  <a:gd name="connsiteY16" fmla="*/ 543646 h 793128"/>
                  <a:gd name="connsiteX17" fmla="*/ 237647 w 607548"/>
                  <a:gd name="connsiteY17" fmla="*/ 426151 h 793128"/>
                  <a:gd name="connsiteX18" fmla="*/ 423380 w 607548"/>
                  <a:gd name="connsiteY18" fmla="*/ 462857 h 793128"/>
                  <a:gd name="connsiteX19" fmla="*/ 394318 w 607548"/>
                  <a:gd name="connsiteY19" fmla="*/ 719089 h 793128"/>
                  <a:gd name="connsiteX20" fmla="*/ 441498 w 607548"/>
                  <a:gd name="connsiteY20" fmla="*/ 351507 h 793128"/>
                  <a:gd name="connsiteX21" fmla="*/ 282085 w 607548"/>
                  <a:gd name="connsiteY21" fmla="*/ 355136 h 793128"/>
                  <a:gd name="connsiteX22" fmla="*/ 86100 w 607548"/>
                  <a:gd name="connsiteY22" fmla="*/ 463762 h 793128"/>
                  <a:gd name="connsiteX23" fmla="*/ 35358 w 607548"/>
                  <a:gd name="connsiteY23" fmla="*/ 398701 h 793128"/>
                  <a:gd name="connsiteX24" fmla="*/ 249742 w 607548"/>
                  <a:gd name="connsiteY24" fmla="*/ 159989 h 793128"/>
                  <a:gd name="connsiteX25" fmla="*/ 220590 w 607548"/>
                  <a:gd name="connsiteY25" fmla="*/ 80741 h 793128"/>
                  <a:gd name="connsiteX26" fmla="*/ 22226 w 607548"/>
                  <a:gd name="connsiteY26" fmla="*/ 251793 h 793128"/>
                  <a:gd name="connsiteX27" fmla="*/ 0 w 607548"/>
                  <a:gd name="connsiteY27" fmla="*/ 158354 h 793128"/>
                  <a:gd name="connsiteX0" fmla="*/ 364691 w 607381"/>
                  <a:gd name="connsiteY0" fmla="*/ 491510 h 793128"/>
                  <a:gd name="connsiteX1" fmla="*/ 225353 w 607381"/>
                  <a:gd name="connsiteY1" fmla="*/ 482061 h 793128"/>
                  <a:gd name="connsiteX2" fmla="*/ 111882 w 607381"/>
                  <a:gd name="connsiteY2" fmla="*/ 593315 h 793128"/>
                  <a:gd name="connsiteX3" fmla="*/ 176052 w 607381"/>
                  <a:gd name="connsiteY3" fmla="*/ 679762 h 793128"/>
                  <a:gd name="connsiteX4" fmla="*/ 315860 w 607381"/>
                  <a:gd name="connsiteY4" fmla="*/ 731271 h 793128"/>
                  <a:gd name="connsiteX5" fmla="*/ 364691 w 607381"/>
                  <a:gd name="connsiteY5" fmla="*/ 491510 h 793128"/>
                  <a:gd name="connsiteX6" fmla="*/ 0 w 607381"/>
                  <a:gd name="connsiteY6" fmla="*/ 158354 h 793128"/>
                  <a:gd name="connsiteX7" fmla="*/ 236637 w 607381"/>
                  <a:gd name="connsiteY7" fmla="*/ 0 h 793128"/>
                  <a:gd name="connsiteX8" fmla="*/ 318591 w 607381"/>
                  <a:gd name="connsiteY8" fmla="*/ 173409 h 793128"/>
                  <a:gd name="connsiteX9" fmla="*/ 112673 w 607381"/>
                  <a:gd name="connsiteY9" fmla="*/ 394820 h 793128"/>
                  <a:gd name="connsiteX10" fmla="*/ 414621 w 607381"/>
                  <a:gd name="connsiteY10" fmla="*/ 234481 h 793128"/>
                  <a:gd name="connsiteX11" fmla="*/ 553056 w 607381"/>
                  <a:gd name="connsiteY11" fmla="*/ 319603 h 793128"/>
                  <a:gd name="connsiteX12" fmla="*/ 606993 w 607381"/>
                  <a:gd name="connsiteY12" fmla="*/ 519672 h 793128"/>
                  <a:gd name="connsiteX13" fmla="*/ 523830 w 607381"/>
                  <a:gd name="connsiteY13" fmla="*/ 707375 h 793128"/>
                  <a:gd name="connsiteX14" fmla="*/ 352685 w 607381"/>
                  <a:gd name="connsiteY14" fmla="*/ 791072 h 793128"/>
                  <a:gd name="connsiteX15" fmla="*/ 106107 w 607381"/>
                  <a:gd name="connsiteY15" fmla="*/ 747862 h 793128"/>
                  <a:gd name="connsiteX16" fmla="*/ 52076 w 607381"/>
                  <a:gd name="connsiteY16" fmla="*/ 543646 h 793128"/>
                  <a:gd name="connsiteX17" fmla="*/ 237647 w 607381"/>
                  <a:gd name="connsiteY17" fmla="*/ 426151 h 793128"/>
                  <a:gd name="connsiteX18" fmla="*/ 423380 w 607381"/>
                  <a:gd name="connsiteY18" fmla="*/ 462857 h 793128"/>
                  <a:gd name="connsiteX19" fmla="*/ 394318 w 607381"/>
                  <a:gd name="connsiteY19" fmla="*/ 719089 h 793128"/>
                  <a:gd name="connsiteX20" fmla="*/ 441498 w 607381"/>
                  <a:gd name="connsiteY20" fmla="*/ 351507 h 793128"/>
                  <a:gd name="connsiteX21" fmla="*/ 282085 w 607381"/>
                  <a:gd name="connsiteY21" fmla="*/ 355136 h 793128"/>
                  <a:gd name="connsiteX22" fmla="*/ 86100 w 607381"/>
                  <a:gd name="connsiteY22" fmla="*/ 463762 h 793128"/>
                  <a:gd name="connsiteX23" fmla="*/ 35358 w 607381"/>
                  <a:gd name="connsiteY23" fmla="*/ 398701 h 793128"/>
                  <a:gd name="connsiteX24" fmla="*/ 249742 w 607381"/>
                  <a:gd name="connsiteY24" fmla="*/ 159989 h 793128"/>
                  <a:gd name="connsiteX25" fmla="*/ 220590 w 607381"/>
                  <a:gd name="connsiteY25" fmla="*/ 80741 h 793128"/>
                  <a:gd name="connsiteX26" fmla="*/ 22226 w 607381"/>
                  <a:gd name="connsiteY26" fmla="*/ 251793 h 793128"/>
                  <a:gd name="connsiteX27" fmla="*/ 0 w 607381"/>
                  <a:gd name="connsiteY27" fmla="*/ 158354 h 793128"/>
                  <a:gd name="connsiteX0" fmla="*/ 364691 w 609469"/>
                  <a:gd name="connsiteY0" fmla="*/ 491510 h 793128"/>
                  <a:gd name="connsiteX1" fmla="*/ 225353 w 609469"/>
                  <a:gd name="connsiteY1" fmla="*/ 482061 h 793128"/>
                  <a:gd name="connsiteX2" fmla="*/ 111882 w 609469"/>
                  <a:gd name="connsiteY2" fmla="*/ 593315 h 793128"/>
                  <a:gd name="connsiteX3" fmla="*/ 176052 w 609469"/>
                  <a:gd name="connsiteY3" fmla="*/ 679762 h 793128"/>
                  <a:gd name="connsiteX4" fmla="*/ 315860 w 609469"/>
                  <a:gd name="connsiteY4" fmla="*/ 731271 h 793128"/>
                  <a:gd name="connsiteX5" fmla="*/ 364691 w 609469"/>
                  <a:gd name="connsiteY5" fmla="*/ 491510 h 793128"/>
                  <a:gd name="connsiteX6" fmla="*/ 0 w 609469"/>
                  <a:gd name="connsiteY6" fmla="*/ 158354 h 793128"/>
                  <a:gd name="connsiteX7" fmla="*/ 236637 w 609469"/>
                  <a:gd name="connsiteY7" fmla="*/ 0 h 793128"/>
                  <a:gd name="connsiteX8" fmla="*/ 318591 w 609469"/>
                  <a:gd name="connsiteY8" fmla="*/ 173409 h 793128"/>
                  <a:gd name="connsiteX9" fmla="*/ 112673 w 609469"/>
                  <a:gd name="connsiteY9" fmla="*/ 394820 h 793128"/>
                  <a:gd name="connsiteX10" fmla="*/ 414621 w 609469"/>
                  <a:gd name="connsiteY10" fmla="*/ 234481 h 793128"/>
                  <a:gd name="connsiteX11" fmla="*/ 580440 w 609469"/>
                  <a:gd name="connsiteY11" fmla="*/ 311269 h 793128"/>
                  <a:gd name="connsiteX12" fmla="*/ 606993 w 609469"/>
                  <a:gd name="connsiteY12" fmla="*/ 519672 h 793128"/>
                  <a:gd name="connsiteX13" fmla="*/ 523830 w 609469"/>
                  <a:gd name="connsiteY13" fmla="*/ 707375 h 793128"/>
                  <a:gd name="connsiteX14" fmla="*/ 352685 w 609469"/>
                  <a:gd name="connsiteY14" fmla="*/ 791072 h 793128"/>
                  <a:gd name="connsiteX15" fmla="*/ 106107 w 609469"/>
                  <a:gd name="connsiteY15" fmla="*/ 747862 h 793128"/>
                  <a:gd name="connsiteX16" fmla="*/ 52076 w 609469"/>
                  <a:gd name="connsiteY16" fmla="*/ 543646 h 793128"/>
                  <a:gd name="connsiteX17" fmla="*/ 237647 w 609469"/>
                  <a:gd name="connsiteY17" fmla="*/ 426151 h 793128"/>
                  <a:gd name="connsiteX18" fmla="*/ 423380 w 609469"/>
                  <a:gd name="connsiteY18" fmla="*/ 462857 h 793128"/>
                  <a:gd name="connsiteX19" fmla="*/ 394318 w 609469"/>
                  <a:gd name="connsiteY19" fmla="*/ 719089 h 793128"/>
                  <a:gd name="connsiteX20" fmla="*/ 441498 w 609469"/>
                  <a:gd name="connsiteY20" fmla="*/ 351507 h 793128"/>
                  <a:gd name="connsiteX21" fmla="*/ 282085 w 609469"/>
                  <a:gd name="connsiteY21" fmla="*/ 355136 h 793128"/>
                  <a:gd name="connsiteX22" fmla="*/ 86100 w 609469"/>
                  <a:gd name="connsiteY22" fmla="*/ 463762 h 793128"/>
                  <a:gd name="connsiteX23" fmla="*/ 35358 w 609469"/>
                  <a:gd name="connsiteY23" fmla="*/ 398701 h 793128"/>
                  <a:gd name="connsiteX24" fmla="*/ 249742 w 609469"/>
                  <a:gd name="connsiteY24" fmla="*/ 159989 h 793128"/>
                  <a:gd name="connsiteX25" fmla="*/ 220590 w 609469"/>
                  <a:gd name="connsiteY25" fmla="*/ 80741 h 793128"/>
                  <a:gd name="connsiteX26" fmla="*/ 22226 w 609469"/>
                  <a:gd name="connsiteY26" fmla="*/ 251793 h 793128"/>
                  <a:gd name="connsiteX27" fmla="*/ 0 w 609469"/>
                  <a:gd name="connsiteY27" fmla="*/ 158354 h 793128"/>
                  <a:gd name="connsiteX0" fmla="*/ 364691 w 612356"/>
                  <a:gd name="connsiteY0" fmla="*/ 491510 h 793128"/>
                  <a:gd name="connsiteX1" fmla="*/ 225353 w 612356"/>
                  <a:gd name="connsiteY1" fmla="*/ 482061 h 793128"/>
                  <a:gd name="connsiteX2" fmla="*/ 111882 w 612356"/>
                  <a:gd name="connsiteY2" fmla="*/ 593315 h 793128"/>
                  <a:gd name="connsiteX3" fmla="*/ 176052 w 612356"/>
                  <a:gd name="connsiteY3" fmla="*/ 679762 h 793128"/>
                  <a:gd name="connsiteX4" fmla="*/ 315860 w 612356"/>
                  <a:gd name="connsiteY4" fmla="*/ 731271 h 793128"/>
                  <a:gd name="connsiteX5" fmla="*/ 364691 w 612356"/>
                  <a:gd name="connsiteY5" fmla="*/ 491510 h 793128"/>
                  <a:gd name="connsiteX6" fmla="*/ 0 w 612356"/>
                  <a:gd name="connsiteY6" fmla="*/ 158354 h 793128"/>
                  <a:gd name="connsiteX7" fmla="*/ 236637 w 612356"/>
                  <a:gd name="connsiteY7" fmla="*/ 0 h 793128"/>
                  <a:gd name="connsiteX8" fmla="*/ 318591 w 612356"/>
                  <a:gd name="connsiteY8" fmla="*/ 173409 h 793128"/>
                  <a:gd name="connsiteX9" fmla="*/ 112673 w 612356"/>
                  <a:gd name="connsiteY9" fmla="*/ 394820 h 793128"/>
                  <a:gd name="connsiteX10" fmla="*/ 389617 w 612356"/>
                  <a:gd name="connsiteY10" fmla="*/ 249960 h 793128"/>
                  <a:gd name="connsiteX11" fmla="*/ 580440 w 612356"/>
                  <a:gd name="connsiteY11" fmla="*/ 311269 h 793128"/>
                  <a:gd name="connsiteX12" fmla="*/ 606993 w 612356"/>
                  <a:gd name="connsiteY12" fmla="*/ 519672 h 793128"/>
                  <a:gd name="connsiteX13" fmla="*/ 523830 w 612356"/>
                  <a:gd name="connsiteY13" fmla="*/ 707375 h 793128"/>
                  <a:gd name="connsiteX14" fmla="*/ 352685 w 612356"/>
                  <a:gd name="connsiteY14" fmla="*/ 791072 h 793128"/>
                  <a:gd name="connsiteX15" fmla="*/ 106107 w 612356"/>
                  <a:gd name="connsiteY15" fmla="*/ 747862 h 793128"/>
                  <a:gd name="connsiteX16" fmla="*/ 52076 w 612356"/>
                  <a:gd name="connsiteY16" fmla="*/ 543646 h 793128"/>
                  <a:gd name="connsiteX17" fmla="*/ 237647 w 612356"/>
                  <a:gd name="connsiteY17" fmla="*/ 426151 h 793128"/>
                  <a:gd name="connsiteX18" fmla="*/ 423380 w 612356"/>
                  <a:gd name="connsiteY18" fmla="*/ 462857 h 793128"/>
                  <a:gd name="connsiteX19" fmla="*/ 394318 w 612356"/>
                  <a:gd name="connsiteY19" fmla="*/ 719089 h 793128"/>
                  <a:gd name="connsiteX20" fmla="*/ 441498 w 612356"/>
                  <a:gd name="connsiteY20" fmla="*/ 351507 h 793128"/>
                  <a:gd name="connsiteX21" fmla="*/ 282085 w 612356"/>
                  <a:gd name="connsiteY21" fmla="*/ 355136 h 793128"/>
                  <a:gd name="connsiteX22" fmla="*/ 86100 w 612356"/>
                  <a:gd name="connsiteY22" fmla="*/ 463762 h 793128"/>
                  <a:gd name="connsiteX23" fmla="*/ 35358 w 612356"/>
                  <a:gd name="connsiteY23" fmla="*/ 398701 h 793128"/>
                  <a:gd name="connsiteX24" fmla="*/ 249742 w 612356"/>
                  <a:gd name="connsiteY24" fmla="*/ 159989 h 793128"/>
                  <a:gd name="connsiteX25" fmla="*/ 220590 w 612356"/>
                  <a:gd name="connsiteY25" fmla="*/ 80741 h 793128"/>
                  <a:gd name="connsiteX26" fmla="*/ 22226 w 612356"/>
                  <a:gd name="connsiteY26" fmla="*/ 251793 h 793128"/>
                  <a:gd name="connsiteX27" fmla="*/ 0 w 612356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76052 w 608474"/>
                  <a:gd name="connsiteY3" fmla="*/ 679762 h 793128"/>
                  <a:gd name="connsiteX4" fmla="*/ 315860 w 608474"/>
                  <a:gd name="connsiteY4" fmla="*/ 731271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19089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48668 w 608474"/>
                  <a:gd name="connsiteY3" fmla="*/ 684525 h 793128"/>
                  <a:gd name="connsiteX4" fmla="*/ 315860 w 608474"/>
                  <a:gd name="connsiteY4" fmla="*/ 731271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19089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48668 w 608474"/>
                  <a:gd name="connsiteY3" fmla="*/ 684525 h 793128"/>
                  <a:gd name="connsiteX4" fmla="*/ 315860 w 608474"/>
                  <a:gd name="connsiteY4" fmla="*/ 731271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10754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48668 w 608474"/>
                  <a:gd name="connsiteY3" fmla="*/ 684525 h 793128"/>
                  <a:gd name="connsiteX4" fmla="*/ 318241 w 608474"/>
                  <a:gd name="connsiteY4" fmla="*/ 711030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10754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48668 w 608474"/>
                  <a:gd name="connsiteY3" fmla="*/ 684525 h 793128"/>
                  <a:gd name="connsiteX4" fmla="*/ 318241 w 608474"/>
                  <a:gd name="connsiteY4" fmla="*/ 711030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00038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48668 w 608474"/>
                  <a:gd name="connsiteY3" fmla="*/ 684525 h 793128"/>
                  <a:gd name="connsiteX4" fmla="*/ 318241 w 608474"/>
                  <a:gd name="connsiteY4" fmla="*/ 711030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00038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6429"/>
                  <a:gd name="connsiteX1" fmla="*/ 225353 w 608474"/>
                  <a:gd name="connsiteY1" fmla="*/ 482061 h 796429"/>
                  <a:gd name="connsiteX2" fmla="*/ 111882 w 608474"/>
                  <a:gd name="connsiteY2" fmla="*/ 593315 h 796429"/>
                  <a:gd name="connsiteX3" fmla="*/ 148668 w 608474"/>
                  <a:gd name="connsiteY3" fmla="*/ 684525 h 796429"/>
                  <a:gd name="connsiteX4" fmla="*/ 318241 w 608474"/>
                  <a:gd name="connsiteY4" fmla="*/ 711030 h 796429"/>
                  <a:gd name="connsiteX5" fmla="*/ 364691 w 608474"/>
                  <a:gd name="connsiteY5" fmla="*/ 491510 h 796429"/>
                  <a:gd name="connsiteX6" fmla="*/ 0 w 608474"/>
                  <a:gd name="connsiteY6" fmla="*/ 158354 h 796429"/>
                  <a:gd name="connsiteX7" fmla="*/ 236637 w 608474"/>
                  <a:gd name="connsiteY7" fmla="*/ 0 h 796429"/>
                  <a:gd name="connsiteX8" fmla="*/ 318591 w 608474"/>
                  <a:gd name="connsiteY8" fmla="*/ 173409 h 796429"/>
                  <a:gd name="connsiteX9" fmla="*/ 112673 w 608474"/>
                  <a:gd name="connsiteY9" fmla="*/ 394820 h 796429"/>
                  <a:gd name="connsiteX10" fmla="*/ 389617 w 608474"/>
                  <a:gd name="connsiteY10" fmla="*/ 249960 h 796429"/>
                  <a:gd name="connsiteX11" fmla="*/ 562581 w 608474"/>
                  <a:gd name="connsiteY11" fmla="*/ 318413 h 796429"/>
                  <a:gd name="connsiteX12" fmla="*/ 606993 w 608474"/>
                  <a:gd name="connsiteY12" fmla="*/ 519672 h 796429"/>
                  <a:gd name="connsiteX13" fmla="*/ 523830 w 608474"/>
                  <a:gd name="connsiteY13" fmla="*/ 707375 h 796429"/>
                  <a:gd name="connsiteX14" fmla="*/ 308632 w 608474"/>
                  <a:gd name="connsiteY14" fmla="*/ 794644 h 796429"/>
                  <a:gd name="connsiteX15" fmla="*/ 106107 w 608474"/>
                  <a:gd name="connsiteY15" fmla="*/ 747862 h 796429"/>
                  <a:gd name="connsiteX16" fmla="*/ 52076 w 608474"/>
                  <a:gd name="connsiteY16" fmla="*/ 543646 h 796429"/>
                  <a:gd name="connsiteX17" fmla="*/ 237647 w 608474"/>
                  <a:gd name="connsiteY17" fmla="*/ 426151 h 796429"/>
                  <a:gd name="connsiteX18" fmla="*/ 423380 w 608474"/>
                  <a:gd name="connsiteY18" fmla="*/ 462857 h 796429"/>
                  <a:gd name="connsiteX19" fmla="*/ 394318 w 608474"/>
                  <a:gd name="connsiteY19" fmla="*/ 700038 h 796429"/>
                  <a:gd name="connsiteX20" fmla="*/ 441498 w 608474"/>
                  <a:gd name="connsiteY20" fmla="*/ 351507 h 796429"/>
                  <a:gd name="connsiteX21" fmla="*/ 282085 w 608474"/>
                  <a:gd name="connsiteY21" fmla="*/ 355136 h 796429"/>
                  <a:gd name="connsiteX22" fmla="*/ 86100 w 608474"/>
                  <a:gd name="connsiteY22" fmla="*/ 463762 h 796429"/>
                  <a:gd name="connsiteX23" fmla="*/ 35358 w 608474"/>
                  <a:gd name="connsiteY23" fmla="*/ 398701 h 796429"/>
                  <a:gd name="connsiteX24" fmla="*/ 249742 w 608474"/>
                  <a:gd name="connsiteY24" fmla="*/ 159989 h 796429"/>
                  <a:gd name="connsiteX25" fmla="*/ 220590 w 608474"/>
                  <a:gd name="connsiteY25" fmla="*/ 80741 h 796429"/>
                  <a:gd name="connsiteX26" fmla="*/ 22226 w 608474"/>
                  <a:gd name="connsiteY26" fmla="*/ 251793 h 796429"/>
                  <a:gd name="connsiteX27" fmla="*/ 0 w 608474"/>
                  <a:gd name="connsiteY27" fmla="*/ 158354 h 796429"/>
                  <a:gd name="connsiteX0" fmla="*/ 364691 w 608474"/>
                  <a:gd name="connsiteY0" fmla="*/ 491510 h 796429"/>
                  <a:gd name="connsiteX1" fmla="*/ 225353 w 608474"/>
                  <a:gd name="connsiteY1" fmla="*/ 482061 h 796429"/>
                  <a:gd name="connsiteX2" fmla="*/ 111882 w 608474"/>
                  <a:gd name="connsiteY2" fmla="*/ 593315 h 796429"/>
                  <a:gd name="connsiteX3" fmla="*/ 159384 w 608474"/>
                  <a:gd name="connsiteY3" fmla="*/ 697622 h 796429"/>
                  <a:gd name="connsiteX4" fmla="*/ 318241 w 608474"/>
                  <a:gd name="connsiteY4" fmla="*/ 711030 h 796429"/>
                  <a:gd name="connsiteX5" fmla="*/ 364691 w 608474"/>
                  <a:gd name="connsiteY5" fmla="*/ 491510 h 796429"/>
                  <a:gd name="connsiteX6" fmla="*/ 0 w 608474"/>
                  <a:gd name="connsiteY6" fmla="*/ 158354 h 796429"/>
                  <a:gd name="connsiteX7" fmla="*/ 236637 w 608474"/>
                  <a:gd name="connsiteY7" fmla="*/ 0 h 796429"/>
                  <a:gd name="connsiteX8" fmla="*/ 318591 w 608474"/>
                  <a:gd name="connsiteY8" fmla="*/ 173409 h 796429"/>
                  <a:gd name="connsiteX9" fmla="*/ 112673 w 608474"/>
                  <a:gd name="connsiteY9" fmla="*/ 394820 h 796429"/>
                  <a:gd name="connsiteX10" fmla="*/ 389617 w 608474"/>
                  <a:gd name="connsiteY10" fmla="*/ 249960 h 796429"/>
                  <a:gd name="connsiteX11" fmla="*/ 562581 w 608474"/>
                  <a:gd name="connsiteY11" fmla="*/ 318413 h 796429"/>
                  <a:gd name="connsiteX12" fmla="*/ 606993 w 608474"/>
                  <a:gd name="connsiteY12" fmla="*/ 519672 h 796429"/>
                  <a:gd name="connsiteX13" fmla="*/ 523830 w 608474"/>
                  <a:gd name="connsiteY13" fmla="*/ 707375 h 796429"/>
                  <a:gd name="connsiteX14" fmla="*/ 308632 w 608474"/>
                  <a:gd name="connsiteY14" fmla="*/ 794644 h 796429"/>
                  <a:gd name="connsiteX15" fmla="*/ 106107 w 608474"/>
                  <a:gd name="connsiteY15" fmla="*/ 747862 h 796429"/>
                  <a:gd name="connsiteX16" fmla="*/ 52076 w 608474"/>
                  <a:gd name="connsiteY16" fmla="*/ 543646 h 796429"/>
                  <a:gd name="connsiteX17" fmla="*/ 237647 w 608474"/>
                  <a:gd name="connsiteY17" fmla="*/ 426151 h 796429"/>
                  <a:gd name="connsiteX18" fmla="*/ 423380 w 608474"/>
                  <a:gd name="connsiteY18" fmla="*/ 462857 h 796429"/>
                  <a:gd name="connsiteX19" fmla="*/ 394318 w 608474"/>
                  <a:gd name="connsiteY19" fmla="*/ 700038 h 796429"/>
                  <a:gd name="connsiteX20" fmla="*/ 441498 w 608474"/>
                  <a:gd name="connsiteY20" fmla="*/ 351507 h 796429"/>
                  <a:gd name="connsiteX21" fmla="*/ 282085 w 608474"/>
                  <a:gd name="connsiteY21" fmla="*/ 355136 h 796429"/>
                  <a:gd name="connsiteX22" fmla="*/ 86100 w 608474"/>
                  <a:gd name="connsiteY22" fmla="*/ 463762 h 796429"/>
                  <a:gd name="connsiteX23" fmla="*/ 35358 w 608474"/>
                  <a:gd name="connsiteY23" fmla="*/ 398701 h 796429"/>
                  <a:gd name="connsiteX24" fmla="*/ 249742 w 608474"/>
                  <a:gd name="connsiteY24" fmla="*/ 159989 h 796429"/>
                  <a:gd name="connsiteX25" fmla="*/ 220590 w 608474"/>
                  <a:gd name="connsiteY25" fmla="*/ 80741 h 796429"/>
                  <a:gd name="connsiteX26" fmla="*/ 22226 w 608474"/>
                  <a:gd name="connsiteY26" fmla="*/ 251793 h 796429"/>
                  <a:gd name="connsiteX27" fmla="*/ 0 w 608474"/>
                  <a:gd name="connsiteY27" fmla="*/ 158354 h 796429"/>
                  <a:gd name="connsiteX0" fmla="*/ 364691 w 608474"/>
                  <a:gd name="connsiteY0" fmla="*/ 491510 h 796429"/>
                  <a:gd name="connsiteX1" fmla="*/ 225353 w 608474"/>
                  <a:gd name="connsiteY1" fmla="*/ 482061 h 796429"/>
                  <a:gd name="connsiteX2" fmla="*/ 138076 w 608474"/>
                  <a:gd name="connsiteY2" fmla="*/ 593315 h 796429"/>
                  <a:gd name="connsiteX3" fmla="*/ 159384 w 608474"/>
                  <a:gd name="connsiteY3" fmla="*/ 697622 h 796429"/>
                  <a:gd name="connsiteX4" fmla="*/ 318241 w 608474"/>
                  <a:gd name="connsiteY4" fmla="*/ 711030 h 796429"/>
                  <a:gd name="connsiteX5" fmla="*/ 364691 w 608474"/>
                  <a:gd name="connsiteY5" fmla="*/ 491510 h 796429"/>
                  <a:gd name="connsiteX6" fmla="*/ 0 w 608474"/>
                  <a:gd name="connsiteY6" fmla="*/ 158354 h 796429"/>
                  <a:gd name="connsiteX7" fmla="*/ 236637 w 608474"/>
                  <a:gd name="connsiteY7" fmla="*/ 0 h 796429"/>
                  <a:gd name="connsiteX8" fmla="*/ 318591 w 608474"/>
                  <a:gd name="connsiteY8" fmla="*/ 173409 h 796429"/>
                  <a:gd name="connsiteX9" fmla="*/ 112673 w 608474"/>
                  <a:gd name="connsiteY9" fmla="*/ 394820 h 796429"/>
                  <a:gd name="connsiteX10" fmla="*/ 389617 w 608474"/>
                  <a:gd name="connsiteY10" fmla="*/ 249960 h 796429"/>
                  <a:gd name="connsiteX11" fmla="*/ 562581 w 608474"/>
                  <a:gd name="connsiteY11" fmla="*/ 318413 h 796429"/>
                  <a:gd name="connsiteX12" fmla="*/ 606993 w 608474"/>
                  <a:gd name="connsiteY12" fmla="*/ 519672 h 796429"/>
                  <a:gd name="connsiteX13" fmla="*/ 523830 w 608474"/>
                  <a:gd name="connsiteY13" fmla="*/ 707375 h 796429"/>
                  <a:gd name="connsiteX14" fmla="*/ 308632 w 608474"/>
                  <a:gd name="connsiteY14" fmla="*/ 794644 h 796429"/>
                  <a:gd name="connsiteX15" fmla="*/ 106107 w 608474"/>
                  <a:gd name="connsiteY15" fmla="*/ 747862 h 796429"/>
                  <a:gd name="connsiteX16" fmla="*/ 52076 w 608474"/>
                  <a:gd name="connsiteY16" fmla="*/ 543646 h 796429"/>
                  <a:gd name="connsiteX17" fmla="*/ 237647 w 608474"/>
                  <a:gd name="connsiteY17" fmla="*/ 426151 h 796429"/>
                  <a:gd name="connsiteX18" fmla="*/ 423380 w 608474"/>
                  <a:gd name="connsiteY18" fmla="*/ 462857 h 796429"/>
                  <a:gd name="connsiteX19" fmla="*/ 394318 w 608474"/>
                  <a:gd name="connsiteY19" fmla="*/ 700038 h 796429"/>
                  <a:gd name="connsiteX20" fmla="*/ 441498 w 608474"/>
                  <a:gd name="connsiteY20" fmla="*/ 351507 h 796429"/>
                  <a:gd name="connsiteX21" fmla="*/ 282085 w 608474"/>
                  <a:gd name="connsiteY21" fmla="*/ 355136 h 796429"/>
                  <a:gd name="connsiteX22" fmla="*/ 86100 w 608474"/>
                  <a:gd name="connsiteY22" fmla="*/ 463762 h 796429"/>
                  <a:gd name="connsiteX23" fmla="*/ 35358 w 608474"/>
                  <a:gd name="connsiteY23" fmla="*/ 398701 h 796429"/>
                  <a:gd name="connsiteX24" fmla="*/ 249742 w 608474"/>
                  <a:gd name="connsiteY24" fmla="*/ 159989 h 796429"/>
                  <a:gd name="connsiteX25" fmla="*/ 220590 w 608474"/>
                  <a:gd name="connsiteY25" fmla="*/ 80741 h 796429"/>
                  <a:gd name="connsiteX26" fmla="*/ 22226 w 608474"/>
                  <a:gd name="connsiteY26" fmla="*/ 251793 h 796429"/>
                  <a:gd name="connsiteX27" fmla="*/ 0 w 608474"/>
                  <a:gd name="connsiteY27" fmla="*/ 158354 h 796429"/>
                  <a:gd name="connsiteX0" fmla="*/ 364691 w 608474"/>
                  <a:gd name="connsiteY0" fmla="*/ 491510 h 796444"/>
                  <a:gd name="connsiteX1" fmla="*/ 225353 w 608474"/>
                  <a:gd name="connsiteY1" fmla="*/ 482061 h 796444"/>
                  <a:gd name="connsiteX2" fmla="*/ 138076 w 608474"/>
                  <a:gd name="connsiteY2" fmla="*/ 593315 h 796444"/>
                  <a:gd name="connsiteX3" fmla="*/ 159384 w 608474"/>
                  <a:gd name="connsiteY3" fmla="*/ 697622 h 796444"/>
                  <a:gd name="connsiteX4" fmla="*/ 318241 w 608474"/>
                  <a:gd name="connsiteY4" fmla="*/ 71103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23380 w 608474"/>
                  <a:gd name="connsiteY18" fmla="*/ 462857 h 796444"/>
                  <a:gd name="connsiteX19" fmla="*/ 394318 w 608474"/>
                  <a:gd name="connsiteY19" fmla="*/ 700038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25353 w 608474"/>
                  <a:gd name="connsiteY1" fmla="*/ 482061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8241 w 608474"/>
                  <a:gd name="connsiteY4" fmla="*/ 71103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23380 w 608474"/>
                  <a:gd name="connsiteY18" fmla="*/ 462857 h 796444"/>
                  <a:gd name="connsiteX19" fmla="*/ 394318 w 608474"/>
                  <a:gd name="connsiteY19" fmla="*/ 700038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8241 w 608474"/>
                  <a:gd name="connsiteY4" fmla="*/ 71103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23380 w 608474"/>
                  <a:gd name="connsiteY18" fmla="*/ 462857 h 796444"/>
                  <a:gd name="connsiteX19" fmla="*/ 394318 w 608474"/>
                  <a:gd name="connsiteY19" fmla="*/ 700038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8241 w 608474"/>
                  <a:gd name="connsiteY4" fmla="*/ 71103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94318 w 608474"/>
                  <a:gd name="connsiteY19" fmla="*/ 700038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8241 w 608474"/>
                  <a:gd name="connsiteY4" fmla="*/ 71103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5859 w 608474"/>
                  <a:gd name="connsiteY4" fmla="*/ 719365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5859 w 608474"/>
                  <a:gd name="connsiteY4" fmla="*/ 719365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06334 w 608474"/>
                  <a:gd name="connsiteY4" fmla="*/ 72889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06334 w 608474"/>
                  <a:gd name="connsiteY4" fmla="*/ 72889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06334 w 608474"/>
                  <a:gd name="connsiteY4" fmla="*/ 72889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2838 w 608474"/>
                  <a:gd name="connsiteY2" fmla="*/ 579027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97539 h 796444"/>
                  <a:gd name="connsiteX2" fmla="*/ 142838 w 608474"/>
                  <a:gd name="connsiteY2" fmla="*/ 579027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42838 w 608474"/>
                  <a:gd name="connsiteY2" fmla="*/ 579027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42838 w 608474"/>
                  <a:gd name="connsiteY2" fmla="*/ 579027 h 796444"/>
                  <a:gd name="connsiteX3" fmla="*/ 165337 w 608474"/>
                  <a:gd name="connsiteY3" fmla="*/ 692860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42838 w 608474"/>
                  <a:gd name="connsiteY2" fmla="*/ 579027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25041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81221 w 608474"/>
                  <a:gd name="connsiteY19" fmla="*/ 725041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70644 w 608474"/>
                  <a:gd name="connsiteY0" fmla="*/ 464126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70644 w 608474"/>
                  <a:gd name="connsiteY5" fmla="*/ 464126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81221 w 608474"/>
                  <a:gd name="connsiteY19" fmla="*/ 725041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70644 w 608474"/>
                  <a:gd name="connsiteY0" fmla="*/ 464126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70644 w 608474"/>
                  <a:gd name="connsiteY5" fmla="*/ 464126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70505 w 608474"/>
                  <a:gd name="connsiteY19" fmla="*/ 72146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70644 w 608474"/>
                  <a:gd name="connsiteY0" fmla="*/ 464126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70644 w 608474"/>
                  <a:gd name="connsiteY5" fmla="*/ 464126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70505 w 608474"/>
                  <a:gd name="connsiteY19" fmla="*/ 72146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70644 w 608474"/>
                  <a:gd name="connsiteY0" fmla="*/ 464126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70644 w 608474"/>
                  <a:gd name="connsiteY5" fmla="*/ 464126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70505 w 608474"/>
                  <a:gd name="connsiteY19" fmla="*/ 721469 h 796444"/>
                  <a:gd name="connsiteX20" fmla="*/ 447451 w 608474"/>
                  <a:gd name="connsiteY20" fmla="*/ 365794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70644 w 608474"/>
                  <a:gd name="connsiteY0" fmla="*/ 464126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70644 w 608474"/>
                  <a:gd name="connsiteY5" fmla="*/ 464126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70505 w 608474"/>
                  <a:gd name="connsiteY19" fmla="*/ 721469 h 796444"/>
                  <a:gd name="connsiteX20" fmla="*/ 461739 w 608474"/>
                  <a:gd name="connsiteY20" fmla="*/ 339600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57547 w 608474"/>
                  <a:gd name="connsiteY0" fmla="*/ 470079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57547 w 608474"/>
                  <a:gd name="connsiteY5" fmla="*/ 470079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70505 w 608474"/>
                  <a:gd name="connsiteY19" fmla="*/ 721469 h 796444"/>
                  <a:gd name="connsiteX20" fmla="*/ 461739 w 608474"/>
                  <a:gd name="connsiteY20" fmla="*/ 339600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57547 w 608474"/>
                  <a:gd name="connsiteY0" fmla="*/ 470079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57547 w 608474"/>
                  <a:gd name="connsiteY5" fmla="*/ 470079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34095 w 608474"/>
                  <a:gd name="connsiteY18" fmla="*/ 459285 h 796444"/>
                  <a:gd name="connsiteX19" fmla="*/ 370505 w 608474"/>
                  <a:gd name="connsiteY19" fmla="*/ 721469 h 796444"/>
                  <a:gd name="connsiteX20" fmla="*/ 461739 w 608474"/>
                  <a:gd name="connsiteY20" fmla="*/ 339600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57547 w 608474"/>
                  <a:gd name="connsiteY0" fmla="*/ 470079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57547 w 608474"/>
                  <a:gd name="connsiteY5" fmla="*/ 470079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34095 w 608474"/>
                  <a:gd name="connsiteY18" fmla="*/ 459285 h 796444"/>
                  <a:gd name="connsiteX19" fmla="*/ 370505 w 608474"/>
                  <a:gd name="connsiteY19" fmla="*/ 721469 h 796444"/>
                  <a:gd name="connsiteX20" fmla="*/ 461739 w 608474"/>
                  <a:gd name="connsiteY20" fmla="*/ 339600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57547 w 608474"/>
                  <a:gd name="connsiteY0" fmla="*/ 470079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295618 w 608474"/>
                  <a:gd name="connsiteY4" fmla="*/ 720555 h 796444"/>
                  <a:gd name="connsiteX5" fmla="*/ 357547 w 608474"/>
                  <a:gd name="connsiteY5" fmla="*/ 470079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34095 w 608474"/>
                  <a:gd name="connsiteY18" fmla="*/ 459285 h 796444"/>
                  <a:gd name="connsiteX19" fmla="*/ 370505 w 608474"/>
                  <a:gd name="connsiteY19" fmla="*/ 721469 h 796444"/>
                  <a:gd name="connsiteX20" fmla="*/ 461739 w 608474"/>
                  <a:gd name="connsiteY20" fmla="*/ 339600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57547 w 608474"/>
                  <a:gd name="connsiteY0" fmla="*/ 470079 h 794707"/>
                  <a:gd name="connsiteX1" fmla="*/ 230116 w 608474"/>
                  <a:gd name="connsiteY1" fmla="*/ 490395 h 794707"/>
                  <a:gd name="connsiteX2" fmla="*/ 161888 w 608474"/>
                  <a:gd name="connsiteY2" fmla="*/ 575455 h 794707"/>
                  <a:gd name="connsiteX3" fmla="*/ 186768 w 608474"/>
                  <a:gd name="connsiteY3" fmla="*/ 675000 h 794707"/>
                  <a:gd name="connsiteX4" fmla="*/ 295618 w 608474"/>
                  <a:gd name="connsiteY4" fmla="*/ 720555 h 794707"/>
                  <a:gd name="connsiteX5" fmla="*/ 357547 w 608474"/>
                  <a:gd name="connsiteY5" fmla="*/ 470079 h 794707"/>
                  <a:gd name="connsiteX6" fmla="*/ 0 w 608474"/>
                  <a:gd name="connsiteY6" fmla="*/ 158354 h 794707"/>
                  <a:gd name="connsiteX7" fmla="*/ 236637 w 608474"/>
                  <a:gd name="connsiteY7" fmla="*/ 0 h 794707"/>
                  <a:gd name="connsiteX8" fmla="*/ 318591 w 608474"/>
                  <a:gd name="connsiteY8" fmla="*/ 173409 h 794707"/>
                  <a:gd name="connsiteX9" fmla="*/ 112673 w 608474"/>
                  <a:gd name="connsiteY9" fmla="*/ 394820 h 794707"/>
                  <a:gd name="connsiteX10" fmla="*/ 389617 w 608474"/>
                  <a:gd name="connsiteY10" fmla="*/ 249960 h 794707"/>
                  <a:gd name="connsiteX11" fmla="*/ 562581 w 608474"/>
                  <a:gd name="connsiteY11" fmla="*/ 318413 h 794707"/>
                  <a:gd name="connsiteX12" fmla="*/ 606993 w 608474"/>
                  <a:gd name="connsiteY12" fmla="*/ 519672 h 794707"/>
                  <a:gd name="connsiteX13" fmla="*/ 523830 w 608474"/>
                  <a:gd name="connsiteY13" fmla="*/ 707375 h 794707"/>
                  <a:gd name="connsiteX14" fmla="*/ 308632 w 608474"/>
                  <a:gd name="connsiteY14" fmla="*/ 794644 h 794707"/>
                  <a:gd name="connsiteX15" fmla="*/ 128729 w 608474"/>
                  <a:gd name="connsiteY15" fmla="*/ 718096 h 794707"/>
                  <a:gd name="connsiteX16" fmla="*/ 87794 w 608474"/>
                  <a:gd name="connsiteY16" fmla="*/ 542455 h 794707"/>
                  <a:gd name="connsiteX17" fmla="*/ 237647 w 608474"/>
                  <a:gd name="connsiteY17" fmla="*/ 426151 h 794707"/>
                  <a:gd name="connsiteX18" fmla="*/ 434095 w 608474"/>
                  <a:gd name="connsiteY18" fmla="*/ 459285 h 794707"/>
                  <a:gd name="connsiteX19" fmla="*/ 370505 w 608474"/>
                  <a:gd name="connsiteY19" fmla="*/ 721469 h 794707"/>
                  <a:gd name="connsiteX20" fmla="*/ 461739 w 608474"/>
                  <a:gd name="connsiteY20" fmla="*/ 339600 h 794707"/>
                  <a:gd name="connsiteX21" fmla="*/ 282085 w 608474"/>
                  <a:gd name="connsiteY21" fmla="*/ 355136 h 794707"/>
                  <a:gd name="connsiteX22" fmla="*/ 86100 w 608474"/>
                  <a:gd name="connsiteY22" fmla="*/ 463762 h 794707"/>
                  <a:gd name="connsiteX23" fmla="*/ 35358 w 608474"/>
                  <a:gd name="connsiteY23" fmla="*/ 398701 h 794707"/>
                  <a:gd name="connsiteX24" fmla="*/ 249742 w 608474"/>
                  <a:gd name="connsiteY24" fmla="*/ 159989 h 794707"/>
                  <a:gd name="connsiteX25" fmla="*/ 220590 w 608474"/>
                  <a:gd name="connsiteY25" fmla="*/ 80741 h 794707"/>
                  <a:gd name="connsiteX26" fmla="*/ 22226 w 608474"/>
                  <a:gd name="connsiteY26" fmla="*/ 251793 h 794707"/>
                  <a:gd name="connsiteX27" fmla="*/ 0 w 608474"/>
                  <a:gd name="connsiteY27" fmla="*/ 158354 h 794707"/>
                  <a:gd name="connsiteX0" fmla="*/ 357547 w 608474"/>
                  <a:gd name="connsiteY0" fmla="*/ 470079 h 794707"/>
                  <a:gd name="connsiteX1" fmla="*/ 230116 w 608474"/>
                  <a:gd name="connsiteY1" fmla="*/ 490395 h 794707"/>
                  <a:gd name="connsiteX2" fmla="*/ 161888 w 608474"/>
                  <a:gd name="connsiteY2" fmla="*/ 575455 h 794707"/>
                  <a:gd name="connsiteX3" fmla="*/ 186768 w 608474"/>
                  <a:gd name="connsiteY3" fmla="*/ 675000 h 794707"/>
                  <a:gd name="connsiteX4" fmla="*/ 295618 w 608474"/>
                  <a:gd name="connsiteY4" fmla="*/ 720555 h 794707"/>
                  <a:gd name="connsiteX5" fmla="*/ 357547 w 608474"/>
                  <a:gd name="connsiteY5" fmla="*/ 470079 h 794707"/>
                  <a:gd name="connsiteX6" fmla="*/ 0 w 608474"/>
                  <a:gd name="connsiteY6" fmla="*/ 158354 h 794707"/>
                  <a:gd name="connsiteX7" fmla="*/ 236637 w 608474"/>
                  <a:gd name="connsiteY7" fmla="*/ 0 h 794707"/>
                  <a:gd name="connsiteX8" fmla="*/ 318591 w 608474"/>
                  <a:gd name="connsiteY8" fmla="*/ 173409 h 794707"/>
                  <a:gd name="connsiteX9" fmla="*/ 112673 w 608474"/>
                  <a:gd name="connsiteY9" fmla="*/ 394820 h 794707"/>
                  <a:gd name="connsiteX10" fmla="*/ 389617 w 608474"/>
                  <a:gd name="connsiteY10" fmla="*/ 249960 h 794707"/>
                  <a:gd name="connsiteX11" fmla="*/ 562581 w 608474"/>
                  <a:gd name="connsiteY11" fmla="*/ 318413 h 794707"/>
                  <a:gd name="connsiteX12" fmla="*/ 606993 w 608474"/>
                  <a:gd name="connsiteY12" fmla="*/ 519672 h 794707"/>
                  <a:gd name="connsiteX13" fmla="*/ 523830 w 608474"/>
                  <a:gd name="connsiteY13" fmla="*/ 707375 h 794707"/>
                  <a:gd name="connsiteX14" fmla="*/ 308632 w 608474"/>
                  <a:gd name="connsiteY14" fmla="*/ 794644 h 794707"/>
                  <a:gd name="connsiteX15" fmla="*/ 128729 w 608474"/>
                  <a:gd name="connsiteY15" fmla="*/ 718096 h 794707"/>
                  <a:gd name="connsiteX16" fmla="*/ 87794 w 608474"/>
                  <a:gd name="connsiteY16" fmla="*/ 542455 h 794707"/>
                  <a:gd name="connsiteX17" fmla="*/ 237647 w 608474"/>
                  <a:gd name="connsiteY17" fmla="*/ 426151 h 794707"/>
                  <a:gd name="connsiteX18" fmla="*/ 434095 w 608474"/>
                  <a:gd name="connsiteY18" fmla="*/ 459285 h 794707"/>
                  <a:gd name="connsiteX19" fmla="*/ 370505 w 608474"/>
                  <a:gd name="connsiteY19" fmla="*/ 721469 h 794707"/>
                  <a:gd name="connsiteX20" fmla="*/ 461739 w 608474"/>
                  <a:gd name="connsiteY20" fmla="*/ 339600 h 794707"/>
                  <a:gd name="connsiteX21" fmla="*/ 282085 w 608474"/>
                  <a:gd name="connsiteY21" fmla="*/ 355136 h 794707"/>
                  <a:gd name="connsiteX22" fmla="*/ 86100 w 608474"/>
                  <a:gd name="connsiteY22" fmla="*/ 463762 h 794707"/>
                  <a:gd name="connsiteX23" fmla="*/ 35358 w 608474"/>
                  <a:gd name="connsiteY23" fmla="*/ 398701 h 794707"/>
                  <a:gd name="connsiteX24" fmla="*/ 230692 w 608474"/>
                  <a:gd name="connsiteY24" fmla="*/ 148083 h 794707"/>
                  <a:gd name="connsiteX25" fmla="*/ 220590 w 608474"/>
                  <a:gd name="connsiteY25" fmla="*/ 80741 h 794707"/>
                  <a:gd name="connsiteX26" fmla="*/ 22226 w 608474"/>
                  <a:gd name="connsiteY26" fmla="*/ 251793 h 794707"/>
                  <a:gd name="connsiteX27" fmla="*/ 0 w 608474"/>
                  <a:gd name="connsiteY27" fmla="*/ 158354 h 794707"/>
                  <a:gd name="connsiteX0" fmla="*/ 357547 w 608474"/>
                  <a:gd name="connsiteY0" fmla="*/ 470079 h 794707"/>
                  <a:gd name="connsiteX1" fmla="*/ 230116 w 608474"/>
                  <a:gd name="connsiteY1" fmla="*/ 490395 h 794707"/>
                  <a:gd name="connsiteX2" fmla="*/ 161888 w 608474"/>
                  <a:gd name="connsiteY2" fmla="*/ 575455 h 794707"/>
                  <a:gd name="connsiteX3" fmla="*/ 186768 w 608474"/>
                  <a:gd name="connsiteY3" fmla="*/ 675000 h 794707"/>
                  <a:gd name="connsiteX4" fmla="*/ 295618 w 608474"/>
                  <a:gd name="connsiteY4" fmla="*/ 720555 h 794707"/>
                  <a:gd name="connsiteX5" fmla="*/ 357547 w 608474"/>
                  <a:gd name="connsiteY5" fmla="*/ 470079 h 794707"/>
                  <a:gd name="connsiteX6" fmla="*/ 0 w 608474"/>
                  <a:gd name="connsiteY6" fmla="*/ 158354 h 794707"/>
                  <a:gd name="connsiteX7" fmla="*/ 236637 w 608474"/>
                  <a:gd name="connsiteY7" fmla="*/ 0 h 794707"/>
                  <a:gd name="connsiteX8" fmla="*/ 318591 w 608474"/>
                  <a:gd name="connsiteY8" fmla="*/ 173409 h 794707"/>
                  <a:gd name="connsiteX9" fmla="*/ 112673 w 608474"/>
                  <a:gd name="connsiteY9" fmla="*/ 394820 h 794707"/>
                  <a:gd name="connsiteX10" fmla="*/ 389617 w 608474"/>
                  <a:gd name="connsiteY10" fmla="*/ 249960 h 794707"/>
                  <a:gd name="connsiteX11" fmla="*/ 562581 w 608474"/>
                  <a:gd name="connsiteY11" fmla="*/ 318413 h 794707"/>
                  <a:gd name="connsiteX12" fmla="*/ 606993 w 608474"/>
                  <a:gd name="connsiteY12" fmla="*/ 519672 h 794707"/>
                  <a:gd name="connsiteX13" fmla="*/ 523830 w 608474"/>
                  <a:gd name="connsiteY13" fmla="*/ 707375 h 794707"/>
                  <a:gd name="connsiteX14" fmla="*/ 308632 w 608474"/>
                  <a:gd name="connsiteY14" fmla="*/ 794644 h 794707"/>
                  <a:gd name="connsiteX15" fmla="*/ 128729 w 608474"/>
                  <a:gd name="connsiteY15" fmla="*/ 718096 h 794707"/>
                  <a:gd name="connsiteX16" fmla="*/ 87794 w 608474"/>
                  <a:gd name="connsiteY16" fmla="*/ 542455 h 794707"/>
                  <a:gd name="connsiteX17" fmla="*/ 237647 w 608474"/>
                  <a:gd name="connsiteY17" fmla="*/ 426151 h 794707"/>
                  <a:gd name="connsiteX18" fmla="*/ 434095 w 608474"/>
                  <a:gd name="connsiteY18" fmla="*/ 459285 h 794707"/>
                  <a:gd name="connsiteX19" fmla="*/ 370505 w 608474"/>
                  <a:gd name="connsiteY19" fmla="*/ 721469 h 794707"/>
                  <a:gd name="connsiteX20" fmla="*/ 461739 w 608474"/>
                  <a:gd name="connsiteY20" fmla="*/ 339600 h 794707"/>
                  <a:gd name="connsiteX21" fmla="*/ 282085 w 608474"/>
                  <a:gd name="connsiteY21" fmla="*/ 355136 h 794707"/>
                  <a:gd name="connsiteX22" fmla="*/ 86100 w 608474"/>
                  <a:gd name="connsiteY22" fmla="*/ 463762 h 794707"/>
                  <a:gd name="connsiteX23" fmla="*/ 35358 w 608474"/>
                  <a:gd name="connsiteY23" fmla="*/ 371317 h 794707"/>
                  <a:gd name="connsiteX24" fmla="*/ 230692 w 608474"/>
                  <a:gd name="connsiteY24" fmla="*/ 148083 h 794707"/>
                  <a:gd name="connsiteX25" fmla="*/ 220590 w 608474"/>
                  <a:gd name="connsiteY25" fmla="*/ 80741 h 794707"/>
                  <a:gd name="connsiteX26" fmla="*/ 22226 w 608474"/>
                  <a:gd name="connsiteY26" fmla="*/ 251793 h 794707"/>
                  <a:gd name="connsiteX27" fmla="*/ 0 w 608474"/>
                  <a:gd name="connsiteY27" fmla="*/ 158354 h 794707"/>
                  <a:gd name="connsiteX0" fmla="*/ 357547 w 608474"/>
                  <a:gd name="connsiteY0" fmla="*/ 470079 h 794707"/>
                  <a:gd name="connsiteX1" fmla="*/ 230116 w 608474"/>
                  <a:gd name="connsiteY1" fmla="*/ 490395 h 794707"/>
                  <a:gd name="connsiteX2" fmla="*/ 161888 w 608474"/>
                  <a:gd name="connsiteY2" fmla="*/ 575455 h 794707"/>
                  <a:gd name="connsiteX3" fmla="*/ 186768 w 608474"/>
                  <a:gd name="connsiteY3" fmla="*/ 675000 h 794707"/>
                  <a:gd name="connsiteX4" fmla="*/ 295618 w 608474"/>
                  <a:gd name="connsiteY4" fmla="*/ 720555 h 794707"/>
                  <a:gd name="connsiteX5" fmla="*/ 357547 w 608474"/>
                  <a:gd name="connsiteY5" fmla="*/ 470079 h 794707"/>
                  <a:gd name="connsiteX6" fmla="*/ 0 w 608474"/>
                  <a:gd name="connsiteY6" fmla="*/ 158354 h 794707"/>
                  <a:gd name="connsiteX7" fmla="*/ 236637 w 608474"/>
                  <a:gd name="connsiteY7" fmla="*/ 0 h 794707"/>
                  <a:gd name="connsiteX8" fmla="*/ 318591 w 608474"/>
                  <a:gd name="connsiteY8" fmla="*/ 173409 h 794707"/>
                  <a:gd name="connsiteX9" fmla="*/ 112673 w 608474"/>
                  <a:gd name="connsiteY9" fmla="*/ 394820 h 794707"/>
                  <a:gd name="connsiteX10" fmla="*/ 389617 w 608474"/>
                  <a:gd name="connsiteY10" fmla="*/ 249960 h 794707"/>
                  <a:gd name="connsiteX11" fmla="*/ 562581 w 608474"/>
                  <a:gd name="connsiteY11" fmla="*/ 318413 h 794707"/>
                  <a:gd name="connsiteX12" fmla="*/ 606993 w 608474"/>
                  <a:gd name="connsiteY12" fmla="*/ 519672 h 794707"/>
                  <a:gd name="connsiteX13" fmla="*/ 523830 w 608474"/>
                  <a:gd name="connsiteY13" fmla="*/ 707375 h 794707"/>
                  <a:gd name="connsiteX14" fmla="*/ 308632 w 608474"/>
                  <a:gd name="connsiteY14" fmla="*/ 794644 h 794707"/>
                  <a:gd name="connsiteX15" fmla="*/ 128729 w 608474"/>
                  <a:gd name="connsiteY15" fmla="*/ 718096 h 794707"/>
                  <a:gd name="connsiteX16" fmla="*/ 87794 w 608474"/>
                  <a:gd name="connsiteY16" fmla="*/ 542455 h 794707"/>
                  <a:gd name="connsiteX17" fmla="*/ 237647 w 608474"/>
                  <a:gd name="connsiteY17" fmla="*/ 426151 h 794707"/>
                  <a:gd name="connsiteX18" fmla="*/ 434095 w 608474"/>
                  <a:gd name="connsiteY18" fmla="*/ 459285 h 794707"/>
                  <a:gd name="connsiteX19" fmla="*/ 370505 w 608474"/>
                  <a:gd name="connsiteY19" fmla="*/ 721469 h 794707"/>
                  <a:gd name="connsiteX20" fmla="*/ 461739 w 608474"/>
                  <a:gd name="connsiteY20" fmla="*/ 339600 h 794707"/>
                  <a:gd name="connsiteX21" fmla="*/ 282085 w 608474"/>
                  <a:gd name="connsiteY21" fmla="*/ 355136 h 794707"/>
                  <a:gd name="connsiteX22" fmla="*/ 86100 w 608474"/>
                  <a:gd name="connsiteY22" fmla="*/ 463762 h 794707"/>
                  <a:gd name="connsiteX23" fmla="*/ 19880 w 608474"/>
                  <a:gd name="connsiteY23" fmla="*/ 386795 h 794707"/>
                  <a:gd name="connsiteX24" fmla="*/ 230692 w 608474"/>
                  <a:gd name="connsiteY24" fmla="*/ 148083 h 794707"/>
                  <a:gd name="connsiteX25" fmla="*/ 220590 w 608474"/>
                  <a:gd name="connsiteY25" fmla="*/ 80741 h 794707"/>
                  <a:gd name="connsiteX26" fmla="*/ 22226 w 608474"/>
                  <a:gd name="connsiteY26" fmla="*/ 251793 h 794707"/>
                  <a:gd name="connsiteX27" fmla="*/ 0 w 608474"/>
                  <a:gd name="connsiteY27" fmla="*/ 158354 h 794707"/>
                  <a:gd name="connsiteX0" fmla="*/ 337667 w 588594"/>
                  <a:gd name="connsiteY0" fmla="*/ 470079 h 794707"/>
                  <a:gd name="connsiteX1" fmla="*/ 210236 w 588594"/>
                  <a:gd name="connsiteY1" fmla="*/ 490395 h 794707"/>
                  <a:gd name="connsiteX2" fmla="*/ 142008 w 588594"/>
                  <a:gd name="connsiteY2" fmla="*/ 575455 h 794707"/>
                  <a:gd name="connsiteX3" fmla="*/ 166888 w 588594"/>
                  <a:gd name="connsiteY3" fmla="*/ 675000 h 794707"/>
                  <a:gd name="connsiteX4" fmla="*/ 275738 w 588594"/>
                  <a:gd name="connsiteY4" fmla="*/ 720555 h 794707"/>
                  <a:gd name="connsiteX5" fmla="*/ 337667 w 588594"/>
                  <a:gd name="connsiteY5" fmla="*/ 470079 h 794707"/>
                  <a:gd name="connsiteX6" fmla="*/ 64655 w 588594"/>
                  <a:gd name="connsiteY6" fmla="*/ 110729 h 794707"/>
                  <a:gd name="connsiteX7" fmla="*/ 216757 w 588594"/>
                  <a:gd name="connsiteY7" fmla="*/ 0 h 794707"/>
                  <a:gd name="connsiteX8" fmla="*/ 298711 w 588594"/>
                  <a:gd name="connsiteY8" fmla="*/ 173409 h 794707"/>
                  <a:gd name="connsiteX9" fmla="*/ 92793 w 588594"/>
                  <a:gd name="connsiteY9" fmla="*/ 394820 h 794707"/>
                  <a:gd name="connsiteX10" fmla="*/ 369737 w 588594"/>
                  <a:gd name="connsiteY10" fmla="*/ 249960 h 794707"/>
                  <a:gd name="connsiteX11" fmla="*/ 542701 w 588594"/>
                  <a:gd name="connsiteY11" fmla="*/ 318413 h 794707"/>
                  <a:gd name="connsiteX12" fmla="*/ 587113 w 588594"/>
                  <a:gd name="connsiteY12" fmla="*/ 519672 h 794707"/>
                  <a:gd name="connsiteX13" fmla="*/ 503950 w 588594"/>
                  <a:gd name="connsiteY13" fmla="*/ 707375 h 794707"/>
                  <a:gd name="connsiteX14" fmla="*/ 288752 w 588594"/>
                  <a:gd name="connsiteY14" fmla="*/ 794644 h 794707"/>
                  <a:gd name="connsiteX15" fmla="*/ 108849 w 588594"/>
                  <a:gd name="connsiteY15" fmla="*/ 718096 h 794707"/>
                  <a:gd name="connsiteX16" fmla="*/ 67914 w 588594"/>
                  <a:gd name="connsiteY16" fmla="*/ 542455 h 794707"/>
                  <a:gd name="connsiteX17" fmla="*/ 217767 w 588594"/>
                  <a:gd name="connsiteY17" fmla="*/ 426151 h 794707"/>
                  <a:gd name="connsiteX18" fmla="*/ 414215 w 588594"/>
                  <a:gd name="connsiteY18" fmla="*/ 459285 h 794707"/>
                  <a:gd name="connsiteX19" fmla="*/ 350625 w 588594"/>
                  <a:gd name="connsiteY19" fmla="*/ 721469 h 794707"/>
                  <a:gd name="connsiteX20" fmla="*/ 441859 w 588594"/>
                  <a:gd name="connsiteY20" fmla="*/ 339600 h 794707"/>
                  <a:gd name="connsiteX21" fmla="*/ 262205 w 588594"/>
                  <a:gd name="connsiteY21" fmla="*/ 355136 h 794707"/>
                  <a:gd name="connsiteX22" fmla="*/ 66220 w 588594"/>
                  <a:gd name="connsiteY22" fmla="*/ 463762 h 794707"/>
                  <a:gd name="connsiteX23" fmla="*/ 0 w 588594"/>
                  <a:gd name="connsiteY23" fmla="*/ 386795 h 794707"/>
                  <a:gd name="connsiteX24" fmla="*/ 210812 w 588594"/>
                  <a:gd name="connsiteY24" fmla="*/ 148083 h 794707"/>
                  <a:gd name="connsiteX25" fmla="*/ 200710 w 588594"/>
                  <a:gd name="connsiteY25" fmla="*/ 80741 h 794707"/>
                  <a:gd name="connsiteX26" fmla="*/ 2346 w 588594"/>
                  <a:gd name="connsiteY26" fmla="*/ 251793 h 794707"/>
                  <a:gd name="connsiteX27" fmla="*/ 64655 w 588594"/>
                  <a:gd name="connsiteY27" fmla="*/ 110729 h 794707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98711 w 588594"/>
                  <a:gd name="connsiteY8" fmla="*/ 186506 h 807804"/>
                  <a:gd name="connsiteX9" fmla="*/ 92793 w 588594"/>
                  <a:gd name="connsiteY9" fmla="*/ 407917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10812 w 588594"/>
                  <a:gd name="connsiteY24" fmla="*/ 16118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92793 w 588594"/>
                  <a:gd name="connsiteY9" fmla="*/ 407917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10812 w 588594"/>
                  <a:gd name="connsiteY24" fmla="*/ 16118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92793 w 588594"/>
                  <a:gd name="connsiteY9" fmla="*/ 407917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10812 w 588594"/>
                  <a:gd name="connsiteY24" fmla="*/ 16118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92793 w 588594"/>
                  <a:gd name="connsiteY9" fmla="*/ 407917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10812 w 588594"/>
                  <a:gd name="connsiteY24" fmla="*/ 16118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92793 w 588594"/>
                  <a:gd name="connsiteY9" fmla="*/ 407917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23909 w 588594"/>
                  <a:gd name="connsiteY24" fmla="*/ 15999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163040 w 588594"/>
                  <a:gd name="connsiteY9" fmla="*/ 343624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23909 w 588594"/>
                  <a:gd name="connsiteY24" fmla="*/ 15999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163040 w 588594"/>
                  <a:gd name="connsiteY9" fmla="*/ 343624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23909 w 588594"/>
                  <a:gd name="connsiteY24" fmla="*/ 15999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163040 w 588594"/>
                  <a:gd name="connsiteY9" fmla="*/ 343624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23909 w 588594"/>
                  <a:gd name="connsiteY24" fmla="*/ 15999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180899 w 588594"/>
                  <a:gd name="connsiteY9" fmla="*/ 322193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23909 w 588594"/>
                  <a:gd name="connsiteY24" fmla="*/ 15999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71362 w 586248"/>
                  <a:gd name="connsiteY8" fmla="*/ 209128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63874 w 586248"/>
                  <a:gd name="connsiteY22" fmla="*/ 476859 h 807804"/>
                  <a:gd name="connsiteX23" fmla="*/ 104811 w 586248"/>
                  <a:gd name="connsiteY23" fmla="*/ 360601 h 807804"/>
                  <a:gd name="connsiteX24" fmla="*/ 221563 w 586248"/>
                  <a:gd name="connsiteY24" fmla="*/ 159990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71362 w 586248"/>
                  <a:gd name="connsiteY8" fmla="*/ 209128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21563 w 586248"/>
                  <a:gd name="connsiteY24" fmla="*/ 159990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71362 w 586248"/>
                  <a:gd name="connsiteY8" fmla="*/ 209128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44185 w 586248"/>
                  <a:gd name="connsiteY24" fmla="*/ 14332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46371 w 586248"/>
                  <a:gd name="connsiteY8" fmla="*/ 194841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44185 w 586248"/>
                  <a:gd name="connsiteY24" fmla="*/ 14332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46371 w 586248"/>
                  <a:gd name="connsiteY8" fmla="*/ 194841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44185 w 586248"/>
                  <a:gd name="connsiteY24" fmla="*/ 14332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46371 w 586248"/>
                  <a:gd name="connsiteY8" fmla="*/ 194841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95174 w 586248"/>
                  <a:gd name="connsiteY8" fmla="*/ 193651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95174 w 586248"/>
                  <a:gd name="connsiteY8" fmla="*/ 193651 h 807804"/>
                  <a:gd name="connsiteX9" fmla="*/ 178553 w 586248"/>
                  <a:gd name="connsiteY9" fmla="*/ 331718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95174 w 586248"/>
                  <a:gd name="connsiteY8" fmla="*/ 193651 h 807804"/>
                  <a:gd name="connsiteX9" fmla="*/ 178553 w 586248"/>
                  <a:gd name="connsiteY9" fmla="*/ 331718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95174 w 586248"/>
                  <a:gd name="connsiteY8" fmla="*/ 193651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95174 w 586248"/>
                  <a:gd name="connsiteY8" fmla="*/ 193651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059"/>
                  <a:gd name="connsiteY0" fmla="*/ 483176 h 807804"/>
                  <a:gd name="connsiteX1" fmla="*/ 207890 w 586059"/>
                  <a:gd name="connsiteY1" fmla="*/ 503492 h 807804"/>
                  <a:gd name="connsiteX2" fmla="*/ 139662 w 586059"/>
                  <a:gd name="connsiteY2" fmla="*/ 588552 h 807804"/>
                  <a:gd name="connsiteX3" fmla="*/ 164542 w 586059"/>
                  <a:gd name="connsiteY3" fmla="*/ 688097 h 807804"/>
                  <a:gd name="connsiteX4" fmla="*/ 273392 w 586059"/>
                  <a:gd name="connsiteY4" fmla="*/ 733652 h 807804"/>
                  <a:gd name="connsiteX5" fmla="*/ 335321 w 586059"/>
                  <a:gd name="connsiteY5" fmla="*/ 483176 h 807804"/>
                  <a:gd name="connsiteX6" fmla="*/ 62309 w 586059"/>
                  <a:gd name="connsiteY6" fmla="*/ 123826 h 807804"/>
                  <a:gd name="connsiteX7" fmla="*/ 238224 w 586059"/>
                  <a:gd name="connsiteY7" fmla="*/ 0 h 807804"/>
                  <a:gd name="connsiteX8" fmla="*/ 335656 w 586059"/>
                  <a:gd name="connsiteY8" fmla="*/ 187698 h 807804"/>
                  <a:gd name="connsiteX9" fmla="*/ 207128 w 586059"/>
                  <a:gd name="connsiteY9" fmla="*/ 341243 h 807804"/>
                  <a:gd name="connsiteX10" fmla="*/ 388822 w 586059"/>
                  <a:gd name="connsiteY10" fmla="*/ 263057 h 807804"/>
                  <a:gd name="connsiteX11" fmla="*/ 540355 w 586059"/>
                  <a:gd name="connsiteY11" fmla="*/ 331510 h 807804"/>
                  <a:gd name="connsiteX12" fmla="*/ 584767 w 586059"/>
                  <a:gd name="connsiteY12" fmla="*/ 532769 h 807804"/>
                  <a:gd name="connsiteX13" fmla="*/ 501604 w 586059"/>
                  <a:gd name="connsiteY13" fmla="*/ 720472 h 807804"/>
                  <a:gd name="connsiteX14" fmla="*/ 286406 w 586059"/>
                  <a:gd name="connsiteY14" fmla="*/ 807741 h 807804"/>
                  <a:gd name="connsiteX15" fmla="*/ 106503 w 586059"/>
                  <a:gd name="connsiteY15" fmla="*/ 731193 h 807804"/>
                  <a:gd name="connsiteX16" fmla="*/ 65568 w 586059"/>
                  <a:gd name="connsiteY16" fmla="*/ 555552 h 807804"/>
                  <a:gd name="connsiteX17" fmla="*/ 215421 w 586059"/>
                  <a:gd name="connsiteY17" fmla="*/ 439248 h 807804"/>
                  <a:gd name="connsiteX18" fmla="*/ 411869 w 586059"/>
                  <a:gd name="connsiteY18" fmla="*/ 472382 h 807804"/>
                  <a:gd name="connsiteX19" fmla="*/ 348279 w 586059"/>
                  <a:gd name="connsiteY19" fmla="*/ 734566 h 807804"/>
                  <a:gd name="connsiteX20" fmla="*/ 439513 w 586059"/>
                  <a:gd name="connsiteY20" fmla="*/ 352697 h 807804"/>
                  <a:gd name="connsiteX21" fmla="*/ 259859 w 586059"/>
                  <a:gd name="connsiteY21" fmla="*/ 368233 h 807804"/>
                  <a:gd name="connsiteX22" fmla="*/ 163887 w 586059"/>
                  <a:gd name="connsiteY22" fmla="*/ 406612 h 807804"/>
                  <a:gd name="connsiteX23" fmla="*/ 104811 w 586059"/>
                  <a:gd name="connsiteY23" fmla="*/ 360601 h 807804"/>
                  <a:gd name="connsiteX24" fmla="*/ 271569 w 586059"/>
                  <a:gd name="connsiteY24" fmla="*/ 144512 h 807804"/>
                  <a:gd name="connsiteX25" fmla="*/ 198364 w 586059"/>
                  <a:gd name="connsiteY25" fmla="*/ 93838 h 807804"/>
                  <a:gd name="connsiteX26" fmla="*/ 0 w 586059"/>
                  <a:gd name="connsiteY26" fmla="*/ 264890 h 807804"/>
                  <a:gd name="connsiteX27" fmla="*/ 62309 w 586059"/>
                  <a:gd name="connsiteY27" fmla="*/ 123826 h 807804"/>
                  <a:gd name="connsiteX0" fmla="*/ 276196 w 526934"/>
                  <a:gd name="connsiteY0" fmla="*/ 483176 h 807804"/>
                  <a:gd name="connsiteX1" fmla="*/ 148765 w 526934"/>
                  <a:gd name="connsiteY1" fmla="*/ 503492 h 807804"/>
                  <a:gd name="connsiteX2" fmla="*/ 80537 w 526934"/>
                  <a:gd name="connsiteY2" fmla="*/ 588552 h 807804"/>
                  <a:gd name="connsiteX3" fmla="*/ 105417 w 526934"/>
                  <a:gd name="connsiteY3" fmla="*/ 688097 h 807804"/>
                  <a:gd name="connsiteX4" fmla="*/ 214267 w 526934"/>
                  <a:gd name="connsiteY4" fmla="*/ 733652 h 807804"/>
                  <a:gd name="connsiteX5" fmla="*/ 276196 w 526934"/>
                  <a:gd name="connsiteY5" fmla="*/ 483176 h 807804"/>
                  <a:gd name="connsiteX6" fmla="*/ 3184 w 526934"/>
                  <a:gd name="connsiteY6" fmla="*/ 123826 h 807804"/>
                  <a:gd name="connsiteX7" fmla="*/ 179099 w 526934"/>
                  <a:gd name="connsiteY7" fmla="*/ 0 h 807804"/>
                  <a:gd name="connsiteX8" fmla="*/ 276531 w 526934"/>
                  <a:gd name="connsiteY8" fmla="*/ 187698 h 807804"/>
                  <a:gd name="connsiteX9" fmla="*/ 148003 w 526934"/>
                  <a:gd name="connsiteY9" fmla="*/ 341243 h 807804"/>
                  <a:gd name="connsiteX10" fmla="*/ 329697 w 526934"/>
                  <a:gd name="connsiteY10" fmla="*/ 263057 h 807804"/>
                  <a:gd name="connsiteX11" fmla="*/ 481230 w 526934"/>
                  <a:gd name="connsiteY11" fmla="*/ 331510 h 807804"/>
                  <a:gd name="connsiteX12" fmla="*/ 525642 w 526934"/>
                  <a:gd name="connsiteY12" fmla="*/ 532769 h 807804"/>
                  <a:gd name="connsiteX13" fmla="*/ 442479 w 526934"/>
                  <a:gd name="connsiteY13" fmla="*/ 720472 h 807804"/>
                  <a:gd name="connsiteX14" fmla="*/ 227281 w 526934"/>
                  <a:gd name="connsiteY14" fmla="*/ 807741 h 807804"/>
                  <a:gd name="connsiteX15" fmla="*/ 47378 w 526934"/>
                  <a:gd name="connsiteY15" fmla="*/ 731193 h 807804"/>
                  <a:gd name="connsiteX16" fmla="*/ 6443 w 526934"/>
                  <a:gd name="connsiteY16" fmla="*/ 555552 h 807804"/>
                  <a:gd name="connsiteX17" fmla="*/ 156296 w 526934"/>
                  <a:gd name="connsiteY17" fmla="*/ 439248 h 807804"/>
                  <a:gd name="connsiteX18" fmla="*/ 352744 w 526934"/>
                  <a:gd name="connsiteY18" fmla="*/ 472382 h 807804"/>
                  <a:gd name="connsiteX19" fmla="*/ 289154 w 526934"/>
                  <a:gd name="connsiteY19" fmla="*/ 734566 h 807804"/>
                  <a:gd name="connsiteX20" fmla="*/ 380388 w 526934"/>
                  <a:gd name="connsiteY20" fmla="*/ 352697 h 807804"/>
                  <a:gd name="connsiteX21" fmla="*/ 200734 w 526934"/>
                  <a:gd name="connsiteY21" fmla="*/ 368233 h 807804"/>
                  <a:gd name="connsiteX22" fmla="*/ 104762 w 526934"/>
                  <a:gd name="connsiteY22" fmla="*/ 406612 h 807804"/>
                  <a:gd name="connsiteX23" fmla="*/ 45686 w 526934"/>
                  <a:gd name="connsiteY23" fmla="*/ 360601 h 807804"/>
                  <a:gd name="connsiteX24" fmla="*/ 212444 w 526934"/>
                  <a:gd name="connsiteY24" fmla="*/ 144512 h 807804"/>
                  <a:gd name="connsiteX25" fmla="*/ 139239 w 526934"/>
                  <a:gd name="connsiteY25" fmla="*/ 93838 h 807804"/>
                  <a:gd name="connsiteX26" fmla="*/ 48031 w 526934"/>
                  <a:gd name="connsiteY26" fmla="*/ 311324 h 807804"/>
                  <a:gd name="connsiteX27" fmla="*/ 3184 w 526934"/>
                  <a:gd name="connsiteY27" fmla="*/ 123826 h 807804"/>
                  <a:gd name="connsiteX0" fmla="*/ 276196 w 526934"/>
                  <a:gd name="connsiteY0" fmla="*/ 483176 h 807804"/>
                  <a:gd name="connsiteX1" fmla="*/ 148765 w 526934"/>
                  <a:gd name="connsiteY1" fmla="*/ 503492 h 807804"/>
                  <a:gd name="connsiteX2" fmla="*/ 80537 w 526934"/>
                  <a:gd name="connsiteY2" fmla="*/ 588552 h 807804"/>
                  <a:gd name="connsiteX3" fmla="*/ 105417 w 526934"/>
                  <a:gd name="connsiteY3" fmla="*/ 688097 h 807804"/>
                  <a:gd name="connsiteX4" fmla="*/ 214267 w 526934"/>
                  <a:gd name="connsiteY4" fmla="*/ 733652 h 807804"/>
                  <a:gd name="connsiteX5" fmla="*/ 276196 w 526934"/>
                  <a:gd name="connsiteY5" fmla="*/ 483176 h 807804"/>
                  <a:gd name="connsiteX6" fmla="*/ 21044 w 526934"/>
                  <a:gd name="connsiteY6" fmla="*/ 172642 h 807804"/>
                  <a:gd name="connsiteX7" fmla="*/ 179099 w 526934"/>
                  <a:gd name="connsiteY7" fmla="*/ 0 h 807804"/>
                  <a:gd name="connsiteX8" fmla="*/ 276531 w 526934"/>
                  <a:gd name="connsiteY8" fmla="*/ 187698 h 807804"/>
                  <a:gd name="connsiteX9" fmla="*/ 148003 w 526934"/>
                  <a:gd name="connsiteY9" fmla="*/ 341243 h 807804"/>
                  <a:gd name="connsiteX10" fmla="*/ 329697 w 526934"/>
                  <a:gd name="connsiteY10" fmla="*/ 263057 h 807804"/>
                  <a:gd name="connsiteX11" fmla="*/ 481230 w 526934"/>
                  <a:gd name="connsiteY11" fmla="*/ 331510 h 807804"/>
                  <a:gd name="connsiteX12" fmla="*/ 525642 w 526934"/>
                  <a:gd name="connsiteY12" fmla="*/ 532769 h 807804"/>
                  <a:gd name="connsiteX13" fmla="*/ 442479 w 526934"/>
                  <a:gd name="connsiteY13" fmla="*/ 720472 h 807804"/>
                  <a:gd name="connsiteX14" fmla="*/ 227281 w 526934"/>
                  <a:gd name="connsiteY14" fmla="*/ 807741 h 807804"/>
                  <a:gd name="connsiteX15" fmla="*/ 47378 w 526934"/>
                  <a:gd name="connsiteY15" fmla="*/ 731193 h 807804"/>
                  <a:gd name="connsiteX16" fmla="*/ 6443 w 526934"/>
                  <a:gd name="connsiteY16" fmla="*/ 555552 h 807804"/>
                  <a:gd name="connsiteX17" fmla="*/ 156296 w 526934"/>
                  <a:gd name="connsiteY17" fmla="*/ 439248 h 807804"/>
                  <a:gd name="connsiteX18" fmla="*/ 352744 w 526934"/>
                  <a:gd name="connsiteY18" fmla="*/ 472382 h 807804"/>
                  <a:gd name="connsiteX19" fmla="*/ 289154 w 526934"/>
                  <a:gd name="connsiteY19" fmla="*/ 734566 h 807804"/>
                  <a:gd name="connsiteX20" fmla="*/ 380388 w 526934"/>
                  <a:gd name="connsiteY20" fmla="*/ 352697 h 807804"/>
                  <a:gd name="connsiteX21" fmla="*/ 200734 w 526934"/>
                  <a:gd name="connsiteY21" fmla="*/ 368233 h 807804"/>
                  <a:gd name="connsiteX22" fmla="*/ 104762 w 526934"/>
                  <a:gd name="connsiteY22" fmla="*/ 406612 h 807804"/>
                  <a:gd name="connsiteX23" fmla="*/ 45686 w 526934"/>
                  <a:gd name="connsiteY23" fmla="*/ 360601 h 807804"/>
                  <a:gd name="connsiteX24" fmla="*/ 212444 w 526934"/>
                  <a:gd name="connsiteY24" fmla="*/ 144512 h 807804"/>
                  <a:gd name="connsiteX25" fmla="*/ 139239 w 526934"/>
                  <a:gd name="connsiteY25" fmla="*/ 93838 h 807804"/>
                  <a:gd name="connsiteX26" fmla="*/ 48031 w 526934"/>
                  <a:gd name="connsiteY26" fmla="*/ 311324 h 807804"/>
                  <a:gd name="connsiteX27" fmla="*/ 21044 w 526934"/>
                  <a:gd name="connsiteY27" fmla="*/ 172642 h 807804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6531 w 526934"/>
                  <a:gd name="connsiteY8" fmla="*/ 188889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4762 w 526934"/>
                  <a:gd name="connsiteY22" fmla="*/ 407803 h 808995"/>
                  <a:gd name="connsiteX23" fmla="*/ 45686 w 526934"/>
                  <a:gd name="connsiteY23" fmla="*/ 361792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4762 w 526934"/>
                  <a:gd name="connsiteY22" fmla="*/ 407803 h 808995"/>
                  <a:gd name="connsiteX23" fmla="*/ 45686 w 526934"/>
                  <a:gd name="connsiteY23" fmla="*/ 361792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4762 w 526934"/>
                  <a:gd name="connsiteY22" fmla="*/ 407803 h 808995"/>
                  <a:gd name="connsiteX23" fmla="*/ 45686 w 526934"/>
                  <a:gd name="connsiteY23" fmla="*/ 361792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4762 w 526934"/>
                  <a:gd name="connsiteY22" fmla="*/ 407803 h 808995"/>
                  <a:gd name="connsiteX23" fmla="*/ 45686 w 526934"/>
                  <a:gd name="connsiteY23" fmla="*/ 361792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4762 w 526934"/>
                  <a:gd name="connsiteY22" fmla="*/ 407803 h 808995"/>
                  <a:gd name="connsiteX23" fmla="*/ 58783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1190 w 526934"/>
                  <a:gd name="connsiteY22" fmla="*/ 443522 h 808995"/>
                  <a:gd name="connsiteX23" fmla="*/ 58783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73362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73362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423251 w 526934"/>
                  <a:gd name="connsiteY20" fmla="*/ 378891 h 808995"/>
                  <a:gd name="connsiteX21" fmla="*/ 273362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423251 w 526934"/>
                  <a:gd name="connsiteY20" fmla="*/ 378891 h 808995"/>
                  <a:gd name="connsiteX21" fmla="*/ 286459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418489 w 526934"/>
                  <a:gd name="connsiteY20" fmla="*/ 356270 h 808995"/>
                  <a:gd name="connsiteX21" fmla="*/ 286459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406583 w 526934"/>
                  <a:gd name="connsiteY20" fmla="*/ 364604 h 808995"/>
                  <a:gd name="connsiteX21" fmla="*/ 286459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406583 w 526934"/>
                  <a:gd name="connsiteY20" fmla="*/ 364604 h 808995"/>
                  <a:gd name="connsiteX21" fmla="*/ 230499 w 526934"/>
                  <a:gd name="connsiteY21" fmla="*/ 370615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7533 w 526934"/>
                  <a:gd name="connsiteY20" fmla="*/ 375320 h 808995"/>
                  <a:gd name="connsiteX21" fmla="*/ 230499 w 526934"/>
                  <a:gd name="connsiteY21" fmla="*/ 370615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72054 w 526934"/>
                  <a:gd name="connsiteY20" fmla="*/ 366986 h 808995"/>
                  <a:gd name="connsiteX21" fmla="*/ 230499 w 526934"/>
                  <a:gd name="connsiteY21" fmla="*/ 370615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52744 w 527209"/>
                  <a:gd name="connsiteY18" fmla="*/ 473573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52744 w 527209"/>
                  <a:gd name="connsiteY18" fmla="*/ 473573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52744 w 527209"/>
                  <a:gd name="connsiteY18" fmla="*/ 473573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5606 w 527209"/>
                  <a:gd name="connsiteY18" fmla="*/ 558108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5606 w 527209"/>
                  <a:gd name="connsiteY18" fmla="*/ 558108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71387 w 527209"/>
                  <a:gd name="connsiteY1" fmla="*/ 52492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71387 w 527209"/>
                  <a:gd name="connsiteY1" fmla="*/ 524923 h 808995"/>
                  <a:gd name="connsiteX2" fmla="*/ 104350 w 527209"/>
                  <a:gd name="connsiteY2" fmla="*/ 590934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71387 w 527209"/>
                  <a:gd name="connsiteY1" fmla="*/ 524923 h 808995"/>
                  <a:gd name="connsiteX2" fmla="*/ 104350 w 527209"/>
                  <a:gd name="connsiteY2" fmla="*/ 590934 h 808995"/>
                  <a:gd name="connsiteX3" fmla="*/ 105417 w 527209"/>
                  <a:gd name="connsiteY3" fmla="*/ 689288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71387 w 527209"/>
                  <a:gd name="connsiteY1" fmla="*/ 524923 h 808995"/>
                  <a:gd name="connsiteX2" fmla="*/ 104350 w 527209"/>
                  <a:gd name="connsiteY2" fmla="*/ 590934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71387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45164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35066 w 527209"/>
                  <a:gd name="connsiteY24" fmla="*/ 151656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35066 w 527209"/>
                  <a:gd name="connsiteY24" fmla="*/ 151656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35066 w 527209"/>
                  <a:gd name="connsiteY24" fmla="*/ 151656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35066 w 527209"/>
                  <a:gd name="connsiteY24" fmla="*/ 151656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35066 w 527209"/>
                  <a:gd name="connsiteY24" fmla="*/ 151656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9588 w 527209"/>
                  <a:gd name="connsiteY24" fmla="*/ 181422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9588 w 527209"/>
                  <a:gd name="connsiteY24" fmla="*/ 181422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9588 w 527209"/>
                  <a:gd name="connsiteY24" fmla="*/ 181422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9588 w 527209"/>
                  <a:gd name="connsiteY24" fmla="*/ 181422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9588 w 527209"/>
                  <a:gd name="connsiteY24" fmla="*/ 181422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01729 w 527209"/>
                  <a:gd name="connsiteY24" fmla="*/ 168325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01729 w 527209"/>
                  <a:gd name="connsiteY24" fmla="*/ 168325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01729 w 527209"/>
                  <a:gd name="connsiteY24" fmla="*/ 168325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01729 w 527209"/>
                  <a:gd name="connsiteY24" fmla="*/ 168325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6016 w 527209"/>
                  <a:gd name="connsiteY24" fmla="*/ 159991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68520 w 527209"/>
                  <a:gd name="connsiteY3" fmla="*/ 663094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6016 w 527209"/>
                  <a:gd name="connsiteY24" fmla="*/ 159991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75789 w 527209"/>
                  <a:gd name="connsiteY2" fmla="*/ 594507 h 808995"/>
                  <a:gd name="connsiteX3" fmla="*/ 168520 w 527209"/>
                  <a:gd name="connsiteY3" fmla="*/ 663094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6016 w 527209"/>
                  <a:gd name="connsiteY24" fmla="*/ 159991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247587 w 527209"/>
                  <a:gd name="connsiteY1" fmla="*/ 547545 h 808995"/>
                  <a:gd name="connsiteX2" fmla="*/ 175789 w 527209"/>
                  <a:gd name="connsiteY2" fmla="*/ 594507 h 808995"/>
                  <a:gd name="connsiteX3" fmla="*/ 168520 w 527209"/>
                  <a:gd name="connsiteY3" fmla="*/ 663094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6016 w 527209"/>
                  <a:gd name="connsiteY24" fmla="*/ 159991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232109 w 527209"/>
                  <a:gd name="connsiteY1" fmla="*/ 538020 h 808995"/>
                  <a:gd name="connsiteX2" fmla="*/ 175789 w 527209"/>
                  <a:gd name="connsiteY2" fmla="*/ 594507 h 808995"/>
                  <a:gd name="connsiteX3" fmla="*/ 168520 w 527209"/>
                  <a:gd name="connsiteY3" fmla="*/ 663094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6016 w 527209"/>
                  <a:gd name="connsiteY24" fmla="*/ 159991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87298 w 506165"/>
                  <a:gd name="connsiteY0" fmla="*/ 543898 h 808992"/>
                  <a:gd name="connsiteX1" fmla="*/ 211065 w 506165"/>
                  <a:gd name="connsiteY1" fmla="*/ 538020 h 808992"/>
                  <a:gd name="connsiteX2" fmla="*/ 154745 w 506165"/>
                  <a:gd name="connsiteY2" fmla="*/ 594507 h 808992"/>
                  <a:gd name="connsiteX3" fmla="*/ 147476 w 506165"/>
                  <a:gd name="connsiteY3" fmla="*/ 663094 h 808992"/>
                  <a:gd name="connsiteX4" fmla="*/ 193223 w 506165"/>
                  <a:gd name="connsiteY4" fmla="*/ 719365 h 808992"/>
                  <a:gd name="connsiteX5" fmla="*/ 287298 w 506165"/>
                  <a:gd name="connsiteY5" fmla="*/ 543898 h 808992"/>
                  <a:gd name="connsiteX6" fmla="*/ 0 w 506165"/>
                  <a:gd name="connsiteY6" fmla="*/ 173833 h 808992"/>
                  <a:gd name="connsiteX7" fmla="*/ 96142 w 506165"/>
                  <a:gd name="connsiteY7" fmla="*/ 0 h 808992"/>
                  <a:gd name="connsiteX8" fmla="*/ 256678 w 506165"/>
                  <a:gd name="connsiteY8" fmla="*/ 103164 h 808992"/>
                  <a:gd name="connsiteX9" fmla="*/ 126959 w 506165"/>
                  <a:gd name="connsiteY9" fmla="*/ 342434 h 808992"/>
                  <a:gd name="connsiteX10" fmla="*/ 278887 w 506165"/>
                  <a:gd name="connsiteY10" fmla="*/ 267819 h 808992"/>
                  <a:gd name="connsiteX11" fmla="*/ 460186 w 506165"/>
                  <a:gd name="connsiteY11" fmla="*/ 332701 h 808992"/>
                  <a:gd name="connsiteX12" fmla="*/ 504598 w 506165"/>
                  <a:gd name="connsiteY12" fmla="*/ 533960 h 808992"/>
                  <a:gd name="connsiteX13" fmla="*/ 421435 w 506165"/>
                  <a:gd name="connsiteY13" fmla="*/ 721663 h 808992"/>
                  <a:gd name="connsiteX14" fmla="*/ 206237 w 506165"/>
                  <a:gd name="connsiteY14" fmla="*/ 808932 h 808992"/>
                  <a:gd name="connsiteX15" fmla="*/ 26334 w 506165"/>
                  <a:gd name="connsiteY15" fmla="*/ 732384 h 808992"/>
                  <a:gd name="connsiteX16" fmla="*/ 102081 w 506165"/>
                  <a:gd name="connsiteY16" fmla="*/ 567459 h 808992"/>
                  <a:gd name="connsiteX17" fmla="*/ 135252 w 506165"/>
                  <a:gd name="connsiteY17" fmla="*/ 440439 h 808992"/>
                  <a:gd name="connsiteX18" fmla="*/ 380515 w 506165"/>
                  <a:gd name="connsiteY18" fmla="*/ 536677 h 808992"/>
                  <a:gd name="connsiteX19" fmla="*/ 268110 w 506165"/>
                  <a:gd name="connsiteY19" fmla="*/ 735757 h 808992"/>
                  <a:gd name="connsiteX20" fmla="*/ 351010 w 506165"/>
                  <a:gd name="connsiteY20" fmla="*/ 366986 h 808992"/>
                  <a:gd name="connsiteX21" fmla="*/ 209455 w 506165"/>
                  <a:gd name="connsiteY21" fmla="*/ 370615 h 808992"/>
                  <a:gd name="connsiteX22" fmla="*/ 80146 w 506165"/>
                  <a:gd name="connsiteY22" fmla="*/ 443522 h 808992"/>
                  <a:gd name="connsiteX23" fmla="*/ 68695 w 506165"/>
                  <a:gd name="connsiteY23" fmla="*/ 333216 h 808992"/>
                  <a:gd name="connsiteX24" fmla="*/ 194972 w 506165"/>
                  <a:gd name="connsiteY24" fmla="*/ 159991 h 808992"/>
                  <a:gd name="connsiteX25" fmla="*/ 118195 w 506165"/>
                  <a:gd name="connsiteY25" fmla="*/ 95029 h 808992"/>
                  <a:gd name="connsiteX26" fmla="*/ 26987 w 506165"/>
                  <a:gd name="connsiteY26" fmla="*/ 312515 h 808992"/>
                  <a:gd name="connsiteX27" fmla="*/ 0 w 506165"/>
                  <a:gd name="connsiteY27" fmla="*/ 173833 h 808992"/>
                  <a:gd name="connsiteX0" fmla="*/ 287298 w 506165"/>
                  <a:gd name="connsiteY0" fmla="*/ 543898 h 809008"/>
                  <a:gd name="connsiteX1" fmla="*/ 211065 w 506165"/>
                  <a:gd name="connsiteY1" fmla="*/ 538020 h 809008"/>
                  <a:gd name="connsiteX2" fmla="*/ 154745 w 506165"/>
                  <a:gd name="connsiteY2" fmla="*/ 594507 h 809008"/>
                  <a:gd name="connsiteX3" fmla="*/ 147476 w 506165"/>
                  <a:gd name="connsiteY3" fmla="*/ 663094 h 809008"/>
                  <a:gd name="connsiteX4" fmla="*/ 193223 w 506165"/>
                  <a:gd name="connsiteY4" fmla="*/ 719365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154745 w 506165"/>
                  <a:gd name="connsiteY2" fmla="*/ 594507 h 809008"/>
                  <a:gd name="connsiteX3" fmla="*/ 147476 w 506165"/>
                  <a:gd name="connsiteY3" fmla="*/ 663094 h 809008"/>
                  <a:gd name="connsiteX4" fmla="*/ 193223 w 506165"/>
                  <a:gd name="connsiteY4" fmla="*/ 719365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153555 w 506165"/>
                  <a:gd name="connsiteY2" fmla="*/ 539738 h 809008"/>
                  <a:gd name="connsiteX3" fmla="*/ 147476 w 506165"/>
                  <a:gd name="connsiteY3" fmla="*/ 663094 h 809008"/>
                  <a:gd name="connsiteX4" fmla="*/ 193223 w 506165"/>
                  <a:gd name="connsiteY4" fmla="*/ 719365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153555 w 506165"/>
                  <a:gd name="connsiteY2" fmla="*/ 539738 h 809008"/>
                  <a:gd name="connsiteX3" fmla="*/ 191529 w 506165"/>
                  <a:gd name="connsiteY3" fmla="*/ 653569 h 809008"/>
                  <a:gd name="connsiteX4" fmla="*/ 193223 w 506165"/>
                  <a:gd name="connsiteY4" fmla="*/ 719365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153555 w 506165"/>
                  <a:gd name="connsiteY2" fmla="*/ 539738 h 809008"/>
                  <a:gd name="connsiteX3" fmla="*/ 191529 w 506165"/>
                  <a:gd name="connsiteY3" fmla="*/ 653569 h 809008"/>
                  <a:gd name="connsiteX4" fmla="*/ 226561 w 506165"/>
                  <a:gd name="connsiteY4" fmla="*/ 697934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153555 w 506165"/>
                  <a:gd name="connsiteY2" fmla="*/ 539738 h 809008"/>
                  <a:gd name="connsiteX3" fmla="*/ 180813 w 506165"/>
                  <a:gd name="connsiteY3" fmla="*/ 626184 h 809008"/>
                  <a:gd name="connsiteX4" fmla="*/ 226561 w 506165"/>
                  <a:gd name="connsiteY4" fmla="*/ 697934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214277 w 506165"/>
                  <a:gd name="connsiteY2" fmla="*/ 558788 h 809008"/>
                  <a:gd name="connsiteX3" fmla="*/ 180813 w 506165"/>
                  <a:gd name="connsiteY3" fmla="*/ 626184 h 809008"/>
                  <a:gd name="connsiteX4" fmla="*/ 226561 w 506165"/>
                  <a:gd name="connsiteY4" fmla="*/ 697934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34878 w 506165"/>
                  <a:gd name="connsiteY1" fmla="*/ 532067 h 809008"/>
                  <a:gd name="connsiteX2" fmla="*/ 214277 w 506165"/>
                  <a:gd name="connsiteY2" fmla="*/ 558788 h 809008"/>
                  <a:gd name="connsiteX3" fmla="*/ 180813 w 506165"/>
                  <a:gd name="connsiteY3" fmla="*/ 626184 h 809008"/>
                  <a:gd name="connsiteX4" fmla="*/ 226561 w 506165"/>
                  <a:gd name="connsiteY4" fmla="*/ 697934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7"/>
                  <a:gd name="connsiteX1" fmla="*/ 234878 w 506165"/>
                  <a:gd name="connsiteY1" fmla="*/ 532067 h 809007"/>
                  <a:gd name="connsiteX2" fmla="*/ 214277 w 506165"/>
                  <a:gd name="connsiteY2" fmla="*/ 558788 h 809007"/>
                  <a:gd name="connsiteX3" fmla="*/ 180813 w 506165"/>
                  <a:gd name="connsiteY3" fmla="*/ 626184 h 809007"/>
                  <a:gd name="connsiteX4" fmla="*/ 226561 w 506165"/>
                  <a:gd name="connsiteY4" fmla="*/ 697934 h 809007"/>
                  <a:gd name="connsiteX5" fmla="*/ 287298 w 506165"/>
                  <a:gd name="connsiteY5" fmla="*/ 543898 h 809007"/>
                  <a:gd name="connsiteX6" fmla="*/ 0 w 506165"/>
                  <a:gd name="connsiteY6" fmla="*/ 173833 h 809007"/>
                  <a:gd name="connsiteX7" fmla="*/ 96142 w 506165"/>
                  <a:gd name="connsiteY7" fmla="*/ 0 h 809007"/>
                  <a:gd name="connsiteX8" fmla="*/ 256678 w 506165"/>
                  <a:gd name="connsiteY8" fmla="*/ 103164 h 809007"/>
                  <a:gd name="connsiteX9" fmla="*/ 126959 w 506165"/>
                  <a:gd name="connsiteY9" fmla="*/ 342434 h 809007"/>
                  <a:gd name="connsiteX10" fmla="*/ 278887 w 506165"/>
                  <a:gd name="connsiteY10" fmla="*/ 267819 h 809007"/>
                  <a:gd name="connsiteX11" fmla="*/ 460186 w 506165"/>
                  <a:gd name="connsiteY11" fmla="*/ 332701 h 809007"/>
                  <a:gd name="connsiteX12" fmla="*/ 504598 w 506165"/>
                  <a:gd name="connsiteY12" fmla="*/ 533960 h 809007"/>
                  <a:gd name="connsiteX13" fmla="*/ 421435 w 506165"/>
                  <a:gd name="connsiteY13" fmla="*/ 721663 h 809007"/>
                  <a:gd name="connsiteX14" fmla="*/ 206237 w 506165"/>
                  <a:gd name="connsiteY14" fmla="*/ 808932 h 809007"/>
                  <a:gd name="connsiteX15" fmla="*/ 96581 w 506165"/>
                  <a:gd name="connsiteY15" fmla="*/ 733574 h 809007"/>
                  <a:gd name="connsiteX16" fmla="*/ 69934 w 506165"/>
                  <a:gd name="connsiteY16" fmla="*/ 568649 h 809007"/>
                  <a:gd name="connsiteX17" fmla="*/ 135252 w 506165"/>
                  <a:gd name="connsiteY17" fmla="*/ 440439 h 809007"/>
                  <a:gd name="connsiteX18" fmla="*/ 380515 w 506165"/>
                  <a:gd name="connsiteY18" fmla="*/ 536677 h 809007"/>
                  <a:gd name="connsiteX19" fmla="*/ 268110 w 506165"/>
                  <a:gd name="connsiteY19" fmla="*/ 735757 h 809007"/>
                  <a:gd name="connsiteX20" fmla="*/ 351010 w 506165"/>
                  <a:gd name="connsiteY20" fmla="*/ 366986 h 809007"/>
                  <a:gd name="connsiteX21" fmla="*/ 209455 w 506165"/>
                  <a:gd name="connsiteY21" fmla="*/ 370615 h 809007"/>
                  <a:gd name="connsiteX22" fmla="*/ 80146 w 506165"/>
                  <a:gd name="connsiteY22" fmla="*/ 443522 h 809007"/>
                  <a:gd name="connsiteX23" fmla="*/ 68695 w 506165"/>
                  <a:gd name="connsiteY23" fmla="*/ 333216 h 809007"/>
                  <a:gd name="connsiteX24" fmla="*/ 194972 w 506165"/>
                  <a:gd name="connsiteY24" fmla="*/ 159991 h 809007"/>
                  <a:gd name="connsiteX25" fmla="*/ 118195 w 506165"/>
                  <a:gd name="connsiteY25" fmla="*/ 95029 h 809007"/>
                  <a:gd name="connsiteX26" fmla="*/ 26987 w 506165"/>
                  <a:gd name="connsiteY26" fmla="*/ 312515 h 809007"/>
                  <a:gd name="connsiteX27" fmla="*/ 0 w 506165"/>
                  <a:gd name="connsiteY27" fmla="*/ 173833 h 809007"/>
                  <a:gd name="connsiteX0" fmla="*/ 287298 w 506165"/>
                  <a:gd name="connsiteY0" fmla="*/ 543898 h 809024"/>
                  <a:gd name="connsiteX1" fmla="*/ 234878 w 506165"/>
                  <a:gd name="connsiteY1" fmla="*/ 532067 h 809024"/>
                  <a:gd name="connsiteX2" fmla="*/ 214277 w 506165"/>
                  <a:gd name="connsiteY2" fmla="*/ 558788 h 809024"/>
                  <a:gd name="connsiteX3" fmla="*/ 180813 w 506165"/>
                  <a:gd name="connsiteY3" fmla="*/ 626184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69934 w 506165"/>
                  <a:gd name="connsiteY16" fmla="*/ 568649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287298 w 506165"/>
                  <a:gd name="connsiteY0" fmla="*/ 543898 h 809024"/>
                  <a:gd name="connsiteX1" fmla="*/ 234878 w 506165"/>
                  <a:gd name="connsiteY1" fmla="*/ 532067 h 809024"/>
                  <a:gd name="connsiteX2" fmla="*/ 214277 w 506165"/>
                  <a:gd name="connsiteY2" fmla="*/ 558788 h 809024"/>
                  <a:gd name="connsiteX3" fmla="*/ 180813 w 506165"/>
                  <a:gd name="connsiteY3" fmla="*/ 626184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287298 w 506165"/>
                  <a:gd name="connsiteY0" fmla="*/ 543898 h 809024"/>
                  <a:gd name="connsiteX1" fmla="*/ 234878 w 506165"/>
                  <a:gd name="connsiteY1" fmla="*/ 532067 h 809024"/>
                  <a:gd name="connsiteX2" fmla="*/ 214277 w 506165"/>
                  <a:gd name="connsiteY2" fmla="*/ 558788 h 809024"/>
                  <a:gd name="connsiteX3" fmla="*/ 129616 w 506165"/>
                  <a:gd name="connsiteY3" fmla="*/ 582131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287298 w 506165"/>
                  <a:gd name="connsiteY0" fmla="*/ 543898 h 809024"/>
                  <a:gd name="connsiteX1" fmla="*/ 234878 w 506165"/>
                  <a:gd name="connsiteY1" fmla="*/ 532067 h 809024"/>
                  <a:gd name="connsiteX2" fmla="*/ 196418 w 506165"/>
                  <a:gd name="connsiteY2" fmla="*/ 511163 h 809024"/>
                  <a:gd name="connsiteX3" fmla="*/ 129616 w 506165"/>
                  <a:gd name="connsiteY3" fmla="*/ 582131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287298 w 506165"/>
                  <a:gd name="connsiteY0" fmla="*/ 543898 h 809024"/>
                  <a:gd name="connsiteX1" fmla="*/ 234878 w 506165"/>
                  <a:gd name="connsiteY1" fmla="*/ 532067 h 809024"/>
                  <a:gd name="connsiteX2" fmla="*/ 196418 w 506165"/>
                  <a:gd name="connsiteY2" fmla="*/ 511163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287298 w 506165"/>
                  <a:gd name="connsiteY0" fmla="*/ 543898 h 809024"/>
                  <a:gd name="connsiteX1" fmla="*/ 255118 w 506165"/>
                  <a:gd name="connsiteY1" fmla="*/ 511827 h 809024"/>
                  <a:gd name="connsiteX2" fmla="*/ 196418 w 506165"/>
                  <a:gd name="connsiteY2" fmla="*/ 511163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55118 w 506165"/>
                  <a:gd name="connsiteY1" fmla="*/ 511827 h 809024"/>
                  <a:gd name="connsiteX2" fmla="*/ 196418 w 506165"/>
                  <a:gd name="connsiteY2" fmla="*/ 511163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55118 w 506165"/>
                  <a:gd name="connsiteY1" fmla="*/ 511827 h 809024"/>
                  <a:gd name="connsiteX2" fmla="*/ 196418 w 506165"/>
                  <a:gd name="connsiteY2" fmla="*/ 511163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55118 w 506165"/>
                  <a:gd name="connsiteY1" fmla="*/ 511827 h 809024"/>
                  <a:gd name="connsiteX2" fmla="*/ 196418 w 506165"/>
                  <a:gd name="connsiteY2" fmla="*/ 511163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55118 w 506165"/>
                  <a:gd name="connsiteY1" fmla="*/ 511827 h 809024"/>
                  <a:gd name="connsiteX2" fmla="*/ 171415 w 506165"/>
                  <a:gd name="connsiteY2" fmla="*/ 520688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62261 w 506165"/>
                  <a:gd name="connsiteY1" fmla="*/ 520162 h 809024"/>
                  <a:gd name="connsiteX2" fmla="*/ 171415 w 506165"/>
                  <a:gd name="connsiteY2" fmla="*/ 520688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62261 w 506165"/>
                  <a:gd name="connsiteY1" fmla="*/ 520162 h 809024"/>
                  <a:gd name="connsiteX2" fmla="*/ 184512 w 506165"/>
                  <a:gd name="connsiteY2" fmla="*/ 524260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62261 w 506165"/>
                  <a:gd name="connsiteY1" fmla="*/ 520162 h 809024"/>
                  <a:gd name="connsiteX2" fmla="*/ 184512 w 506165"/>
                  <a:gd name="connsiteY2" fmla="*/ 524260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2157 w 506165"/>
                  <a:gd name="connsiteY19" fmla="*/ 714326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798332"/>
                  <a:gd name="connsiteX1" fmla="*/ 262261 w 506165"/>
                  <a:gd name="connsiteY1" fmla="*/ 520162 h 798332"/>
                  <a:gd name="connsiteX2" fmla="*/ 184512 w 506165"/>
                  <a:gd name="connsiteY2" fmla="*/ 524260 h 798332"/>
                  <a:gd name="connsiteX3" fmla="*/ 143903 w 506165"/>
                  <a:gd name="connsiteY3" fmla="*/ 602371 h 798332"/>
                  <a:gd name="connsiteX4" fmla="*/ 226561 w 506165"/>
                  <a:gd name="connsiteY4" fmla="*/ 697934 h 798332"/>
                  <a:gd name="connsiteX5" fmla="*/ 326589 w 506165"/>
                  <a:gd name="connsiteY5" fmla="*/ 570092 h 798332"/>
                  <a:gd name="connsiteX6" fmla="*/ 0 w 506165"/>
                  <a:gd name="connsiteY6" fmla="*/ 173833 h 798332"/>
                  <a:gd name="connsiteX7" fmla="*/ 96142 w 506165"/>
                  <a:gd name="connsiteY7" fmla="*/ 0 h 798332"/>
                  <a:gd name="connsiteX8" fmla="*/ 256678 w 506165"/>
                  <a:gd name="connsiteY8" fmla="*/ 103164 h 798332"/>
                  <a:gd name="connsiteX9" fmla="*/ 126959 w 506165"/>
                  <a:gd name="connsiteY9" fmla="*/ 342434 h 798332"/>
                  <a:gd name="connsiteX10" fmla="*/ 278887 w 506165"/>
                  <a:gd name="connsiteY10" fmla="*/ 267819 h 798332"/>
                  <a:gd name="connsiteX11" fmla="*/ 460186 w 506165"/>
                  <a:gd name="connsiteY11" fmla="*/ 332701 h 798332"/>
                  <a:gd name="connsiteX12" fmla="*/ 504598 w 506165"/>
                  <a:gd name="connsiteY12" fmla="*/ 533960 h 798332"/>
                  <a:gd name="connsiteX13" fmla="*/ 421435 w 506165"/>
                  <a:gd name="connsiteY13" fmla="*/ 721663 h 798332"/>
                  <a:gd name="connsiteX14" fmla="*/ 262197 w 506165"/>
                  <a:gd name="connsiteY14" fmla="*/ 798217 h 798332"/>
                  <a:gd name="connsiteX15" fmla="*/ 72769 w 506165"/>
                  <a:gd name="connsiteY15" fmla="*/ 707380 h 798332"/>
                  <a:gd name="connsiteX16" fmla="*/ 56837 w 506165"/>
                  <a:gd name="connsiteY16" fmla="*/ 555552 h 798332"/>
                  <a:gd name="connsiteX17" fmla="*/ 135252 w 506165"/>
                  <a:gd name="connsiteY17" fmla="*/ 440439 h 798332"/>
                  <a:gd name="connsiteX18" fmla="*/ 380515 w 506165"/>
                  <a:gd name="connsiteY18" fmla="*/ 536677 h 798332"/>
                  <a:gd name="connsiteX19" fmla="*/ 262157 w 506165"/>
                  <a:gd name="connsiteY19" fmla="*/ 714326 h 798332"/>
                  <a:gd name="connsiteX20" fmla="*/ 351010 w 506165"/>
                  <a:gd name="connsiteY20" fmla="*/ 366986 h 798332"/>
                  <a:gd name="connsiteX21" fmla="*/ 209455 w 506165"/>
                  <a:gd name="connsiteY21" fmla="*/ 370615 h 798332"/>
                  <a:gd name="connsiteX22" fmla="*/ 80146 w 506165"/>
                  <a:gd name="connsiteY22" fmla="*/ 443522 h 798332"/>
                  <a:gd name="connsiteX23" fmla="*/ 68695 w 506165"/>
                  <a:gd name="connsiteY23" fmla="*/ 333216 h 798332"/>
                  <a:gd name="connsiteX24" fmla="*/ 194972 w 506165"/>
                  <a:gd name="connsiteY24" fmla="*/ 159991 h 798332"/>
                  <a:gd name="connsiteX25" fmla="*/ 118195 w 506165"/>
                  <a:gd name="connsiteY25" fmla="*/ 95029 h 798332"/>
                  <a:gd name="connsiteX26" fmla="*/ 26987 w 506165"/>
                  <a:gd name="connsiteY26" fmla="*/ 312515 h 798332"/>
                  <a:gd name="connsiteX27" fmla="*/ 0 w 506165"/>
                  <a:gd name="connsiteY27" fmla="*/ 173833 h 798332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43903 w 506165"/>
                  <a:gd name="connsiteY3" fmla="*/ 602371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42712 w 506165"/>
                  <a:gd name="connsiteY3" fmla="*/ 61904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55493 w 506165"/>
                  <a:gd name="connsiteY17" fmla="*/ 441630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55493 w 506165"/>
                  <a:gd name="connsiteY17" fmla="*/ 441630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9540 w 506165"/>
                  <a:gd name="connsiteY17" fmla="*/ 434486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9540 w 506165"/>
                  <a:gd name="connsiteY17" fmla="*/ 434486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2871 w 506165"/>
                  <a:gd name="connsiteY17" fmla="*/ 436868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2871 w 506165"/>
                  <a:gd name="connsiteY17" fmla="*/ 436868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2871 w 506165"/>
                  <a:gd name="connsiteY17" fmla="*/ 436868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2871 w 506165"/>
                  <a:gd name="connsiteY17" fmla="*/ 436868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2871 w 506165"/>
                  <a:gd name="connsiteY17" fmla="*/ 436868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1206 w 506165"/>
                  <a:gd name="connsiteY17" fmla="*/ 449965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1206 w 506165"/>
                  <a:gd name="connsiteY17" fmla="*/ 449965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1206 w 506165"/>
                  <a:gd name="connsiteY17" fmla="*/ 449965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1206 w 506165"/>
                  <a:gd name="connsiteY17" fmla="*/ 432106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1206 w 506165"/>
                  <a:gd name="connsiteY17" fmla="*/ 432106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76549 w 506165"/>
                  <a:gd name="connsiteY1" fmla="*/ 532068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76549 w 506165"/>
                  <a:gd name="connsiteY1" fmla="*/ 532068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5228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76549 w 506165"/>
                  <a:gd name="connsiteY1" fmla="*/ 532068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9578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5228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76549 w 506165"/>
                  <a:gd name="connsiteY1" fmla="*/ 532068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9578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61447 w 506165"/>
                  <a:gd name="connsiteY17" fmla="*/ 427343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5228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76549 w 506165"/>
                  <a:gd name="connsiteY1" fmla="*/ 532068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9578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83485 w 506165"/>
                  <a:gd name="connsiteY15" fmla="*/ 707380 h 792396"/>
                  <a:gd name="connsiteX16" fmla="*/ 56837 w 506165"/>
                  <a:gd name="connsiteY16" fmla="*/ 555552 h 792396"/>
                  <a:gd name="connsiteX17" fmla="*/ 161447 w 506165"/>
                  <a:gd name="connsiteY17" fmla="*/ 427343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5228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77003"/>
                  <a:gd name="connsiteX1" fmla="*/ 276549 w 506165"/>
                  <a:gd name="connsiteY1" fmla="*/ 532068 h 777003"/>
                  <a:gd name="connsiteX2" fmla="*/ 202371 w 506165"/>
                  <a:gd name="connsiteY2" fmla="*/ 537357 h 777003"/>
                  <a:gd name="connsiteX3" fmla="*/ 153428 w 506165"/>
                  <a:gd name="connsiteY3" fmla="*/ 639280 h 777003"/>
                  <a:gd name="connsiteX4" fmla="*/ 226561 w 506165"/>
                  <a:gd name="connsiteY4" fmla="*/ 697934 h 777003"/>
                  <a:gd name="connsiteX5" fmla="*/ 326589 w 506165"/>
                  <a:gd name="connsiteY5" fmla="*/ 570092 h 777003"/>
                  <a:gd name="connsiteX6" fmla="*/ 0 w 506165"/>
                  <a:gd name="connsiteY6" fmla="*/ 173833 h 777003"/>
                  <a:gd name="connsiteX7" fmla="*/ 96142 w 506165"/>
                  <a:gd name="connsiteY7" fmla="*/ 0 h 777003"/>
                  <a:gd name="connsiteX8" fmla="*/ 256678 w 506165"/>
                  <a:gd name="connsiteY8" fmla="*/ 103164 h 777003"/>
                  <a:gd name="connsiteX9" fmla="*/ 126959 w 506165"/>
                  <a:gd name="connsiteY9" fmla="*/ 349578 h 777003"/>
                  <a:gd name="connsiteX10" fmla="*/ 278887 w 506165"/>
                  <a:gd name="connsiteY10" fmla="*/ 267819 h 777003"/>
                  <a:gd name="connsiteX11" fmla="*/ 460186 w 506165"/>
                  <a:gd name="connsiteY11" fmla="*/ 332701 h 777003"/>
                  <a:gd name="connsiteX12" fmla="*/ 504598 w 506165"/>
                  <a:gd name="connsiteY12" fmla="*/ 533960 h 777003"/>
                  <a:gd name="connsiteX13" fmla="*/ 421435 w 506165"/>
                  <a:gd name="connsiteY13" fmla="*/ 721663 h 777003"/>
                  <a:gd name="connsiteX14" fmla="*/ 230051 w 506165"/>
                  <a:gd name="connsiteY14" fmla="*/ 776786 h 777003"/>
                  <a:gd name="connsiteX15" fmla="*/ 83485 w 506165"/>
                  <a:gd name="connsiteY15" fmla="*/ 707380 h 777003"/>
                  <a:gd name="connsiteX16" fmla="*/ 56837 w 506165"/>
                  <a:gd name="connsiteY16" fmla="*/ 555552 h 777003"/>
                  <a:gd name="connsiteX17" fmla="*/ 161447 w 506165"/>
                  <a:gd name="connsiteY17" fmla="*/ 427343 h 777003"/>
                  <a:gd name="connsiteX18" fmla="*/ 373371 w 506165"/>
                  <a:gd name="connsiteY18" fmla="*/ 506911 h 777003"/>
                  <a:gd name="connsiteX19" fmla="*/ 262157 w 506165"/>
                  <a:gd name="connsiteY19" fmla="*/ 714326 h 777003"/>
                  <a:gd name="connsiteX20" fmla="*/ 351010 w 506165"/>
                  <a:gd name="connsiteY20" fmla="*/ 366986 h 777003"/>
                  <a:gd name="connsiteX21" fmla="*/ 209455 w 506165"/>
                  <a:gd name="connsiteY21" fmla="*/ 370615 h 777003"/>
                  <a:gd name="connsiteX22" fmla="*/ 80146 w 506165"/>
                  <a:gd name="connsiteY22" fmla="*/ 443522 h 777003"/>
                  <a:gd name="connsiteX23" fmla="*/ 68695 w 506165"/>
                  <a:gd name="connsiteY23" fmla="*/ 333216 h 777003"/>
                  <a:gd name="connsiteX24" fmla="*/ 194972 w 506165"/>
                  <a:gd name="connsiteY24" fmla="*/ 155228 h 777003"/>
                  <a:gd name="connsiteX25" fmla="*/ 118195 w 506165"/>
                  <a:gd name="connsiteY25" fmla="*/ 95029 h 777003"/>
                  <a:gd name="connsiteX26" fmla="*/ 26987 w 506165"/>
                  <a:gd name="connsiteY26" fmla="*/ 312515 h 777003"/>
                  <a:gd name="connsiteX27" fmla="*/ 0 w 506165"/>
                  <a:gd name="connsiteY27" fmla="*/ 173833 h 777003"/>
                  <a:gd name="connsiteX0" fmla="*/ 326589 w 506165"/>
                  <a:gd name="connsiteY0" fmla="*/ 570092 h 779365"/>
                  <a:gd name="connsiteX1" fmla="*/ 276549 w 506165"/>
                  <a:gd name="connsiteY1" fmla="*/ 532068 h 779365"/>
                  <a:gd name="connsiteX2" fmla="*/ 202371 w 506165"/>
                  <a:gd name="connsiteY2" fmla="*/ 537357 h 779365"/>
                  <a:gd name="connsiteX3" fmla="*/ 153428 w 506165"/>
                  <a:gd name="connsiteY3" fmla="*/ 639280 h 779365"/>
                  <a:gd name="connsiteX4" fmla="*/ 226561 w 506165"/>
                  <a:gd name="connsiteY4" fmla="*/ 697934 h 779365"/>
                  <a:gd name="connsiteX5" fmla="*/ 326589 w 506165"/>
                  <a:gd name="connsiteY5" fmla="*/ 570092 h 779365"/>
                  <a:gd name="connsiteX6" fmla="*/ 0 w 506165"/>
                  <a:gd name="connsiteY6" fmla="*/ 173833 h 779365"/>
                  <a:gd name="connsiteX7" fmla="*/ 96142 w 506165"/>
                  <a:gd name="connsiteY7" fmla="*/ 0 h 779365"/>
                  <a:gd name="connsiteX8" fmla="*/ 256678 w 506165"/>
                  <a:gd name="connsiteY8" fmla="*/ 103164 h 779365"/>
                  <a:gd name="connsiteX9" fmla="*/ 126959 w 506165"/>
                  <a:gd name="connsiteY9" fmla="*/ 349578 h 779365"/>
                  <a:gd name="connsiteX10" fmla="*/ 278887 w 506165"/>
                  <a:gd name="connsiteY10" fmla="*/ 267819 h 779365"/>
                  <a:gd name="connsiteX11" fmla="*/ 460186 w 506165"/>
                  <a:gd name="connsiteY11" fmla="*/ 332701 h 779365"/>
                  <a:gd name="connsiteX12" fmla="*/ 504598 w 506165"/>
                  <a:gd name="connsiteY12" fmla="*/ 533960 h 779365"/>
                  <a:gd name="connsiteX13" fmla="*/ 421435 w 506165"/>
                  <a:gd name="connsiteY13" fmla="*/ 721663 h 779365"/>
                  <a:gd name="connsiteX14" fmla="*/ 236004 w 506165"/>
                  <a:gd name="connsiteY14" fmla="*/ 779167 h 779365"/>
                  <a:gd name="connsiteX15" fmla="*/ 83485 w 506165"/>
                  <a:gd name="connsiteY15" fmla="*/ 707380 h 779365"/>
                  <a:gd name="connsiteX16" fmla="*/ 56837 w 506165"/>
                  <a:gd name="connsiteY16" fmla="*/ 555552 h 779365"/>
                  <a:gd name="connsiteX17" fmla="*/ 161447 w 506165"/>
                  <a:gd name="connsiteY17" fmla="*/ 427343 h 779365"/>
                  <a:gd name="connsiteX18" fmla="*/ 373371 w 506165"/>
                  <a:gd name="connsiteY18" fmla="*/ 506911 h 779365"/>
                  <a:gd name="connsiteX19" fmla="*/ 262157 w 506165"/>
                  <a:gd name="connsiteY19" fmla="*/ 714326 h 779365"/>
                  <a:gd name="connsiteX20" fmla="*/ 351010 w 506165"/>
                  <a:gd name="connsiteY20" fmla="*/ 366986 h 779365"/>
                  <a:gd name="connsiteX21" fmla="*/ 209455 w 506165"/>
                  <a:gd name="connsiteY21" fmla="*/ 370615 h 779365"/>
                  <a:gd name="connsiteX22" fmla="*/ 80146 w 506165"/>
                  <a:gd name="connsiteY22" fmla="*/ 443522 h 779365"/>
                  <a:gd name="connsiteX23" fmla="*/ 68695 w 506165"/>
                  <a:gd name="connsiteY23" fmla="*/ 333216 h 779365"/>
                  <a:gd name="connsiteX24" fmla="*/ 194972 w 506165"/>
                  <a:gd name="connsiteY24" fmla="*/ 155228 h 779365"/>
                  <a:gd name="connsiteX25" fmla="*/ 118195 w 506165"/>
                  <a:gd name="connsiteY25" fmla="*/ 95029 h 779365"/>
                  <a:gd name="connsiteX26" fmla="*/ 26987 w 506165"/>
                  <a:gd name="connsiteY26" fmla="*/ 312515 h 779365"/>
                  <a:gd name="connsiteX27" fmla="*/ 0 w 506165"/>
                  <a:gd name="connsiteY27" fmla="*/ 173833 h 779365"/>
                  <a:gd name="connsiteX0" fmla="*/ 326589 w 506165"/>
                  <a:gd name="connsiteY0" fmla="*/ 570092 h 779365"/>
                  <a:gd name="connsiteX1" fmla="*/ 276549 w 506165"/>
                  <a:gd name="connsiteY1" fmla="*/ 532068 h 779365"/>
                  <a:gd name="connsiteX2" fmla="*/ 202371 w 506165"/>
                  <a:gd name="connsiteY2" fmla="*/ 537357 h 779365"/>
                  <a:gd name="connsiteX3" fmla="*/ 153428 w 506165"/>
                  <a:gd name="connsiteY3" fmla="*/ 639280 h 779365"/>
                  <a:gd name="connsiteX4" fmla="*/ 226561 w 506165"/>
                  <a:gd name="connsiteY4" fmla="*/ 697934 h 779365"/>
                  <a:gd name="connsiteX5" fmla="*/ 326589 w 506165"/>
                  <a:gd name="connsiteY5" fmla="*/ 570092 h 779365"/>
                  <a:gd name="connsiteX6" fmla="*/ 0 w 506165"/>
                  <a:gd name="connsiteY6" fmla="*/ 173833 h 779365"/>
                  <a:gd name="connsiteX7" fmla="*/ 96142 w 506165"/>
                  <a:gd name="connsiteY7" fmla="*/ 0 h 779365"/>
                  <a:gd name="connsiteX8" fmla="*/ 256678 w 506165"/>
                  <a:gd name="connsiteY8" fmla="*/ 103164 h 779365"/>
                  <a:gd name="connsiteX9" fmla="*/ 126959 w 506165"/>
                  <a:gd name="connsiteY9" fmla="*/ 349578 h 779365"/>
                  <a:gd name="connsiteX10" fmla="*/ 278887 w 506165"/>
                  <a:gd name="connsiteY10" fmla="*/ 267819 h 779365"/>
                  <a:gd name="connsiteX11" fmla="*/ 460186 w 506165"/>
                  <a:gd name="connsiteY11" fmla="*/ 332701 h 779365"/>
                  <a:gd name="connsiteX12" fmla="*/ 504598 w 506165"/>
                  <a:gd name="connsiteY12" fmla="*/ 533960 h 779365"/>
                  <a:gd name="connsiteX13" fmla="*/ 421435 w 506165"/>
                  <a:gd name="connsiteY13" fmla="*/ 721663 h 779365"/>
                  <a:gd name="connsiteX14" fmla="*/ 236004 w 506165"/>
                  <a:gd name="connsiteY14" fmla="*/ 779167 h 779365"/>
                  <a:gd name="connsiteX15" fmla="*/ 83485 w 506165"/>
                  <a:gd name="connsiteY15" fmla="*/ 707380 h 779365"/>
                  <a:gd name="connsiteX16" fmla="*/ 56837 w 506165"/>
                  <a:gd name="connsiteY16" fmla="*/ 555552 h 779365"/>
                  <a:gd name="connsiteX17" fmla="*/ 161447 w 506165"/>
                  <a:gd name="connsiteY17" fmla="*/ 427343 h 779365"/>
                  <a:gd name="connsiteX18" fmla="*/ 373371 w 506165"/>
                  <a:gd name="connsiteY18" fmla="*/ 506911 h 779365"/>
                  <a:gd name="connsiteX19" fmla="*/ 262157 w 506165"/>
                  <a:gd name="connsiteY19" fmla="*/ 714326 h 779365"/>
                  <a:gd name="connsiteX20" fmla="*/ 351010 w 506165"/>
                  <a:gd name="connsiteY20" fmla="*/ 366986 h 779365"/>
                  <a:gd name="connsiteX21" fmla="*/ 209455 w 506165"/>
                  <a:gd name="connsiteY21" fmla="*/ 370615 h 779365"/>
                  <a:gd name="connsiteX22" fmla="*/ 80146 w 506165"/>
                  <a:gd name="connsiteY22" fmla="*/ 443522 h 779365"/>
                  <a:gd name="connsiteX23" fmla="*/ 68695 w 506165"/>
                  <a:gd name="connsiteY23" fmla="*/ 333216 h 779365"/>
                  <a:gd name="connsiteX24" fmla="*/ 194972 w 506165"/>
                  <a:gd name="connsiteY24" fmla="*/ 155228 h 779365"/>
                  <a:gd name="connsiteX25" fmla="*/ 118195 w 506165"/>
                  <a:gd name="connsiteY25" fmla="*/ 95029 h 779365"/>
                  <a:gd name="connsiteX26" fmla="*/ 26987 w 506165"/>
                  <a:gd name="connsiteY26" fmla="*/ 312515 h 779365"/>
                  <a:gd name="connsiteX27" fmla="*/ 0 w 506165"/>
                  <a:gd name="connsiteY27" fmla="*/ 173833 h 779365"/>
                  <a:gd name="connsiteX0" fmla="*/ 326589 w 506165"/>
                  <a:gd name="connsiteY0" fmla="*/ 570092 h 779365"/>
                  <a:gd name="connsiteX1" fmla="*/ 276549 w 506165"/>
                  <a:gd name="connsiteY1" fmla="*/ 532068 h 779365"/>
                  <a:gd name="connsiteX2" fmla="*/ 202371 w 506165"/>
                  <a:gd name="connsiteY2" fmla="*/ 537357 h 779365"/>
                  <a:gd name="connsiteX3" fmla="*/ 153428 w 506165"/>
                  <a:gd name="connsiteY3" fmla="*/ 639280 h 779365"/>
                  <a:gd name="connsiteX4" fmla="*/ 226561 w 506165"/>
                  <a:gd name="connsiteY4" fmla="*/ 697934 h 779365"/>
                  <a:gd name="connsiteX5" fmla="*/ 326589 w 506165"/>
                  <a:gd name="connsiteY5" fmla="*/ 570092 h 779365"/>
                  <a:gd name="connsiteX6" fmla="*/ 0 w 506165"/>
                  <a:gd name="connsiteY6" fmla="*/ 173833 h 779365"/>
                  <a:gd name="connsiteX7" fmla="*/ 10780 w 506165"/>
                  <a:gd name="connsiteY7" fmla="*/ 168485 h 779365"/>
                  <a:gd name="connsiteX8" fmla="*/ 96142 w 506165"/>
                  <a:gd name="connsiteY8" fmla="*/ 0 h 779365"/>
                  <a:gd name="connsiteX9" fmla="*/ 256678 w 506165"/>
                  <a:gd name="connsiteY9" fmla="*/ 103164 h 779365"/>
                  <a:gd name="connsiteX10" fmla="*/ 126959 w 506165"/>
                  <a:gd name="connsiteY10" fmla="*/ 349578 h 779365"/>
                  <a:gd name="connsiteX11" fmla="*/ 278887 w 506165"/>
                  <a:gd name="connsiteY11" fmla="*/ 267819 h 779365"/>
                  <a:gd name="connsiteX12" fmla="*/ 460186 w 506165"/>
                  <a:gd name="connsiteY12" fmla="*/ 332701 h 779365"/>
                  <a:gd name="connsiteX13" fmla="*/ 504598 w 506165"/>
                  <a:gd name="connsiteY13" fmla="*/ 533960 h 779365"/>
                  <a:gd name="connsiteX14" fmla="*/ 421435 w 506165"/>
                  <a:gd name="connsiteY14" fmla="*/ 721663 h 779365"/>
                  <a:gd name="connsiteX15" fmla="*/ 236004 w 506165"/>
                  <a:gd name="connsiteY15" fmla="*/ 779167 h 779365"/>
                  <a:gd name="connsiteX16" fmla="*/ 83485 w 506165"/>
                  <a:gd name="connsiteY16" fmla="*/ 707380 h 779365"/>
                  <a:gd name="connsiteX17" fmla="*/ 56837 w 506165"/>
                  <a:gd name="connsiteY17" fmla="*/ 555552 h 779365"/>
                  <a:gd name="connsiteX18" fmla="*/ 161447 w 506165"/>
                  <a:gd name="connsiteY18" fmla="*/ 427343 h 779365"/>
                  <a:gd name="connsiteX19" fmla="*/ 373371 w 506165"/>
                  <a:gd name="connsiteY19" fmla="*/ 506911 h 779365"/>
                  <a:gd name="connsiteX20" fmla="*/ 262157 w 506165"/>
                  <a:gd name="connsiteY20" fmla="*/ 714326 h 779365"/>
                  <a:gd name="connsiteX21" fmla="*/ 351010 w 506165"/>
                  <a:gd name="connsiteY21" fmla="*/ 366986 h 779365"/>
                  <a:gd name="connsiteX22" fmla="*/ 209455 w 506165"/>
                  <a:gd name="connsiteY22" fmla="*/ 370615 h 779365"/>
                  <a:gd name="connsiteX23" fmla="*/ 80146 w 506165"/>
                  <a:gd name="connsiteY23" fmla="*/ 443522 h 779365"/>
                  <a:gd name="connsiteX24" fmla="*/ 68695 w 506165"/>
                  <a:gd name="connsiteY24" fmla="*/ 333216 h 779365"/>
                  <a:gd name="connsiteX25" fmla="*/ 194972 w 506165"/>
                  <a:gd name="connsiteY25" fmla="*/ 155228 h 779365"/>
                  <a:gd name="connsiteX26" fmla="*/ 118195 w 506165"/>
                  <a:gd name="connsiteY26" fmla="*/ 95029 h 779365"/>
                  <a:gd name="connsiteX27" fmla="*/ 26987 w 506165"/>
                  <a:gd name="connsiteY27" fmla="*/ 312515 h 779365"/>
                  <a:gd name="connsiteX28" fmla="*/ 0 w 506165"/>
                  <a:gd name="connsiteY28" fmla="*/ 173833 h 779365"/>
                  <a:gd name="connsiteX0" fmla="*/ 326589 w 506165"/>
                  <a:gd name="connsiteY0" fmla="*/ 570092 h 779365"/>
                  <a:gd name="connsiteX1" fmla="*/ 276549 w 506165"/>
                  <a:gd name="connsiteY1" fmla="*/ 532068 h 779365"/>
                  <a:gd name="connsiteX2" fmla="*/ 202371 w 506165"/>
                  <a:gd name="connsiteY2" fmla="*/ 537357 h 779365"/>
                  <a:gd name="connsiteX3" fmla="*/ 153428 w 506165"/>
                  <a:gd name="connsiteY3" fmla="*/ 639280 h 779365"/>
                  <a:gd name="connsiteX4" fmla="*/ 226561 w 506165"/>
                  <a:gd name="connsiteY4" fmla="*/ 697934 h 779365"/>
                  <a:gd name="connsiteX5" fmla="*/ 326589 w 506165"/>
                  <a:gd name="connsiteY5" fmla="*/ 570092 h 779365"/>
                  <a:gd name="connsiteX6" fmla="*/ 0 w 506165"/>
                  <a:gd name="connsiteY6" fmla="*/ 173833 h 779365"/>
                  <a:gd name="connsiteX7" fmla="*/ 25902 w 506165"/>
                  <a:gd name="connsiteY7" fmla="*/ 162436 h 779365"/>
                  <a:gd name="connsiteX8" fmla="*/ 96142 w 506165"/>
                  <a:gd name="connsiteY8" fmla="*/ 0 h 779365"/>
                  <a:gd name="connsiteX9" fmla="*/ 256678 w 506165"/>
                  <a:gd name="connsiteY9" fmla="*/ 103164 h 779365"/>
                  <a:gd name="connsiteX10" fmla="*/ 126959 w 506165"/>
                  <a:gd name="connsiteY10" fmla="*/ 349578 h 779365"/>
                  <a:gd name="connsiteX11" fmla="*/ 278887 w 506165"/>
                  <a:gd name="connsiteY11" fmla="*/ 267819 h 779365"/>
                  <a:gd name="connsiteX12" fmla="*/ 460186 w 506165"/>
                  <a:gd name="connsiteY12" fmla="*/ 332701 h 779365"/>
                  <a:gd name="connsiteX13" fmla="*/ 504598 w 506165"/>
                  <a:gd name="connsiteY13" fmla="*/ 533960 h 779365"/>
                  <a:gd name="connsiteX14" fmla="*/ 421435 w 506165"/>
                  <a:gd name="connsiteY14" fmla="*/ 721663 h 779365"/>
                  <a:gd name="connsiteX15" fmla="*/ 236004 w 506165"/>
                  <a:gd name="connsiteY15" fmla="*/ 779167 h 779365"/>
                  <a:gd name="connsiteX16" fmla="*/ 83485 w 506165"/>
                  <a:gd name="connsiteY16" fmla="*/ 707380 h 779365"/>
                  <a:gd name="connsiteX17" fmla="*/ 56837 w 506165"/>
                  <a:gd name="connsiteY17" fmla="*/ 555552 h 779365"/>
                  <a:gd name="connsiteX18" fmla="*/ 161447 w 506165"/>
                  <a:gd name="connsiteY18" fmla="*/ 427343 h 779365"/>
                  <a:gd name="connsiteX19" fmla="*/ 373371 w 506165"/>
                  <a:gd name="connsiteY19" fmla="*/ 506911 h 779365"/>
                  <a:gd name="connsiteX20" fmla="*/ 262157 w 506165"/>
                  <a:gd name="connsiteY20" fmla="*/ 714326 h 779365"/>
                  <a:gd name="connsiteX21" fmla="*/ 351010 w 506165"/>
                  <a:gd name="connsiteY21" fmla="*/ 366986 h 779365"/>
                  <a:gd name="connsiteX22" fmla="*/ 209455 w 506165"/>
                  <a:gd name="connsiteY22" fmla="*/ 370615 h 779365"/>
                  <a:gd name="connsiteX23" fmla="*/ 80146 w 506165"/>
                  <a:gd name="connsiteY23" fmla="*/ 443522 h 779365"/>
                  <a:gd name="connsiteX24" fmla="*/ 68695 w 506165"/>
                  <a:gd name="connsiteY24" fmla="*/ 333216 h 779365"/>
                  <a:gd name="connsiteX25" fmla="*/ 194972 w 506165"/>
                  <a:gd name="connsiteY25" fmla="*/ 155228 h 779365"/>
                  <a:gd name="connsiteX26" fmla="*/ 118195 w 506165"/>
                  <a:gd name="connsiteY26" fmla="*/ 95029 h 779365"/>
                  <a:gd name="connsiteX27" fmla="*/ 26987 w 506165"/>
                  <a:gd name="connsiteY27" fmla="*/ 312515 h 779365"/>
                  <a:gd name="connsiteX28" fmla="*/ 0 w 506165"/>
                  <a:gd name="connsiteY28" fmla="*/ 173833 h 779365"/>
                  <a:gd name="connsiteX0" fmla="*/ 326590 w 506166"/>
                  <a:gd name="connsiteY0" fmla="*/ 570092 h 779365"/>
                  <a:gd name="connsiteX1" fmla="*/ 276550 w 506166"/>
                  <a:gd name="connsiteY1" fmla="*/ 532068 h 779365"/>
                  <a:gd name="connsiteX2" fmla="*/ 202372 w 506166"/>
                  <a:gd name="connsiteY2" fmla="*/ 537357 h 779365"/>
                  <a:gd name="connsiteX3" fmla="*/ 153429 w 506166"/>
                  <a:gd name="connsiteY3" fmla="*/ 639280 h 779365"/>
                  <a:gd name="connsiteX4" fmla="*/ 226562 w 506166"/>
                  <a:gd name="connsiteY4" fmla="*/ 697934 h 779365"/>
                  <a:gd name="connsiteX5" fmla="*/ 326590 w 506166"/>
                  <a:gd name="connsiteY5" fmla="*/ 570092 h 779365"/>
                  <a:gd name="connsiteX6" fmla="*/ 1 w 506166"/>
                  <a:gd name="connsiteY6" fmla="*/ 173833 h 779365"/>
                  <a:gd name="connsiteX7" fmla="*/ 25903 w 506166"/>
                  <a:gd name="connsiteY7" fmla="*/ 162436 h 779365"/>
                  <a:gd name="connsiteX8" fmla="*/ 96143 w 506166"/>
                  <a:gd name="connsiteY8" fmla="*/ 0 h 779365"/>
                  <a:gd name="connsiteX9" fmla="*/ 256679 w 506166"/>
                  <a:gd name="connsiteY9" fmla="*/ 103164 h 779365"/>
                  <a:gd name="connsiteX10" fmla="*/ 126960 w 506166"/>
                  <a:gd name="connsiteY10" fmla="*/ 349578 h 779365"/>
                  <a:gd name="connsiteX11" fmla="*/ 278888 w 506166"/>
                  <a:gd name="connsiteY11" fmla="*/ 267819 h 779365"/>
                  <a:gd name="connsiteX12" fmla="*/ 460187 w 506166"/>
                  <a:gd name="connsiteY12" fmla="*/ 332701 h 779365"/>
                  <a:gd name="connsiteX13" fmla="*/ 504599 w 506166"/>
                  <a:gd name="connsiteY13" fmla="*/ 533960 h 779365"/>
                  <a:gd name="connsiteX14" fmla="*/ 421436 w 506166"/>
                  <a:gd name="connsiteY14" fmla="*/ 721663 h 779365"/>
                  <a:gd name="connsiteX15" fmla="*/ 236005 w 506166"/>
                  <a:gd name="connsiteY15" fmla="*/ 779167 h 779365"/>
                  <a:gd name="connsiteX16" fmla="*/ 83486 w 506166"/>
                  <a:gd name="connsiteY16" fmla="*/ 707380 h 779365"/>
                  <a:gd name="connsiteX17" fmla="*/ 56838 w 506166"/>
                  <a:gd name="connsiteY17" fmla="*/ 555552 h 779365"/>
                  <a:gd name="connsiteX18" fmla="*/ 161448 w 506166"/>
                  <a:gd name="connsiteY18" fmla="*/ 427343 h 779365"/>
                  <a:gd name="connsiteX19" fmla="*/ 373372 w 506166"/>
                  <a:gd name="connsiteY19" fmla="*/ 506911 h 779365"/>
                  <a:gd name="connsiteX20" fmla="*/ 262158 w 506166"/>
                  <a:gd name="connsiteY20" fmla="*/ 714326 h 779365"/>
                  <a:gd name="connsiteX21" fmla="*/ 351011 w 506166"/>
                  <a:gd name="connsiteY21" fmla="*/ 366986 h 779365"/>
                  <a:gd name="connsiteX22" fmla="*/ 209456 w 506166"/>
                  <a:gd name="connsiteY22" fmla="*/ 370615 h 779365"/>
                  <a:gd name="connsiteX23" fmla="*/ 80147 w 506166"/>
                  <a:gd name="connsiteY23" fmla="*/ 443522 h 779365"/>
                  <a:gd name="connsiteX24" fmla="*/ 68696 w 506166"/>
                  <a:gd name="connsiteY24" fmla="*/ 333216 h 779365"/>
                  <a:gd name="connsiteX25" fmla="*/ 194973 w 506166"/>
                  <a:gd name="connsiteY25" fmla="*/ 155228 h 779365"/>
                  <a:gd name="connsiteX26" fmla="*/ 118196 w 506166"/>
                  <a:gd name="connsiteY26" fmla="*/ 95029 h 779365"/>
                  <a:gd name="connsiteX27" fmla="*/ 26988 w 506166"/>
                  <a:gd name="connsiteY27" fmla="*/ 312515 h 779365"/>
                  <a:gd name="connsiteX28" fmla="*/ 1 w 506166"/>
                  <a:gd name="connsiteY28" fmla="*/ 173833 h 779365"/>
                  <a:gd name="connsiteX0" fmla="*/ 326591 w 506167"/>
                  <a:gd name="connsiteY0" fmla="*/ 570092 h 779365"/>
                  <a:gd name="connsiteX1" fmla="*/ 276551 w 506167"/>
                  <a:gd name="connsiteY1" fmla="*/ 532068 h 779365"/>
                  <a:gd name="connsiteX2" fmla="*/ 202373 w 506167"/>
                  <a:gd name="connsiteY2" fmla="*/ 537357 h 779365"/>
                  <a:gd name="connsiteX3" fmla="*/ 153430 w 506167"/>
                  <a:gd name="connsiteY3" fmla="*/ 639280 h 779365"/>
                  <a:gd name="connsiteX4" fmla="*/ 226563 w 506167"/>
                  <a:gd name="connsiteY4" fmla="*/ 697934 h 779365"/>
                  <a:gd name="connsiteX5" fmla="*/ 326591 w 506167"/>
                  <a:gd name="connsiteY5" fmla="*/ 570092 h 779365"/>
                  <a:gd name="connsiteX6" fmla="*/ 2 w 506167"/>
                  <a:gd name="connsiteY6" fmla="*/ 173833 h 779365"/>
                  <a:gd name="connsiteX7" fmla="*/ 16831 w 506167"/>
                  <a:gd name="connsiteY7" fmla="*/ 160016 h 779365"/>
                  <a:gd name="connsiteX8" fmla="*/ 96144 w 506167"/>
                  <a:gd name="connsiteY8" fmla="*/ 0 h 779365"/>
                  <a:gd name="connsiteX9" fmla="*/ 256680 w 506167"/>
                  <a:gd name="connsiteY9" fmla="*/ 103164 h 779365"/>
                  <a:gd name="connsiteX10" fmla="*/ 126961 w 506167"/>
                  <a:gd name="connsiteY10" fmla="*/ 349578 h 779365"/>
                  <a:gd name="connsiteX11" fmla="*/ 278889 w 506167"/>
                  <a:gd name="connsiteY11" fmla="*/ 267819 h 779365"/>
                  <a:gd name="connsiteX12" fmla="*/ 460188 w 506167"/>
                  <a:gd name="connsiteY12" fmla="*/ 332701 h 779365"/>
                  <a:gd name="connsiteX13" fmla="*/ 504600 w 506167"/>
                  <a:gd name="connsiteY13" fmla="*/ 533960 h 779365"/>
                  <a:gd name="connsiteX14" fmla="*/ 421437 w 506167"/>
                  <a:gd name="connsiteY14" fmla="*/ 721663 h 779365"/>
                  <a:gd name="connsiteX15" fmla="*/ 236006 w 506167"/>
                  <a:gd name="connsiteY15" fmla="*/ 779167 h 779365"/>
                  <a:gd name="connsiteX16" fmla="*/ 83487 w 506167"/>
                  <a:gd name="connsiteY16" fmla="*/ 707380 h 779365"/>
                  <a:gd name="connsiteX17" fmla="*/ 56839 w 506167"/>
                  <a:gd name="connsiteY17" fmla="*/ 555552 h 779365"/>
                  <a:gd name="connsiteX18" fmla="*/ 161449 w 506167"/>
                  <a:gd name="connsiteY18" fmla="*/ 427343 h 779365"/>
                  <a:gd name="connsiteX19" fmla="*/ 373373 w 506167"/>
                  <a:gd name="connsiteY19" fmla="*/ 506911 h 779365"/>
                  <a:gd name="connsiteX20" fmla="*/ 262159 w 506167"/>
                  <a:gd name="connsiteY20" fmla="*/ 714326 h 779365"/>
                  <a:gd name="connsiteX21" fmla="*/ 351012 w 506167"/>
                  <a:gd name="connsiteY21" fmla="*/ 366986 h 779365"/>
                  <a:gd name="connsiteX22" fmla="*/ 209457 w 506167"/>
                  <a:gd name="connsiteY22" fmla="*/ 370615 h 779365"/>
                  <a:gd name="connsiteX23" fmla="*/ 80148 w 506167"/>
                  <a:gd name="connsiteY23" fmla="*/ 443522 h 779365"/>
                  <a:gd name="connsiteX24" fmla="*/ 68697 w 506167"/>
                  <a:gd name="connsiteY24" fmla="*/ 333216 h 779365"/>
                  <a:gd name="connsiteX25" fmla="*/ 194974 w 506167"/>
                  <a:gd name="connsiteY25" fmla="*/ 155228 h 779365"/>
                  <a:gd name="connsiteX26" fmla="*/ 118197 w 506167"/>
                  <a:gd name="connsiteY26" fmla="*/ 95029 h 779365"/>
                  <a:gd name="connsiteX27" fmla="*/ 26989 w 506167"/>
                  <a:gd name="connsiteY27" fmla="*/ 312515 h 779365"/>
                  <a:gd name="connsiteX28" fmla="*/ 2 w 506167"/>
                  <a:gd name="connsiteY28" fmla="*/ 173833 h 779365"/>
                  <a:gd name="connsiteX0" fmla="*/ 326591 w 506167"/>
                  <a:gd name="connsiteY0" fmla="*/ 570092 h 779365"/>
                  <a:gd name="connsiteX1" fmla="*/ 276551 w 506167"/>
                  <a:gd name="connsiteY1" fmla="*/ 532068 h 779365"/>
                  <a:gd name="connsiteX2" fmla="*/ 202373 w 506167"/>
                  <a:gd name="connsiteY2" fmla="*/ 537357 h 779365"/>
                  <a:gd name="connsiteX3" fmla="*/ 153430 w 506167"/>
                  <a:gd name="connsiteY3" fmla="*/ 639280 h 779365"/>
                  <a:gd name="connsiteX4" fmla="*/ 226563 w 506167"/>
                  <a:gd name="connsiteY4" fmla="*/ 697934 h 779365"/>
                  <a:gd name="connsiteX5" fmla="*/ 326591 w 506167"/>
                  <a:gd name="connsiteY5" fmla="*/ 570092 h 779365"/>
                  <a:gd name="connsiteX6" fmla="*/ 2 w 506167"/>
                  <a:gd name="connsiteY6" fmla="*/ 173833 h 779365"/>
                  <a:gd name="connsiteX7" fmla="*/ 17435 w 506167"/>
                  <a:gd name="connsiteY7" fmla="*/ 151548 h 779365"/>
                  <a:gd name="connsiteX8" fmla="*/ 96144 w 506167"/>
                  <a:gd name="connsiteY8" fmla="*/ 0 h 779365"/>
                  <a:gd name="connsiteX9" fmla="*/ 256680 w 506167"/>
                  <a:gd name="connsiteY9" fmla="*/ 103164 h 779365"/>
                  <a:gd name="connsiteX10" fmla="*/ 126961 w 506167"/>
                  <a:gd name="connsiteY10" fmla="*/ 349578 h 779365"/>
                  <a:gd name="connsiteX11" fmla="*/ 278889 w 506167"/>
                  <a:gd name="connsiteY11" fmla="*/ 267819 h 779365"/>
                  <a:gd name="connsiteX12" fmla="*/ 460188 w 506167"/>
                  <a:gd name="connsiteY12" fmla="*/ 332701 h 779365"/>
                  <a:gd name="connsiteX13" fmla="*/ 504600 w 506167"/>
                  <a:gd name="connsiteY13" fmla="*/ 533960 h 779365"/>
                  <a:gd name="connsiteX14" fmla="*/ 421437 w 506167"/>
                  <a:gd name="connsiteY14" fmla="*/ 721663 h 779365"/>
                  <a:gd name="connsiteX15" fmla="*/ 236006 w 506167"/>
                  <a:gd name="connsiteY15" fmla="*/ 779167 h 779365"/>
                  <a:gd name="connsiteX16" fmla="*/ 83487 w 506167"/>
                  <a:gd name="connsiteY16" fmla="*/ 707380 h 779365"/>
                  <a:gd name="connsiteX17" fmla="*/ 56839 w 506167"/>
                  <a:gd name="connsiteY17" fmla="*/ 555552 h 779365"/>
                  <a:gd name="connsiteX18" fmla="*/ 161449 w 506167"/>
                  <a:gd name="connsiteY18" fmla="*/ 427343 h 779365"/>
                  <a:gd name="connsiteX19" fmla="*/ 373373 w 506167"/>
                  <a:gd name="connsiteY19" fmla="*/ 506911 h 779365"/>
                  <a:gd name="connsiteX20" fmla="*/ 262159 w 506167"/>
                  <a:gd name="connsiteY20" fmla="*/ 714326 h 779365"/>
                  <a:gd name="connsiteX21" fmla="*/ 351012 w 506167"/>
                  <a:gd name="connsiteY21" fmla="*/ 366986 h 779365"/>
                  <a:gd name="connsiteX22" fmla="*/ 209457 w 506167"/>
                  <a:gd name="connsiteY22" fmla="*/ 370615 h 779365"/>
                  <a:gd name="connsiteX23" fmla="*/ 80148 w 506167"/>
                  <a:gd name="connsiteY23" fmla="*/ 443522 h 779365"/>
                  <a:gd name="connsiteX24" fmla="*/ 68697 w 506167"/>
                  <a:gd name="connsiteY24" fmla="*/ 333216 h 779365"/>
                  <a:gd name="connsiteX25" fmla="*/ 194974 w 506167"/>
                  <a:gd name="connsiteY25" fmla="*/ 155228 h 779365"/>
                  <a:gd name="connsiteX26" fmla="*/ 118197 w 506167"/>
                  <a:gd name="connsiteY26" fmla="*/ 95029 h 779365"/>
                  <a:gd name="connsiteX27" fmla="*/ 26989 w 506167"/>
                  <a:gd name="connsiteY27" fmla="*/ 312515 h 779365"/>
                  <a:gd name="connsiteX28" fmla="*/ 2 w 506167"/>
                  <a:gd name="connsiteY28" fmla="*/ 173833 h 779365"/>
                  <a:gd name="connsiteX0" fmla="*/ 326591 w 506167"/>
                  <a:gd name="connsiteY0" fmla="*/ 570092 h 779365"/>
                  <a:gd name="connsiteX1" fmla="*/ 276551 w 506167"/>
                  <a:gd name="connsiteY1" fmla="*/ 532068 h 779365"/>
                  <a:gd name="connsiteX2" fmla="*/ 202373 w 506167"/>
                  <a:gd name="connsiteY2" fmla="*/ 537357 h 779365"/>
                  <a:gd name="connsiteX3" fmla="*/ 153430 w 506167"/>
                  <a:gd name="connsiteY3" fmla="*/ 639280 h 779365"/>
                  <a:gd name="connsiteX4" fmla="*/ 226563 w 506167"/>
                  <a:gd name="connsiteY4" fmla="*/ 697934 h 779365"/>
                  <a:gd name="connsiteX5" fmla="*/ 326591 w 506167"/>
                  <a:gd name="connsiteY5" fmla="*/ 570092 h 779365"/>
                  <a:gd name="connsiteX6" fmla="*/ 2 w 506167"/>
                  <a:gd name="connsiteY6" fmla="*/ 173833 h 779365"/>
                  <a:gd name="connsiteX7" fmla="*/ 28322 w 506167"/>
                  <a:gd name="connsiteY7" fmla="*/ 161226 h 779365"/>
                  <a:gd name="connsiteX8" fmla="*/ 96144 w 506167"/>
                  <a:gd name="connsiteY8" fmla="*/ 0 h 779365"/>
                  <a:gd name="connsiteX9" fmla="*/ 256680 w 506167"/>
                  <a:gd name="connsiteY9" fmla="*/ 103164 h 779365"/>
                  <a:gd name="connsiteX10" fmla="*/ 126961 w 506167"/>
                  <a:gd name="connsiteY10" fmla="*/ 349578 h 779365"/>
                  <a:gd name="connsiteX11" fmla="*/ 278889 w 506167"/>
                  <a:gd name="connsiteY11" fmla="*/ 267819 h 779365"/>
                  <a:gd name="connsiteX12" fmla="*/ 460188 w 506167"/>
                  <a:gd name="connsiteY12" fmla="*/ 332701 h 779365"/>
                  <a:gd name="connsiteX13" fmla="*/ 504600 w 506167"/>
                  <a:gd name="connsiteY13" fmla="*/ 533960 h 779365"/>
                  <a:gd name="connsiteX14" fmla="*/ 421437 w 506167"/>
                  <a:gd name="connsiteY14" fmla="*/ 721663 h 779365"/>
                  <a:gd name="connsiteX15" fmla="*/ 236006 w 506167"/>
                  <a:gd name="connsiteY15" fmla="*/ 779167 h 779365"/>
                  <a:gd name="connsiteX16" fmla="*/ 83487 w 506167"/>
                  <a:gd name="connsiteY16" fmla="*/ 707380 h 779365"/>
                  <a:gd name="connsiteX17" fmla="*/ 56839 w 506167"/>
                  <a:gd name="connsiteY17" fmla="*/ 555552 h 779365"/>
                  <a:gd name="connsiteX18" fmla="*/ 161449 w 506167"/>
                  <a:gd name="connsiteY18" fmla="*/ 427343 h 779365"/>
                  <a:gd name="connsiteX19" fmla="*/ 373373 w 506167"/>
                  <a:gd name="connsiteY19" fmla="*/ 506911 h 779365"/>
                  <a:gd name="connsiteX20" fmla="*/ 262159 w 506167"/>
                  <a:gd name="connsiteY20" fmla="*/ 714326 h 779365"/>
                  <a:gd name="connsiteX21" fmla="*/ 351012 w 506167"/>
                  <a:gd name="connsiteY21" fmla="*/ 366986 h 779365"/>
                  <a:gd name="connsiteX22" fmla="*/ 209457 w 506167"/>
                  <a:gd name="connsiteY22" fmla="*/ 370615 h 779365"/>
                  <a:gd name="connsiteX23" fmla="*/ 80148 w 506167"/>
                  <a:gd name="connsiteY23" fmla="*/ 443522 h 779365"/>
                  <a:gd name="connsiteX24" fmla="*/ 68697 w 506167"/>
                  <a:gd name="connsiteY24" fmla="*/ 333216 h 779365"/>
                  <a:gd name="connsiteX25" fmla="*/ 194974 w 506167"/>
                  <a:gd name="connsiteY25" fmla="*/ 155228 h 779365"/>
                  <a:gd name="connsiteX26" fmla="*/ 118197 w 506167"/>
                  <a:gd name="connsiteY26" fmla="*/ 95029 h 779365"/>
                  <a:gd name="connsiteX27" fmla="*/ 26989 w 506167"/>
                  <a:gd name="connsiteY27" fmla="*/ 312515 h 779365"/>
                  <a:gd name="connsiteX28" fmla="*/ 2 w 506167"/>
                  <a:gd name="connsiteY28" fmla="*/ 173833 h 779365"/>
                  <a:gd name="connsiteX0" fmla="*/ 326591 w 506167"/>
                  <a:gd name="connsiteY0" fmla="*/ 570092 h 779365"/>
                  <a:gd name="connsiteX1" fmla="*/ 276551 w 506167"/>
                  <a:gd name="connsiteY1" fmla="*/ 532068 h 779365"/>
                  <a:gd name="connsiteX2" fmla="*/ 202373 w 506167"/>
                  <a:gd name="connsiteY2" fmla="*/ 537357 h 779365"/>
                  <a:gd name="connsiteX3" fmla="*/ 153430 w 506167"/>
                  <a:gd name="connsiteY3" fmla="*/ 639280 h 779365"/>
                  <a:gd name="connsiteX4" fmla="*/ 226563 w 506167"/>
                  <a:gd name="connsiteY4" fmla="*/ 697934 h 779365"/>
                  <a:gd name="connsiteX5" fmla="*/ 326591 w 506167"/>
                  <a:gd name="connsiteY5" fmla="*/ 570092 h 779365"/>
                  <a:gd name="connsiteX6" fmla="*/ 2 w 506167"/>
                  <a:gd name="connsiteY6" fmla="*/ 173833 h 779365"/>
                  <a:gd name="connsiteX7" fmla="*/ 42839 w 506167"/>
                  <a:gd name="connsiteY7" fmla="*/ 136426 h 779365"/>
                  <a:gd name="connsiteX8" fmla="*/ 96144 w 506167"/>
                  <a:gd name="connsiteY8" fmla="*/ 0 h 779365"/>
                  <a:gd name="connsiteX9" fmla="*/ 256680 w 506167"/>
                  <a:gd name="connsiteY9" fmla="*/ 103164 h 779365"/>
                  <a:gd name="connsiteX10" fmla="*/ 126961 w 506167"/>
                  <a:gd name="connsiteY10" fmla="*/ 349578 h 779365"/>
                  <a:gd name="connsiteX11" fmla="*/ 278889 w 506167"/>
                  <a:gd name="connsiteY11" fmla="*/ 267819 h 779365"/>
                  <a:gd name="connsiteX12" fmla="*/ 460188 w 506167"/>
                  <a:gd name="connsiteY12" fmla="*/ 332701 h 779365"/>
                  <a:gd name="connsiteX13" fmla="*/ 504600 w 506167"/>
                  <a:gd name="connsiteY13" fmla="*/ 533960 h 779365"/>
                  <a:gd name="connsiteX14" fmla="*/ 421437 w 506167"/>
                  <a:gd name="connsiteY14" fmla="*/ 721663 h 779365"/>
                  <a:gd name="connsiteX15" fmla="*/ 236006 w 506167"/>
                  <a:gd name="connsiteY15" fmla="*/ 779167 h 779365"/>
                  <a:gd name="connsiteX16" fmla="*/ 83487 w 506167"/>
                  <a:gd name="connsiteY16" fmla="*/ 707380 h 779365"/>
                  <a:gd name="connsiteX17" fmla="*/ 56839 w 506167"/>
                  <a:gd name="connsiteY17" fmla="*/ 555552 h 779365"/>
                  <a:gd name="connsiteX18" fmla="*/ 161449 w 506167"/>
                  <a:gd name="connsiteY18" fmla="*/ 427343 h 779365"/>
                  <a:gd name="connsiteX19" fmla="*/ 373373 w 506167"/>
                  <a:gd name="connsiteY19" fmla="*/ 506911 h 779365"/>
                  <a:gd name="connsiteX20" fmla="*/ 262159 w 506167"/>
                  <a:gd name="connsiteY20" fmla="*/ 714326 h 779365"/>
                  <a:gd name="connsiteX21" fmla="*/ 351012 w 506167"/>
                  <a:gd name="connsiteY21" fmla="*/ 366986 h 779365"/>
                  <a:gd name="connsiteX22" fmla="*/ 209457 w 506167"/>
                  <a:gd name="connsiteY22" fmla="*/ 370615 h 779365"/>
                  <a:gd name="connsiteX23" fmla="*/ 80148 w 506167"/>
                  <a:gd name="connsiteY23" fmla="*/ 443522 h 779365"/>
                  <a:gd name="connsiteX24" fmla="*/ 68697 w 506167"/>
                  <a:gd name="connsiteY24" fmla="*/ 333216 h 779365"/>
                  <a:gd name="connsiteX25" fmla="*/ 194974 w 506167"/>
                  <a:gd name="connsiteY25" fmla="*/ 155228 h 779365"/>
                  <a:gd name="connsiteX26" fmla="*/ 118197 w 506167"/>
                  <a:gd name="connsiteY26" fmla="*/ 95029 h 779365"/>
                  <a:gd name="connsiteX27" fmla="*/ 26989 w 506167"/>
                  <a:gd name="connsiteY27" fmla="*/ 312515 h 779365"/>
                  <a:gd name="connsiteX28" fmla="*/ 2 w 506167"/>
                  <a:gd name="connsiteY28" fmla="*/ 173833 h 779365"/>
                  <a:gd name="connsiteX0" fmla="*/ 326591 w 506167"/>
                  <a:gd name="connsiteY0" fmla="*/ 570092 h 779365"/>
                  <a:gd name="connsiteX1" fmla="*/ 276551 w 506167"/>
                  <a:gd name="connsiteY1" fmla="*/ 532068 h 779365"/>
                  <a:gd name="connsiteX2" fmla="*/ 202373 w 506167"/>
                  <a:gd name="connsiteY2" fmla="*/ 537357 h 779365"/>
                  <a:gd name="connsiteX3" fmla="*/ 153430 w 506167"/>
                  <a:gd name="connsiteY3" fmla="*/ 639280 h 779365"/>
                  <a:gd name="connsiteX4" fmla="*/ 226563 w 506167"/>
                  <a:gd name="connsiteY4" fmla="*/ 697934 h 779365"/>
                  <a:gd name="connsiteX5" fmla="*/ 326591 w 506167"/>
                  <a:gd name="connsiteY5" fmla="*/ 570092 h 779365"/>
                  <a:gd name="connsiteX6" fmla="*/ 2 w 506167"/>
                  <a:gd name="connsiteY6" fmla="*/ 173833 h 779365"/>
                  <a:gd name="connsiteX7" fmla="*/ 42839 w 506167"/>
                  <a:gd name="connsiteY7" fmla="*/ 136426 h 779365"/>
                  <a:gd name="connsiteX8" fmla="*/ 96144 w 506167"/>
                  <a:gd name="connsiteY8" fmla="*/ 0 h 779365"/>
                  <a:gd name="connsiteX9" fmla="*/ 256680 w 506167"/>
                  <a:gd name="connsiteY9" fmla="*/ 103164 h 779365"/>
                  <a:gd name="connsiteX10" fmla="*/ 126961 w 506167"/>
                  <a:gd name="connsiteY10" fmla="*/ 349578 h 779365"/>
                  <a:gd name="connsiteX11" fmla="*/ 278889 w 506167"/>
                  <a:gd name="connsiteY11" fmla="*/ 267819 h 779365"/>
                  <a:gd name="connsiteX12" fmla="*/ 460188 w 506167"/>
                  <a:gd name="connsiteY12" fmla="*/ 332701 h 779365"/>
                  <a:gd name="connsiteX13" fmla="*/ 504600 w 506167"/>
                  <a:gd name="connsiteY13" fmla="*/ 533960 h 779365"/>
                  <a:gd name="connsiteX14" fmla="*/ 421437 w 506167"/>
                  <a:gd name="connsiteY14" fmla="*/ 721663 h 779365"/>
                  <a:gd name="connsiteX15" fmla="*/ 236006 w 506167"/>
                  <a:gd name="connsiteY15" fmla="*/ 779167 h 779365"/>
                  <a:gd name="connsiteX16" fmla="*/ 83487 w 506167"/>
                  <a:gd name="connsiteY16" fmla="*/ 707380 h 779365"/>
                  <a:gd name="connsiteX17" fmla="*/ 56839 w 506167"/>
                  <a:gd name="connsiteY17" fmla="*/ 555552 h 779365"/>
                  <a:gd name="connsiteX18" fmla="*/ 161449 w 506167"/>
                  <a:gd name="connsiteY18" fmla="*/ 427343 h 779365"/>
                  <a:gd name="connsiteX19" fmla="*/ 373373 w 506167"/>
                  <a:gd name="connsiteY19" fmla="*/ 506911 h 779365"/>
                  <a:gd name="connsiteX20" fmla="*/ 262159 w 506167"/>
                  <a:gd name="connsiteY20" fmla="*/ 714326 h 779365"/>
                  <a:gd name="connsiteX21" fmla="*/ 351012 w 506167"/>
                  <a:gd name="connsiteY21" fmla="*/ 366986 h 779365"/>
                  <a:gd name="connsiteX22" fmla="*/ 209457 w 506167"/>
                  <a:gd name="connsiteY22" fmla="*/ 370615 h 779365"/>
                  <a:gd name="connsiteX23" fmla="*/ 80148 w 506167"/>
                  <a:gd name="connsiteY23" fmla="*/ 443522 h 779365"/>
                  <a:gd name="connsiteX24" fmla="*/ 68697 w 506167"/>
                  <a:gd name="connsiteY24" fmla="*/ 333216 h 779365"/>
                  <a:gd name="connsiteX25" fmla="*/ 194974 w 506167"/>
                  <a:gd name="connsiteY25" fmla="*/ 155228 h 779365"/>
                  <a:gd name="connsiteX26" fmla="*/ 118197 w 506167"/>
                  <a:gd name="connsiteY26" fmla="*/ 95029 h 779365"/>
                  <a:gd name="connsiteX27" fmla="*/ 26989 w 506167"/>
                  <a:gd name="connsiteY27" fmla="*/ 312515 h 779365"/>
                  <a:gd name="connsiteX28" fmla="*/ 2 w 506167"/>
                  <a:gd name="connsiteY28" fmla="*/ 173833 h 779365"/>
                  <a:gd name="connsiteX0" fmla="*/ 326597 w 506173"/>
                  <a:gd name="connsiteY0" fmla="*/ 570092 h 779365"/>
                  <a:gd name="connsiteX1" fmla="*/ 276557 w 506173"/>
                  <a:gd name="connsiteY1" fmla="*/ 532068 h 779365"/>
                  <a:gd name="connsiteX2" fmla="*/ 202379 w 506173"/>
                  <a:gd name="connsiteY2" fmla="*/ 537357 h 779365"/>
                  <a:gd name="connsiteX3" fmla="*/ 153436 w 506173"/>
                  <a:gd name="connsiteY3" fmla="*/ 639280 h 779365"/>
                  <a:gd name="connsiteX4" fmla="*/ 226569 w 506173"/>
                  <a:gd name="connsiteY4" fmla="*/ 697934 h 779365"/>
                  <a:gd name="connsiteX5" fmla="*/ 326597 w 506173"/>
                  <a:gd name="connsiteY5" fmla="*/ 570092 h 779365"/>
                  <a:gd name="connsiteX6" fmla="*/ 8 w 506173"/>
                  <a:gd name="connsiteY6" fmla="*/ 173833 h 779365"/>
                  <a:gd name="connsiteX7" fmla="*/ 33167 w 506173"/>
                  <a:gd name="connsiteY7" fmla="*/ 132797 h 779365"/>
                  <a:gd name="connsiteX8" fmla="*/ 96150 w 506173"/>
                  <a:gd name="connsiteY8" fmla="*/ 0 h 779365"/>
                  <a:gd name="connsiteX9" fmla="*/ 256686 w 506173"/>
                  <a:gd name="connsiteY9" fmla="*/ 103164 h 779365"/>
                  <a:gd name="connsiteX10" fmla="*/ 126967 w 506173"/>
                  <a:gd name="connsiteY10" fmla="*/ 349578 h 779365"/>
                  <a:gd name="connsiteX11" fmla="*/ 278895 w 506173"/>
                  <a:gd name="connsiteY11" fmla="*/ 267819 h 779365"/>
                  <a:gd name="connsiteX12" fmla="*/ 460194 w 506173"/>
                  <a:gd name="connsiteY12" fmla="*/ 332701 h 779365"/>
                  <a:gd name="connsiteX13" fmla="*/ 504606 w 506173"/>
                  <a:gd name="connsiteY13" fmla="*/ 533960 h 779365"/>
                  <a:gd name="connsiteX14" fmla="*/ 421443 w 506173"/>
                  <a:gd name="connsiteY14" fmla="*/ 721663 h 779365"/>
                  <a:gd name="connsiteX15" fmla="*/ 236012 w 506173"/>
                  <a:gd name="connsiteY15" fmla="*/ 779167 h 779365"/>
                  <a:gd name="connsiteX16" fmla="*/ 83493 w 506173"/>
                  <a:gd name="connsiteY16" fmla="*/ 707380 h 779365"/>
                  <a:gd name="connsiteX17" fmla="*/ 56845 w 506173"/>
                  <a:gd name="connsiteY17" fmla="*/ 555552 h 779365"/>
                  <a:gd name="connsiteX18" fmla="*/ 161455 w 506173"/>
                  <a:gd name="connsiteY18" fmla="*/ 427343 h 779365"/>
                  <a:gd name="connsiteX19" fmla="*/ 373379 w 506173"/>
                  <a:gd name="connsiteY19" fmla="*/ 506911 h 779365"/>
                  <a:gd name="connsiteX20" fmla="*/ 262165 w 506173"/>
                  <a:gd name="connsiteY20" fmla="*/ 714326 h 779365"/>
                  <a:gd name="connsiteX21" fmla="*/ 351018 w 506173"/>
                  <a:gd name="connsiteY21" fmla="*/ 366986 h 779365"/>
                  <a:gd name="connsiteX22" fmla="*/ 209463 w 506173"/>
                  <a:gd name="connsiteY22" fmla="*/ 370615 h 779365"/>
                  <a:gd name="connsiteX23" fmla="*/ 80154 w 506173"/>
                  <a:gd name="connsiteY23" fmla="*/ 443522 h 779365"/>
                  <a:gd name="connsiteX24" fmla="*/ 68703 w 506173"/>
                  <a:gd name="connsiteY24" fmla="*/ 333216 h 779365"/>
                  <a:gd name="connsiteX25" fmla="*/ 194980 w 506173"/>
                  <a:gd name="connsiteY25" fmla="*/ 155228 h 779365"/>
                  <a:gd name="connsiteX26" fmla="*/ 118203 w 506173"/>
                  <a:gd name="connsiteY26" fmla="*/ 95029 h 779365"/>
                  <a:gd name="connsiteX27" fmla="*/ 26995 w 506173"/>
                  <a:gd name="connsiteY27" fmla="*/ 312515 h 779365"/>
                  <a:gd name="connsiteX28" fmla="*/ 8 w 506173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33162 w 506168"/>
                  <a:gd name="connsiteY7" fmla="*/ 132797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18198 w 506168"/>
                  <a:gd name="connsiteY26" fmla="*/ 95029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33162 w 506168"/>
                  <a:gd name="connsiteY7" fmla="*/ 127353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18198 w 506168"/>
                  <a:gd name="connsiteY26" fmla="*/ 95029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18198 w 506168"/>
                  <a:gd name="connsiteY26" fmla="*/ 95029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18198 w 506168"/>
                  <a:gd name="connsiteY26" fmla="*/ 95029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38159 w 506168"/>
                  <a:gd name="connsiteY26" fmla="*/ 98053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38159 w 506168"/>
                  <a:gd name="connsiteY26" fmla="*/ 98053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38159 w 506168"/>
                  <a:gd name="connsiteY26" fmla="*/ 98053 h 779365"/>
                  <a:gd name="connsiteX27" fmla="*/ 29409 w 506168"/>
                  <a:gd name="connsiteY27" fmla="*/ 281667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38159 w 506168"/>
                  <a:gd name="connsiteY26" fmla="*/ 98053 h 779365"/>
                  <a:gd name="connsiteX27" fmla="*/ 29409 w 506168"/>
                  <a:gd name="connsiteY27" fmla="*/ 281667 h 779365"/>
                  <a:gd name="connsiteX28" fmla="*/ 3 w 506168"/>
                  <a:gd name="connsiteY28" fmla="*/ 173833 h 779365"/>
                  <a:gd name="connsiteX0" fmla="*/ 326617 w 506193"/>
                  <a:gd name="connsiteY0" fmla="*/ 570092 h 779365"/>
                  <a:gd name="connsiteX1" fmla="*/ 276577 w 506193"/>
                  <a:gd name="connsiteY1" fmla="*/ 532068 h 779365"/>
                  <a:gd name="connsiteX2" fmla="*/ 202399 w 506193"/>
                  <a:gd name="connsiteY2" fmla="*/ 537357 h 779365"/>
                  <a:gd name="connsiteX3" fmla="*/ 153456 w 506193"/>
                  <a:gd name="connsiteY3" fmla="*/ 639280 h 779365"/>
                  <a:gd name="connsiteX4" fmla="*/ 226589 w 506193"/>
                  <a:gd name="connsiteY4" fmla="*/ 697934 h 779365"/>
                  <a:gd name="connsiteX5" fmla="*/ 326617 w 506193"/>
                  <a:gd name="connsiteY5" fmla="*/ 570092 h 779365"/>
                  <a:gd name="connsiteX6" fmla="*/ 28 w 506193"/>
                  <a:gd name="connsiteY6" fmla="*/ 173833 h 779365"/>
                  <a:gd name="connsiteX7" fmla="*/ 14437 w 506193"/>
                  <a:gd name="connsiteY7" fmla="*/ 137635 h 779365"/>
                  <a:gd name="connsiteX8" fmla="*/ 96170 w 506193"/>
                  <a:gd name="connsiteY8" fmla="*/ 0 h 779365"/>
                  <a:gd name="connsiteX9" fmla="*/ 256706 w 506193"/>
                  <a:gd name="connsiteY9" fmla="*/ 103164 h 779365"/>
                  <a:gd name="connsiteX10" fmla="*/ 126987 w 506193"/>
                  <a:gd name="connsiteY10" fmla="*/ 349578 h 779365"/>
                  <a:gd name="connsiteX11" fmla="*/ 278915 w 506193"/>
                  <a:gd name="connsiteY11" fmla="*/ 267819 h 779365"/>
                  <a:gd name="connsiteX12" fmla="*/ 460214 w 506193"/>
                  <a:gd name="connsiteY12" fmla="*/ 332701 h 779365"/>
                  <a:gd name="connsiteX13" fmla="*/ 504626 w 506193"/>
                  <a:gd name="connsiteY13" fmla="*/ 533960 h 779365"/>
                  <a:gd name="connsiteX14" fmla="*/ 421463 w 506193"/>
                  <a:gd name="connsiteY14" fmla="*/ 721663 h 779365"/>
                  <a:gd name="connsiteX15" fmla="*/ 236032 w 506193"/>
                  <a:gd name="connsiteY15" fmla="*/ 779167 h 779365"/>
                  <a:gd name="connsiteX16" fmla="*/ 83513 w 506193"/>
                  <a:gd name="connsiteY16" fmla="*/ 707380 h 779365"/>
                  <a:gd name="connsiteX17" fmla="*/ 56865 w 506193"/>
                  <a:gd name="connsiteY17" fmla="*/ 555552 h 779365"/>
                  <a:gd name="connsiteX18" fmla="*/ 161475 w 506193"/>
                  <a:gd name="connsiteY18" fmla="*/ 427343 h 779365"/>
                  <a:gd name="connsiteX19" fmla="*/ 373399 w 506193"/>
                  <a:gd name="connsiteY19" fmla="*/ 506911 h 779365"/>
                  <a:gd name="connsiteX20" fmla="*/ 262185 w 506193"/>
                  <a:gd name="connsiteY20" fmla="*/ 714326 h 779365"/>
                  <a:gd name="connsiteX21" fmla="*/ 351038 w 506193"/>
                  <a:gd name="connsiteY21" fmla="*/ 366986 h 779365"/>
                  <a:gd name="connsiteX22" fmla="*/ 209483 w 506193"/>
                  <a:gd name="connsiteY22" fmla="*/ 370615 h 779365"/>
                  <a:gd name="connsiteX23" fmla="*/ 80174 w 506193"/>
                  <a:gd name="connsiteY23" fmla="*/ 443522 h 779365"/>
                  <a:gd name="connsiteX24" fmla="*/ 68723 w 506193"/>
                  <a:gd name="connsiteY24" fmla="*/ 333216 h 779365"/>
                  <a:gd name="connsiteX25" fmla="*/ 195000 w 506193"/>
                  <a:gd name="connsiteY25" fmla="*/ 155228 h 779365"/>
                  <a:gd name="connsiteX26" fmla="*/ 138184 w 506193"/>
                  <a:gd name="connsiteY26" fmla="*/ 98053 h 779365"/>
                  <a:gd name="connsiteX27" fmla="*/ 29434 w 506193"/>
                  <a:gd name="connsiteY27" fmla="*/ 281667 h 779365"/>
                  <a:gd name="connsiteX28" fmla="*/ 28 w 506193"/>
                  <a:gd name="connsiteY28" fmla="*/ 173833 h 779365"/>
                  <a:gd name="connsiteX0" fmla="*/ 326595 w 506171"/>
                  <a:gd name="connsiteY0" fmla="*/ 570092 h 779365"/>
                  <a:gd name="connsiteX1" fmla="*/ 276555 w 506171"/>
                  <a:gd name="connsiteY1" fmla="*/ 532068 h 779365"/>
                  <a:gd name="connsiteX2" fmla="*/ 202377 w 506171"/>
                  <a:gd name="connsiteY2" fmla="*/ 537357 h 779365"/>
                  <a:gd name="connsiteX3" fmla="*/ 153434 w 506171"/>
                  <a:gd name="connsiteY3" fmla="*/ 639280 h 779365"/>
                  <a:gd name="connsiteX4" fmla="*/ 226567 w 506171"/>
                  <a:gd name="connsiteY4" fmla="*/ 697934 h 779365"/>
                  <a:gd name="connsiteX5" fmla="*/ 326595 w 506171"/>
                  <a:gd name="connsiteY5" fmla="*/ 570092 h 779365"/>
                  <a:gd name="connsiteX6" fmla="*/ 6 w 506171"/>
                  <a:gd name="connsiteY6" fmla="*/ 173833 h 779365"/>
                  <a:gd name="connsiteX7" fmla="*/ 21069 w 506171"/>
                  <a:gd name="connsiteY7" fmla="*/ 142474 h 779365"/>
                  <a:gd name="connsiteX8" fmla="*/ 96148 w 506171"/>
                  <a:gd name="connsiteY8" fmla="*/ 0 h 779365"/>
                  <a:gd name="connsiteX9" fmla="*/ 256684 w 506171"/>
                  <a:gd name="connsiteY9" fmla="*/ 103164 h 779365"/>
                  <a:gd name="connsiteX10" fmla="*/ 126965 w 506171"/>
                  <a:gd name="connsiteY10" fmla="*/ 349578 h 779365"/>
                  <a:gd name="connsiteX11" fmla="*/ 278893 w 506171"/>
                  <a:gd name="connsiteY11" fmla="*/ 267819 h 779365"/>
                  <a:gd name="connsiteX12" fmla="*/ 460192 w 506171"/>
                  <a:gd name="connsiteY12" fmla="*/ 332701 h 779365"/>
                  <a:gd name="connsiteX13" fmla="*/ 504604 w 506171"/>
                  <a:gd name="connsiteY13" fmla="*/ 533960 h 779365"/>
                  <a:gd name="connsiteX14" fmla="*/ 421441 w 506171"/>
                  <a:gd name="connsiteY14" fmla="*/ 721663 h 779365"/>
                  <a:gd name="connsiteX15" fmla="*/ 236010 w 506171"/>
                  <a:gd name="connsiteY15" fmla="*/ 779167 h 779365"/>
                  <a:gd name="connsiteX16" fmla="*/ 83491 w 506171"/>
                  <a:gd name="connsiteY16" fmla="*/ 707380 h 779365"/>
                  <a:gd name="connsiteX17" fmla="*/ 56843 w 506171"/>
                  <a:gd name="connsiteY17" fmla="*/ 555552 h 779365"/>
                  <a:gd name="connsiteX18" fmla="*/ 161453 w 506171"/>
                  <a:gd name="connsiteY18" fmla="*/ 427343 h 779365"/>
                  <a:gd name="connsiteX19" fmla="*/ 373377 w 506171"/>
                  <a:gd name="connsiteY19" fmla="*/ 506911 h 779365"/>
                  <a:gd name="connsiteX20" fmla="*/ 262163 w 506171"/>
                  <a:gd name="connsiteY20" fmla="*/ 714326 h 779365"/>
                  <a:gd name="connsiteX21" fmla="*/ 351016 w 506171"/>
                  <a:gd name="connsiteY21" fmla="*/ 366986 h 779365"/>
                  <a:gd name="connsiteX22" fmla="*/ 209461 w 506171"/>
                  <a:gd name="connsiteY22" fmla="*/ 370615 h 779365"/>
                  <a:gd name="connsiteX23" fmla="*/ 80152 w 506171"/>
                  <a:gd name="connsiteY23" fmla="*/ 443522 h 779365"/>
                  <a:gd name="connsiteX24" fmla="*/ 68701 w 506171"/>
                  <a:gd name="connsiteY24" fmla="*/ 333216 h 779365"/>
                  <a:gd name="connsiteX25" fmla="*/ 194978 w 506171"/>
                  <a:gd name="connsiteY25" fmla="*/ 155228 h 779365"/>
                  <a:gd name="connsiteX26" fmla="*/ 138162 w 506171"/>
                  <a:gd name="connsiteY26" fmla="*/ 98053 h 779365"/>
                  <a:gd name="connsiteX27" fmla="*/ 29412 w 506171"/>
                  <a:gd name="connsiteY27" fmla="*/ 281667 h 779365"/>
                  <a:gd name="connsiteX28" fmla="*/ 6 w 506171"/>
                  <a:gd name="connsiteY28" fmla="*/ 173833 h 779365"/>
                  <a:gd name="connsiteX0" fmla="*/ 326595 w 506171"/>
                  <a:gd name="connsiteY0" fmla="*/ 570282 h 779555"/>
                  <a:gd name="connsiteX1" fmla="*/ 276555 w 506171"/>
                  <a:gd name="connsiteY1" fmla="*/ 532258 h 779555"/>
                  <a:gd name="connsiteX2" fmla="*/ 202377 w 506171"/>
                  <a:gd name="connsiteY2" fmla="*/ 537547 h 779555"/>
                  <a:gd name="connsiteX3" fmla="*/ 153434 w 506171"/>
                  <a:gd name="connsiteY3" fmla="*/ 639470 h 779555"/>
                  <a:gd name="connsiteX4" fmla="*/ 226567 w 506171"/>
                  <a:gd name="connsiteY4" fmla="*/ 698124 h 779555"/>
                  <a:gd name="connsiteX5" fmla="*/ 326595 w 506171"/>
                  <a:gd name="connsiteY5" fmla="*/ 570282 h 779555"/>
                  <a:gd name="connsiteX6" fmla="*/ 6 w 506171"/>
                  <a:gd name="connsiteY6" fmla="*/ 174023 h 779555"/>
                  <a:gd name="connsiteX7" fmla="*/ 21069 w 506171"/>
                  <a:gd name="connsiteY7" fmla="*/ 142664 h 779555"/>
                  <a:gd name="connsiteX8" fmla="*/ 96148 w 506171"/>
                  <a:gd name="connsiteY8" fmla="*/ 190 h 779555"/>
                  <a:gd name="connsiteX9" fmla="*/ 256684 w 506171"/>
                  <a:gd name="connsiteY9" fmla="*/ 103354 h 779555"/>
                  <a:gd name="connsiteX10" fmla="*/ 126965 w 506171"/>
                  <a:gd name="connsiteY10" fmla="*/ 349768 h 779555"/>
                  <a:gd name="connsiteX11" fmla="*/ 278893 w 506171"/>
                  <a:gd name="connsiteY11" fmla="*/ 268009 h 779555"/>
                  <a:gd name="connsiteX12" fmla="*/ 460192 w 506171"/>
                  <a:gd name="connsiteY12" fmla="*/ 332891 h 779555"/>
                  <a:gd name="connsiteX13" fmla="*/ 504604 w 506171"/>
                  <a:gd name="connsiteY13" fmla="*/ 534150 h 779555"/>
                  <a:gd name="connsiteX14" fmla="*/ 421441 w 506171"/>
                  <a:gd name="connsiteY14" fmla="*/ 721853 h 779555"/>
                  <a:gd name="connsiteX15" fmla="*/ 236010 w 506171"/>
                  <a:gd name="connsiteY15" fmla="*/ 779357 h 779555"/>
                  <a:gd name="connsiteX16" fmla="*/ 83491 w 506171"/>
                  <a:gd name="connsiteY16" fmla="*/ 707570 h 779555"/>
                  <a:gd name="connsiteX17" fmla="*/ 56843 w 506171"/>
                  <a:gd name="connsiteY17" fmla="*/ 555742 h 779555"/>
                  <a:gd name="connsiteX18" fmla="*/ 161453 w 506171"/>
                  <a:gd name="connsiteY18" fmla="*/ 427533 h 779555"/>
                  <a:gd name="connsiteX19" fmla="*/ 373377 w 506171"/>
                  <a:gd name="connsiteY19" fmla="*/ 507101 h 779555"/>
                  <a:gd name="connsiteX20" fmla="*/ 262163 w 506171"/>
                  <a:gd name="connsiteY20" fmla="*/ 714516 h 779555"/>
                  <a:gd name="connsiteX21" fmla="*/ 351016 w 506171"/>
                  <a:gd name="connsiteY21" fmla="*/ 367176 h 779555"/>
                  <a:gd name="connsiteX22" fmla="*/ 209461 w 506171"/>
                  <a:gd name="connsiteY22" fmla="*/ 370805 h 779555"/>
                  <a:gd name="connsiteX23" fmla="*/ 80152 w 506171"/>
                  <a:gd name="connsiteY23" fmla="*/ 443712 h 779555"/>
                  <a:gd name="connsiteX24" fmla="*/ 68701 w 506171"/>
                  <a:gd name="connsiteY24" fmla="*/ 333406 h 779555"/>
                  <a:gd name="connsiteX25" fmla="*/ 194978 w 506171"/>
                  <a:gd name="connsiteY25" fmla="*/ 155418 h 779555"/>
                  <a:gd name="connsiteX26" fmla="*/ 138162 w 506171"/>
                  <a:gd name="connsiteY26" fmla="*/ 98243 h 779555"/>
                  <a:gd name="connsiteX27" fmla="*/ 29412 w 506171"/>
                  <a:gd name="connsiteY27" fmla="*/ 281857 h 779555"/>
                  <a:gd name="connsiteX28" fmla="*/ 6 w 506171"/>
                  <a:gd name="connsiteY28" fmla="*/ 174023 h 779555"/>
                  <a:gd name="connsiteX0" fmla="*/ 326595 w 506171"/>
                  <a:gd name="connsiteY0" fmla="*/ 570282 h 779555"/>
                  <a:gd name="connsiteX1" fmla="*/ 276555 w 506171"/>
                  <a:gd name="connsiteY1" fmla="*/ 532258 h 779555"/>
                  <a:gd name="connsiteX2" fmla="*/ 202377 w 506171"/>
                  <a:gd name="connsiteY2" fmla="*/ 537547 h 779555"/>
                  <a:gd name="connsiteX3" fmla="*/ 153434 w 506171"/>
                  <a:gd name="connsiteY3" fmla="*/ 639470 h 779555"/>
                  <a:gd name="connsiteX4" fmla="*/ 226567 w 506171"/>
                  <a:gd name="connsiteY4" fmla="*/ 698124 h 779555"/>
                  <a:gd name="connsiteX5" fmla="*/ 326595 w 506171"/>
                  <a:gd name="connsiteY5" fmla="*/ 570282 h 779555"/>
                  <a:gd name="connsiteX6" fmla="*/ 6 w 506171"/>
                  <a:gd name="connsiteY6" fmla="*/ 174023 h 779555"/>
                  <a:gd name="connsiteX7" fmla="*/ 21069 w 506171"/>
                  <a:gd name="connsiteY7" fmla="*/ 142664 h 779555"/>
                  <a:gd name="connsiteX8" fmla="*/ 96148 w 506171"/>
                  <a:gd name="connsiteY8" fmla="*/ 190 h 779555"/>
                  <a:gd name="connsiteX9" fmla="*/ 256684 w 506171"/>
                  <a:gd name="connsiteY9" fmla="*/ 103354 h 779555"/>
                  <a:gd name="connsiteX10" fmla="*/ 126965 w 506171"/>
                  <a:gd name="connsiteY10" fmla="*/ 349768 h 779555"/>
                  <a:gd name="connsiteX11" fmla="*/ 278893 w 506171"/>
                  <a:gd name="connsiteY11" fmla="*/ 268009 h 779555"/>
                  <a:gd name="connsiteX12" fmla="*/ 460192 w 506171"/>
                  <a:gd name="connsiteY12" fmla="*/ 332891 h 779555"/>
                  <a:gd name="connsiteX13" fmla="*/ 504604 w 506171"/>
                  <a:gd name="connsiteY13" fmla="*/ 534150 h 779555"/>
                  <a:gd name="connsiteX14" fmla="*/ 421441 w 506171"/>
                  <a:gd name="connsiteY14" fmla="*/ 721853 h 779555"/>
                  <a:gd name="connsiteX15" fmla="*/ 236010 w 506171"/>
                  <a:gd name="connsiteY15" fmla="*/ 779357 h 779555"/>
                  <a:gd name="connsiteX16" fmla="*/ 83491 w 506171"/>
                  <a:gd name="connsiteY16" fmla="*/ 707570 h 779555"/>
                  <a:gd name="connsiteX17" fmla="*/ 56843 w 506171"/>
                  <a:gd name="connsiteY17" fmla="*/ 555742 h 779555"/>
                  <a:gd name="connsiteX18" fmla="*/ 161453 w 506171"/>
                  <a:gd name="connsiteY18" fmla="*/ 427533 h 779555"/>
                  <a:gd name="connsiteX19" fmla="*/ 373377 w 506171"/>
                  <a:gd name="connsiteY19" fmla="*/ 507101 h 779555"/>
                  <a:gd name="connsiteX20" fmla="*/ 262163 w 506171"/>
                  <a:gd name="connsiteY20" fmla="*/ 714516 h 779555"/>
                  <a:gd name="connsiteX21" fmla="*/ 351016 w 506171"/>
                  <a:gd name="connsiteY21" fmla="*/ 367176 h 779555"/>
                  <a:gd name="connsiteX22" fmla="*/ 209461 w 506171"/>
                  <a:gd name="connsiteY22" fmla="*/ 370805 h 779555"/>
                  <a:gd name="connsiteX23" fmla="*/ 80152 w 506171"/>
                  <a:gd name="connsiteY23" fmla="*/ 443712 h 779555"/>
                  <a:gd name="connsiteX24" fmla="*/ 68701 w 506171"/>
                  <a:gd name="connsiteY24" fmla="*/ 333406 h 779555"/>
                  <a:gd name="connsiteX25" fmla="*/ 194978 w 506171"/>
                  <a:gd name="connsiteY25" fmla="*/ 155418 h 779555"/>
                  <a:gd name="connsiteX26" fmla="*/ 138162 w 506171"/>
                  <a:gd name="connsiteY26" fmla="*/ 98243 h 779555"/>
                  <a:gd name="connsiteX27" fmla="*/ 29412 w 506171"/>
                  <a:gd name="connsiteY27" fmla="*/ 281857 h 779555"/>
                  <a:gd name="connsiteX28" fmla="*/ 6 w 506171"/>
                  <a:gd name="connsiteY28" fmla="*/ 174023 h 779555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80152 w 506171"/>
                  <a:gd name="connsiteY23" fmla="*/ 431036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80152 w 506171"/>
                  <a:gd name="connsiteY23" fmla="*/ 431036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89225 w 506171"/>
                  <a:gd name="connsiteY23" fmla="*/ 412286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89225 w 506171"/>
                  <a:gd name="connsiteY23" fmla="*/ 412286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89225 w 506171"/>
                  <a:gd name="connsiteY23" fmla="*/ 412286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202236 w 506171"/>
                  <a:gd name="connsiteY25" fmla="*/ 154234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202236 w 506171"/>
                  <a:gd name="connsiteY25" fmla="*/ 154234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202236 w 506171"/>
                  <a:gd name="connsiteY25" fmla="*/ 154234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58418 w 506171"/>
                  <a:gd name="connsiteY24" fmla="*/ 320730 h 766879"/>
                  <a:gd name="connsiteX25" fmla="*/ 202236 w 506171"/>
                  <a:gd name="connsiteY25" fmla="*/ 154234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7295"/>
                  <a:gd name="connsiteY0" fmla="*/ 557606 h 766879"/>
                  <a:gd name="connsiteX1" fmla="*/ 276555 w 507295"/>
                  <a:gd name="connsiteY1" fmla="*/ 519582 h 766879"/>
                  <a:gd name="connsiteX2" fmla="*/ 202377 w 507295"/>
                  <a:gd name="connsiteY2" fmla="*/ 524871 h 766879"/>
                  <a:gd name="connsiteX3" fmla="*/ 153434 w 507295"/>
                  <a:gd name="connsiteY3" fmla="*/ 626794 h 766879"/>
                  <a:gd name="connsiteX4" fmla="*/ 226567 w 507295"/>
                  <a:gd name="connsiteY4" fmla="*/ 685448 h 766879"/>
                  <a:gd name="connsiteX5" fmla="*/ 326595 w 507295"/>
                  <a:gd name="connsiteY5" fmla="*/ 557606 h 766879"/>
                  <a:gd name="connsiteX6" fmla="*/ 6 w 507295"/>
                  <a:gd name="connsiteY6" fmla="*/ 161347 h 766879"/>
                  <a:gd name="connsiteX7" fmla="*/ 21069 w 507295"/>
                  <a:gd name="connsiteY7" fmla="*/ 129988 h 766879"/>
                  <a:gd name="connsiteX8" fmla="*/ 112479 w 507295"/>
                  <a:gd name="connsiteY8" fmla="*/ 217 h 766879"/>
                  <a:gd name="connsiteX9" fmla="*/ 256684 w 507295"/>
                  <a:gd name="connsiteY9" fmla="*/ 90678 h 766879"/>
                  <a:gd name="connsiteX10" fmla="*/ 126965 w 507295"/>
                  <a:gd name="connsiteY10" fmla="*/ 337092 h 766879"/>
                  <a:gd name="connsiteX11" fmla="*/ 278893 w 507295"/>
                  <a:gd name="connsiteY11" fmla="*/ 255333 h 766879"/>
                  <a:gd name="connsiteX12" fmla="*/ 460192 w 507295"/>
                  <a:gd name="connsiteY12" fmla="*/ 320215 h 766879"/>
                  <a:gd name="connsiteX13" fmla="*/ 504604 w 507295"/>
                  <a:gd name="connsiteY13" fmla="*/ 521474 h 766879"/>
                  <a:gd name="connsiteX14" fmla="*/ 421441 w 507295"/>
                  <a:gd name="connsiteY14" fmla="*/ 709177 h 766879"/>
                  <a:gd name="connsiteX15" fmla="*/ 236010 w 507295"/>
                  <a:gd name="connsiteY15" fmla="*/ 766681 h 766879"/>
                  <a:gd name="connsiteX16" fmla="*/ 83491 w 507295"/>
                  <a:gd name="connsiteY16" fmla="*/ 694894 h 766879"/>
                  <a:gd name="connsiteX17" fmla="*/ 56843 w 507295"/>
                  <a:gd name="connsiteY17" fmla="*/ 543066 h 766879"/>
                  <a:gd name="connsiteX18" fmla="*/ 161453 w 507295"/>
                  <a:gd name="connsiteY18" fmla="*/ 414857 h 766879"/>
                  <a:gd name="connsiteX19" fmla="*/ 373377 w 507295"/>
                  <a:gd name="connsiteY19" fmla="*/ 494425 h 766879"/>
                  <a:gd name="connsiteX20" fmla="*/ 262163 w 507295"/>
                  <a:gd name="connsiteY20" fmla="*/ 701840 h 766879"/>
                  <a:gd name="connsiteX21" fmla="*/ 351016 w 507295"/>
                  <a:gd name="connsiteY21" fmla="*/ 354500 h 766879"/>
                  <a:gd name="connsiteX22" fmla="*/ 209461 w 507295"/>
                  <a:gd name="connsiteY22" fmla="*/ 358129 h 766879"/>
                  <a:gd name="connsiteX23" fmla="*/ 102532 w 507295"/>
                  <a:gd name="connsiteY23" fmla="*/ 408052 h 766879"/>
                  <a:gd name="connsiteX24" fmla="*/ 58418 w 507295"/>
                  <a:gd name="connsiteY24" fmla="*/ 320730 h 766879"/>
                  <a:gd name="connsiteX25" fmla="*/ 202236 w 507295"/>
                  <a:gd name="connsiteY25" fmla="*/ 154234 h 766879"/>
                  <a:gd name="connsiteX26" fmla="*/ 138162 w 507295"/>
                  <a:gd name="connsiteY26" fmla="*/ 85567 h 766879"/>
                  <a:gd name="connsiteX27" fmla="*/ 29412 w 507295"/>
                  <a:gd name="connsiteY27" fmla="*/ 269181 h 766879"/>
                  <a:gd name="connsiteX28" fmla="*/ 6 w 507295"/>
                  <a:gd name="connsiteY28" fmla="*/ 161347 h 766879"/>
                  <a:gd name="connsiteX0" fmla="*/ 326595 w 504715"/>
                  <a:gd name="connsiteY0" fmla="*/ 557606 h 766879"/>
                  <a:gd name="connsiteX1" fmla="*/ 276555 w 504715"/>
                  <a:gd name="connsiteY1" fmla="*/ 519582 h 766879"/>
                  <a:gd name="connsiteX2" fmla="*/ 202377 w 504715"/>
                  <a:gd name="connsiteY2" fmla="*/ 524871 h 766879"/>
                  <a:gd name="connsiteX3" fmla="*/ 153434 w 504715"/>
                  <a:gd name="connsiteY3" fmla="*/ 626794 h 766879"/>
                  <a:gd name="connsiteX4" fmla="*/ 226567 w 504715"/>
                  <a:gd name="connsiteY4" fmla="*/ 685448 h 766879"/>
                  <a:gd name="connsiteX5" fmla="*/ 326595 w 504715"/>
                  <a:gd name="connsiteY5" fmla="*/ 557606 h 766879"/>
                  <a:gd name="connsiteX6" fmla="*/ 6 w 504715"/>
                  <a:gd name="connsiteY6" fmla="*/ 161347 h 766879"/>
                  <a:gd name="connsiteX7" fmla="*/ 21069 w 504715"/>
                  <a:gd name="connsiteY7" fmla="*/ 129988 h 766879"/>
                  <a:gd name="connsiteX8" fmla="*/ 112479 w 504715"/>
                  <a:gd name="connsiteY8" fmla="*/ 217 h 766879"/>
                  <a:gd name="connsiteX9" fmla="*/ 256684 w 504715"/>
                  <a:gd name="connsiteY9" fmla="*/ 90678 h 766879"/>
                  <a:gd name="connsiteX10" fmla="*/ 126965 w 504715"/>
                  <a:gd name="connsiteY10" fmla="*/ 337092 h 766879"/>
                  <a:gd name="connsiteX11" fmla="*/ 278893 w 504715"/>
                  <a:gd name="connsiteY11" fmla="*/ 255333 h 766879"/>
                  <a:gd name="connsiteX12" fmla="*/ 460192 w 504715"/>
                  <a:gd name="connsiteY12" fmla="*/ 320215 h 766879"/>
                  <a:gd name="connsiteX13" fmla="*/ 504604 w 504715"/>
                  <a:gd name="connsiteY13" fmla="*/ 521474 h 766879"/>
                  <a:gd name="connsiteX14" fmla="*/ 421441 w 504715"/>
                  <a:gd name="connsiteY14" fmla="*/ 709177 h 766879"/>
                  <a:gd name="connsiteX15" fmla="*/ 236010 w 504715"/>
                  <a:gd name="connsiteY15" fmla="*/ 766681 h 766879"/>
                  <a:gd name="connsiteX16" fmla="*/ 83491 w 504715"/>
                  <a:gd name="connsiteY16" fmla="*/ 694894 h 766879"/>
                  <a:gd name="connsiteX17" fmla="*/ 56843 w 504715"/>
                  <a:gd name="connsiteY17" fmla="*/ 543066 h 766879"/>
                  <a:gd name="connsiteX18" fmla="*/ 161453 w 504715"/>
                  <a:gd name="connsiteY18" fmla="*/ 414857 h 766879"/>
                  <a:gd name="connsiteX19" fmla="*/ 373377 w 504715"/>
                  <a:gd name="connsiteY19" fmla="*/ 494425 h 766879"/>
                  <a:gd name="connsiteX20" fmla="*/ 262163 w 504715"/>
                  <a:gd name="connsiteY20" fmla="*/ 701840 h 766879"/>
                  <a:gd name="connsiteX21" fmla="*/ 351016 w 504715"/>
                  <a:gd name="connsiteY21" fmla="*/ 354500 h 766879"/>
                  <a:gd name="connsiteX22" fmla="*/ 209461 w 504715"/>
                  <a:gd name="connsiteY22" fmla="*/ 358129 h 766879"/>
                  <a:gd name="connsiteX23" fmla="*/ 102532 w 504715"/>
                  <a:gd name="connsiteY23" fmla="*/ 408052 h 766879"/>
                  <a:gd name="connsiteX24" fmla="*/ 58418 w 504715"/>
                  <a:gd name="connsiteY24" fmla="*/ 320730 h 766879"/>
                  <a:gd name="connsiteX25" fmla="*/ 202236 w 504715"/>
                  <a:gd name="connsiteY25" fmla="*/ 154234 h 766879"/>
                  <a:gd name="connsiteX26" fmla="*/ 138162 w 504715"/>
                  <a:gd name="connsiteY26" fmla="*/ 85567 h 766879"/>
                  <a:gd name="connsiteX27" fmla="*/ 29412 w 504715"/>
                  <a:gd name="connsiteY27" fmla="*/ 269181 h 766879"/>
                  <a:gd name="connsiteX28" fmla="*/ 6 w 504715"/>
                  <a:gd name="connsiteY28" fmla="*/ 161347 h 766879"/>
                  <a:gd name="connsiteX0" fmla="*/ 326595 w 508579"/>
                  <a:gd name="connsiteY0" fmla="*/ 557606 h 766879"/>
                  <a:gd name="connsiteX1" fmla="*/ 276555 w 508579"/>
                  <a:gd name="connsiteY1" fmla="*/ 519582 h 766879"/>
                  <a:gd name="connsiteX2" fmla="*/ 202377 w 508579"/>
                  <a:gd name="connsiteY2" fmla="*/ 524871 h 766879"/>
                  <a:gd name="connsiteX3" fmla="*/ 153434 w 508579"/>
                  <a:gd name="connsiteY3" fmla="*/ 626794 h 766879"/>
                  <a:gd name="connsiteX4" fmla="*/ 226567 w 508579"/>
                  <a:gd name="connsiteY4" fmla="*/ 685448 h 766879"/>
                  <a:gd name="connsiteX5" fmla="*/ 326595 w 508579"/>
                  <a:gd name="connsiteY5" fmla="*/ 557606 h 766879"/>
                  <a:gd name="connsiteX6" fmla="*/ 6 w 508579"/>
                  <a:gd name="connsiteY6" fmla="*/ 161347 h 766879"/>
                  <a:gd name="connsiteX7" fmla="*/ 21069 w 508579"/>
                  <a:gd name="connsiteY7" fmla="*/ 129988 h 766879"/>
                  <a:gd name="connsiteX8" fmla="*/ 112479 w 508579"/>
                  <a:gd name="connsiteY8" fmla="*/ 217 h 766879"/>
                  <a:gd name="connsiteX9" fmla="*/ 256684 w 508579"/>
                  <a:gd name="connsiteY9" fmla="*/ 90678 h 766879"/>
                  <a:gd name="connsiteX10" fmla="*/ 126965 w 508579"/>
                  <a:gd name="connsiteY10" fmla="*/ 337092 h 766879"/>
                  <a:gd name="connsiteX11" fmla="*/ 278893 w 508579"/>
                  <a:gd name="connsiteY11" fmla="*/ 255333 h 766879"/>
                  <a:gd name="connsiteX12" fmla="*/ 460192 w 508579"/>
                  <a:gd name="connsiteY12" fmla="*/ 320215 h 766879"/>
                  <a:gd name="connsiteX13" fmla="*/ 504604 w 508579"/>
                  <a:gd name="connsiteY13" fmla="*/ 521474 h 766879"/>
                  <a:gd name="connsiteX14" fmla="*/ 421441 w 508579"/>
                  <a:gd name="connsiteY14" fmla="*/ 709177 h 766879"/>
                  <a:gd name="connsiteX15" fmla="*/ 236010 w 508579"/>
                  <a:gd name="connsiteY15" fmla="*/ 766681 h 766879"/>
                  <a:gd name="connsiteX16" fmla="*/ 83491 w 508579"/>
                  <a:gd name="connsiteY16" fmla="*/ 694894 h 766879"/>
                  <a:gd name="connsiteX17" fmla="*/ 56843 w 508579"/>
                  <a:gd name="connsiteY17" fmla="*/ 543066 h 766879"/>
                  <a:gd name="connsiteX18" fmla="*/ 161453 w 508579"/>
                  <a:gd name="connsiteY18" fmla="*/ 414857 h 766879"/>
                  <a:gd name="connsiteX19" fmla="*/ 373377 w 508579"/>
                  <a:gd name="connsiteY19" fmla="*/ 494425 h 766879"/>
                  <a:gd name="connsiteX20" fmla="*/ 262163 w 508579"/>
                  <a:gd name="connsiteY20" fmla="*/ 701840 h 766879"/>
                  <a:gd name="connsiteX21" fmla="*/ 351016 w 508579"/>
                  <a:gd name="connsiteY21" fmla="*/ 354500 h 766879"/>
                  <a:gd name="connsiteX22" fmla="*/ 209461 w 508579"/>
                  <a:gd name="connsiteY22" fmla="*/ 358129 h 766879"/>
                  <a:gd name="connsiteX23" fmla="*/ 102532 w 508579"/>
                  <a:gd name="connsiteY23" fmla="*/ 408052 h 766879"/>
                  <a:gd name="connsiteX24" fmla="*/ 58418 w 508579"/>
                  <a:gd name="connsiteY24" fmla="*/ 320730 h 766879"/>
                  <a:gd name="connsiteX25" fmla="*/ 202236 w 508579"/>
                  <a:gd name="connsiteY25" fmla="*/ 154234 h 766879"/>
                  <a:gd name="connsiteX26" fmla="*/ 138162 w 508579"/>
                  <a:gd name="connsiteY26" fmla="*/ 85567 h 766879"/>
                  <a:gd name="connsiteX27" fmla="*/ 29412 w 508579"/>
                  <a:gd name="connsiteY27" fmla="*/ 269181 h 766879"/>
                  <a:gd name="connsiteX28" fmla="*/ 6 w 508579"/>
                  <a:gd name="connsiteY28" fmla="*/ 161347 h 766879"/>
                  <a:gd name="connsiteX0" fmla="*/ 326595 w 505178"/>
                  <a:gd name="connsiteY0" fmla="*/ 557606 h 766879"/>
                  <a:gd name="connsiteX1" fmla="*/ 276555 w 505178"/>
                  <a:gd name="connsiteY1" fmla="*/ 519582 h 766879"/>
                  <a:gd name="connsiteX2" fmla="*/ 202377 w 505178"/>
                  <a:gd name="connsiteY2" fmla="*/ 524871 h 766879"/>
                  <a:gd name="connsiteX3" fmla="*/ 153434 w 505178"/>
                  <a:gd name="connsiteY3" fmla="*/ 626794 h 766879"/>
                  <a:gd name="connsiteX4" fmla="*/ 226567 w 505178"/>
                  <a:gd name="connsiteY4" fmla="*/ 685448 h 766879"/>
                  <a:gd name="connsiteX5" fmla="*/ 326595 w 505178"/>
                  <a:gd name="connsiteY5" fmla="*/ 557606 h 766879"/>
                  <a:gd name="connsiteX6" fmla="*/ 6 w 505178"/>
                  <a:gd name="connsiteY6" fmla="*/ 161347 h 766879"/>
                  <a:gd name="connsiteX7" fmla="*/ 21069 w 505178"/>
                  <a:gd name="connsiteY7" fmla="*/ 129988 h 766879"/>
                  <a:gd name="connsiteX8" fmla="*/ 112479 w 505178"/>
                  <a:gd name="connsiteY8" fmla="*/ 217 h 766879"/>
                  <a:gd name="connsiteX9" fmla="*/ 256684 w 505178"/>
                  <a:gd name="connsiteY9" fmla="*/ 90678 h 766879"/>
                  <a:gd name="connsiteX10" fmla="*/ 126965 w 505178"/>
                  <a:gd name="connsiteY10" fmla="*/ 337092 h 766879"/>
                  <a:gd name="connsiteX11" fmla="*/ 278893 w 505178"/>
                  <a:gd name="connsiteY11" fmla="*/ 255333 h 766879"/>
                  <a:gd name="connsiteX12" fmla="*/ 444465 w 505178"/>
                  <a:gd name="connsiteY12" fmla="*/ 318400 h 766879"/>
                  <a:gd name="connsiteX13" fmla="*/ 504604 w 505178"/>
                  <a:gd name="connsiteY13" fmla="*/ 521474 h 766879"/>
                  <a:gd name="connsiteX14" fmla="*/ 421441 w 505178"/>
                  <a:gd name="connsiteY14" fmla="*/ 709177 h 766879"/>
                  <a:gd name="connsiteX15" fmla="*/ 236010 w 505178"/>
                  <a:gd name="connsiteY15" fmla="*/ 766681 h 766879"/>
                  <a:gd name="connsiteX16" fmla="*/ 83491 w 505178"/>
                  <a:gd name="connsiteY16" fmla="*/ 694894 h 766879"/>
                  <a:gd name="connsiteX17" fmla="*/ 56843 w 505178"/>
                  <a:gd name="connsiteY17" fmla="*/ 543066 h 766879"/>
                  <a:gd name="connsiteX18" fmla="*/ 161453 w 505178"/>
                  <a:gd name="connsiteY18" fmla="*/ 414857 h 766879"/>
                  <a:gd name="connsiteX19" fmla="*/ 373377 w 505178"/>
                  <a:gd name="connsiteY19" fmla="*/ 494425 h 766879"/>
                  <a:gd name="connsiteX20" fmla="*/ 262163 w 505178"/>
                  <a:gd name="connsiteY20" fmla="*/ 701840 h 766879"/>
                  <a:gd name="connsiteX21" fmla="*/ 351016 w 505178"/>
                  <a:gd name="connsiteY21" fmla="*/ 354500 h 766879"/>
                  <a:gd name="connsiteX22" fmla="*/ 209461 w 505178"/>
                  <a:gd name="connsiteY22" fmla="*/ 358129 h 766879"/>
                  <a:gd name="connsiteX23" fmla="*/ 102532 w 505178"/>
                  <a:gd name="connsiteY23" fmla="*/ 408052 h 766879"/>
                  <a:gd name="connsiteX24" fmla="*/ 58418 w 505178"/>
                  <a:gd name="connsiteY24" fmla="*/ 320730 h 766879"/>
                  <a:gd name="connsiteX25" fmla="*/ 202236 w 505178"/>
                  <a:gd name="connsiteY25" fmla="*/ 154234 h 766879"/>
                  <a:gd name="connsiteX26" fmla="*/ 138162 w 505178"/>
                  <a:gd name="connsiteY26" fmla="*/ 85567 h 766879"/>
                  <a:gd name="connsiteX27" fmla="*/ 29412 w 505178"/>
                  <a:gd name="connsiteY27" fmla="*/ 269181 h 766879"/>
                  <a:gd name="connsiteX28" fmla="*/ 6 w 505178"/>
                  <a:gd name="connsiteY28" fmla="*/ 161347 h 766879"/>
                  <a:gd name="connsiteX0" fmla="*/ 326595 w 504933"/>
                  <a:gd name="connsiteY0" fmla="*/ 557606 h 766879"/>
                  <a:gd name="connsiteX1" fmla="*/ 276555 w 504933"/>
                  <a:gd name="connsiteY1" fmla="*/ 519582 h 766879"/>
                  <a:gd name="connsiteX2" fmla="*/ 202377 w 504933"/>
                  <a:gd name="connsiteY2" fmla="*/ 524871 h 766879"/>
                  <a:gd name="connsiteX3" fmla="*/ 153434 w 504933"/>
                  <a:gd name="connsiteY3" fmla="*/ 626794 h 766879"/>
                  <a:gd name="connsiteX4" fmla="*/ 226567 w 504933"/>
                  <a:gd name="connsiteY4" fmla="*/ 685448 h 766879"/>
                  <a:gd name="connsiteX5" fmla="*/ 326595 w 504933"/>
                  <a:gd name="connsiteY5" fmla="*/ 557606 h 766879"/>
                  <a:gd name="connsiteX6" fmla="*/ 6 w 504933"/>
                  <a:gd name="connsiteY6" fmla="*/ 161347 h 766879"/>
                  <a:gd name="connsiteX7" fmla="*/ 21069 w 504933"/>
                  <a:gd name="connsiteY7" fmla="*/ 129988 h 766879"/>
                  <a:gd name="connsiteX8" fmla="*/ 112479 w 504933"/>
                  <a:gd name="connsiteY8" fmla="*/ 217 h 766879"/>
                  <a:gd name="connsiteX9" fmla="*/ 256684 w 504933"/>
                  <a:gd name="connsiteY9" fmla="*/ 90678 h 766879"/>
                  <a:gd name="connsiteX10" fmla="*/ 126965 w 504933"/>
                  <a:gd name="connsiteY10" fmla="*/ 337092 h 766879"/>
                  <a:gd name="connsiteX11" fmla="*/ 302483 w 504933"/>
                  <a:gd name="connsiteY11" fmla="*/ 264407 h 766879"/>
                  <a:gd name="connsiteX12" fmla="*/ 444465 w 504933"/>
                  <a:gd name="connsiteY12" fmla="*/ 318400 h 766879"/>
                  <a:gd name="connsiteX13" fmla="*/ 504604 w 504933"/>
                  <a:gd name="connsiteY13" fmla="*/ 521474 h 766879"/>
                  <a:gd name="connsiteX14" fmla="*/ 421441 w 504933"/>
                  <a:gd name="connsiteY14" fmla="*/ 709177 h 766879"/>
                  <a:gd name="connsiteX15" fmla="*/ 236010 w 504933"/>
                  <a:gd name="connsiteY15" fmla="*/ 766681 h 766879"/>
                  <a:gd name="connsiteX16" fmla="*/ 83491 w 504933"/>
                  <a:gd name="connsiteY16" fmla="*/ 694894 h 766879"/>
                  <a:gd name="connsiteX17" fmla="*/ 56843 w 504933"/>
                  <a:gd name="connsiteY17" fmla="*/ 543066 h 766879"/>
                  <a:gd name="connsiteX18" fmla="*/ 161453 w 504933"/>
                  <a:gd name="connsiteY18" fmla="*/ 414857 h 766879"/>
                  <a:gd name="connsiteX19" fmla="*/ 373377 w 504933"/>
                  <a:gd name="connsiteY19" fmla="*/ 494425 h 766879"/>
                  <a:gd name="connsiteX20" fmla="*/ 262163 w 504933"/>
                  <a:gd name="connsiteY20" fmla="*/ 701840 h 766879"/>
                  <a:gd name="connsiteX21" fmla="*/ 351016 w 504933"/>
                  <a:gd name="connsiteY21" fmla="*/ 354500 h 766879"/>
                  <a:gd name="connsiteX22" fmla="*/ 209461 w 504933"/>
                  <a:gd name="connsiteY22" fmla="*/ 358129 h 766879"/>
                  <a:gd name="connsiteX23" fmla="*/ 102532 w 504933"/>
                  <a:gd name="connsiteY23" fmla="*/ 408052 h 766879"/>
                  <a:gd name="connsiteX24" fmla="*/ 58418 w 504933"/>
                  <a:gd name="connsiteY24" fmla="*/ 320730 h 766879"/>
                  <a:gd name="connsiteX25" fmla="*/ 202236 w 504933"/>
                  <a:gd name="connsiteY25" fmla="*/ 154234 h 766879"/>
                  <a:gd name="connsiteX26" fmla="*/ 138162 w 504933"/>
                  <a:gd name="connsiteY26" fmla="*/ 85567 h 766879"/>
                  <a:gd name="connsiteX27" fmla="*/ 29412 w 504933"/>
                  <a:gd name="connsiteY27" fmla="*/ 269181 h 766879"/>
                  <a:gd name="connsiteX28" fmla="*/ 6 w 504933"/>
                  <a:gd name="connsiteY28" fmla="*/ 161347 h 766879"/>
                  <a:gd name="connsiteX0" fmla="*/ 326595 w 504933"/>
                  <a:gd name="connsiteY0" fmla="*/ 557606 h 766879"/>
                  <a:gd name="connsiteX1" fmla="*/ 276555 w 504933"/>
                  <a:gd name="connsiteY1" fmla="*/ 519582 h 766879"/>
                  <a:gd name="connsiteX2" fmla="*/ 202377 w 504933"/>
                  <a:gd name="connsiteY2" fmla="*/ 524871 h 766879"/>
                  <a:gd name="connsiteX3" fmla="*/ 153434 w 504933"/>
                  <a:gd name="connsiteY3" fmla="*/ 626794 h 766879"/>
                  <a:gd name="connsiteX4" fmla="*/ 226567 w 504933"/>
                  <a:gd name="connsiteY4" fmla="*/ 685448 h 766879"/>
                  <a:gd name="connsiteX5" fmla="*/ 326595 w 504933"/>
                  <a:gd name="connsiteY5" fmla="*/ 557606 h 766879"/>
                  <a:gd name="connsiteX6" fmla="*/ 6 w 504933"/>
                  <a:gd name="connsiteY6" fmla="*/ 161347 h 766879"/>
                  <a:gd name="connsiteX7" fmla="*/ 21069 w 504933"/>
                  <a:gd name="connsiteY7" fmla="*/ 129988 h 766879"/>
                  <a:gd name="connsiteX8" fmla="*/ 112479 w 504933"/>
                  <a:gd name="connsiteY8" fmla="*/ 217 h 766879"/>
                  <a:gd name="connsiteX9" fmla="*/ 256684 w 504933"/>
                  <a:gd name="connsiteY9" fmla="*/ 90678 h 766879"/>
                  <a:gd name="connsiteX10" fmla="*/ 126965 w 504933"/>
                  <a:gd name="connsiteY10" fmla="*/ 337092 h 766879"/>
                  <a:gd name="connsiteX11" fmla="*/ 302483 w 504933"/>
                  <a:gd name="connsiteY11" fmla="*/ 253520 h 766879"/>
                  <a:gd name="connsiteX12" fmla="*/ 444465 w 504933"/>
                  <a:gd name="connsiteY12" fmla="*/ 318400 h 766879"/>
                  <a:gd name="connsiteX13" fmla="*/ 504604 w 504933"/>
                  <a:gd name="connsiteY13" fmla="*/ 521474 h 766879"/>
                  <a:gd name="connsiteX14" fmla="*/ 421441 w 504933"/>
                  <a:gd name="connsiteY14" fmla="*/ 709177 h 766879"/>
                  <a:gd name="connsiteX15" fmla="*/ 236010 w 504933"/>
                  <a:gd name="connsiteY15" fmla="*/ 766681 h 766879"/>
                  <a:gd name="connsiteX16" fmla="*/ 83491 w 504933"/>
                  <a:gd name="connsiteY16" fmla="*/ 694894 h 766879"/>
                  <a:gd name="connsiteX17" fmla="*/ 56843 w 504933"/>
                  <a:gd name="connsiteY17" fmla="*/ 543066 h 766879"/>
                  <a:gd name="connsiteX18" fmla="*/ 161453 w 504933"/>
                  <a:gd name="connsiteY18" fmla="*/ 414857 h 766879"/>
                  <a:gd name="connsiteX19" fmla="*/ 373377 w 504933"/>
                  <a:gd name="connsiteY19" fmla="*/ 494425 h 766879"/>
                  <a:gd name="connsiteX20" fmla="*/ 262163 w 504933"/>
                  <a:gd name="connsiteY20" fmla="*/ 701840 h 766879"/>
                  <a:gd name="connsiteX21" fmla="*/ 351016 w 504933"/>
                  <a:gd name="connsiteY21" fmla="*/ 354500 h 766879"/>
                  <a:gd name="connsiteX22" fmla="*/ 209461 w 504933"/>
                  <a:gd name="connsiteY22" fmla="*/ 358129 h 766879"/>
                  <a:gd name="connsiteX23" fmla="*/ 102532 w 504933"/>
                  <a:gd name="connsiteY23" fmla="*/ 408052 h 766879"/>
                  <a:gd name="connsiteX24" fmla="*/ 58418 w 504933"/>
                  <a:gd name="connsiteY24" fmla="*/ 320730 h 766879"/>
                  <a:gd name="connsiteX25" fmla="*/ 202236 w 504933"/>
                  <a:gd name="connsiteY25" fmla="*/ 154234 h 766879"/>
                  <a:gd name="connsiteX26" fmla="*/ 138162 w 504933"/>
                  <a:gd name="connsiteY26" fmla="*/ 85567 h 766879"/>
                  <a:gd name="connsiteX27" fmla="*/ 29412 w 504933"/>
                  <a:gd name="connsiteY27" fmla="*/ 269181 h 766879"/>
                  <a:gd name="connsiteX28" fmla="*/ 6 w 504933"/>
                  <a:gd name="connsiteY28" fmla="*/ 161347 h 766879"/>
                  <a:gd name="connsiteX0" fmla="*/ 326595 w 504933"/>
                  <a:gd name="connsiteY0" fmla="*/ 557606 h 766879"/>
                  <a:gd name="connsiteX1" fmla="*/ 276555 w 504933"/>
                  <a:gd name="connsiteY1" fmla="*/ 519582 h 766879"/>
                  <a:gd name="connsiteX2" fmla="*/ 202377 w 504933"/>
                  <a:gd name="connsiteY2" fmla="*/ 524871 h 766879"/>
                  <a:gd name="connsiteX3" fmla="*/ 153434 w 504933"/>
                  <a:gd name="connsiteY3" fmla="*/ 626794 h 766879"/>
                  <a:gd name="connsiteX4" fmla="*/ 226567 w 504933"/>
                  <a:gd name="connsiteY4" fmla="*/ 685448 h 766879"/>
                  <a:gd name="connsiteX5" fmla="*/ 326595 w 504933"/>
                  <a:gd name="connsiteY5" fmla="*/ 557606 h 766879"/>
                  <a:gd name="connsiteX6" fmla="*/ 6 w 504933"/>
                  <a:gd name="connsiteY6" fmla="*/ 161347 h 766879"/>
                  <a:gd name="connsiteX7" fmla="*/ 21069 w 504933"/>
                  <a:gd name="connsiteY7" fmla="*/ 129988 h 766879"/>
                  <a:gd name="connsiteX8" fmla="*/ 112479 w 504933"/>
                  <a:gd name="connsiteY8" fmla="*/ 217 h 766879"/>
                  <a:gd name="connsiteX9" fmla="*/ 256684 w 504933"/>
                  <a:gd name="connsiteY9" fmla="*/ 90678 h 766879"/>
                  <a:gd name="connsiteX10" fmla="*/ 126965 w 504933"/>
                  <a:gd name="connsiteY10" fmla="*/ 337092 h 766879"/>
                  <a:gd name="connsiteX11" fmla="*/ 302483 w 504933"/>
                  <a:gd name="connsiteY11" fmla="*/ 253520 h 766879"/>
                  <a:gd name="connsiteX12" fmla="*/ 444465 w 504933"/>
                  <a:gd name="connsiteY12" fmla="*/ 318400 h 766879"/>
                  <a:gd name="connsiteX13" fmla="*/ 504604 w 504933"/>
                  <a:gd name="connsiteY13" fmla="*/ 521474 h 766879"/>
                  <a:gd name="connsiteX14" fmla="*/ 421441 w 504933"/>
                  <a:gd name="connsiteY14" fmla="*/ 709177 h 766879"/>
                  <a:gd name="connsiteX15" fmla="*/ 236010 w 504933"/>
                  <a:gd name="connsiteY15" fmla="*/ 766681 h 766879"/>
                  <a:gd name="connsiteX16" fmla="*/ 83491 w 504933"/>
                  <a:gd name="connsiteY16" fmla="*/ 694894 h 766879"/>
                  <a:gd name="connsiteX17" fmla="*/ 56843 w 504933"/>
                  <a:gd name="connsiteY17" fmla="*/ 543066 h 766879"/>
                  <a:gd name="connsiteX18" fmla="*/ 161453 w 504933"/>
                  <a:gd name="connsiteY18" fmla="*/ 414857 h 766879"/>
                  <a:gd name="connsiteX19" fmla="*/ 373377 w 504933"/>
                  <a:gd name="connsiteY19" fmla="*/ 494425 h 766879"/>
                  <a:gd name="connsiteX20" fmla="*/ 262163 w 504933"/>
                  <a:gd name="connsiteY20" fmla="*/ 701840 h 766879"/>
                  <a:gd name="connsiteX21" fmla="*/ 351016 w 504933"/>
                  <a:gd name="connsiteY21" fmla="*/ 354500 h 766879"/>
                  <a:gd name="connsiteX22" fmla="*/ 209461 w 504933"/>
                  <a:gd name="connsiteY22" fmla="*/ 347846 h 766879"/>
                  <a:gd name="connsiteX23" fmla="*/ 102532 w 504933"/>
                  <a:gd name="connsiteY23" fmla="*/ 408052 h 766879"/>
                  <a:gd name="connsiteX24" fmla="*/ 58418 w 504933"/>
                  <a:gd name="connsiteY24" fmla="*/ 320730 h 766879"/>
                  <a:gd name="connsiteX25" fmla="*/ 202236 w 504933"/>
                  <a:gd name="connsiteY25" fmla="*/ 154234 h 766879"/>
                  <a:gd name="connsiteX26" fmla="*/ 138162 w 504933"/>
                  <a:gd name="connsiteY26" fmla="*/ 85567 h 766879"/>
                  <a:gd name="connsiteX27" fmla="*/ 29412 w 504933"/>
                  <a:gd name="connsiteY27" fmla="*/ 269181 h 766879"/>
                  <a:gd name="connsiteX28" fmla="*/ 6 w 504933"/>
                  <a:gd name="connsiteY28" fmla="*/ 161347 h 766879"/>
                  <a:gd name="connsiteX0" fmla="*/ 326595 w 504933"/>
                  <a:gd name="connsiteY0" fmla="*/ 557606 h 766879"/>
                  <a:gd name="connsiteX1" fmla="*/ 276555 w 504933"/>
                  <a:gd name="connsiteY1" fmla="*/ 519582 h 766879"/>
                  <a:gd name="connsiteX2" fmla="*/ 202377 w 504933"/>
                  <a:gd name="connsiteY2" fmla="*/ 524871 h 766879"/>
                  <a:gd name="connsiteX3" fmla="*/ 153434 w 504933"/>
                  <a:gd name="connsiteY3" fmla="*/ 626794 h 766879"/>
                  <a:gd name="connsiteX4" fmla="*/ 226567 w 504933"/>
                  <a:gd name="connsiteY4" fmla="*/ 685448 h 766879"/>
                  <a:gd name="connsiteX5" fmla="*/ 326595 w 504933"/>
                  <a:gd name="connsiteY5" fmla="*/ 557606 h 766879"/>
                  <a:gd name="connsiteX6" fmla="*/ 6 w 504933"/>
                  <a:gd name="connsiteY6" fmla="*/ 161347 h 766879"/>
                  <a:gd name="connsiteX7" fmla="*/ 21069 w 504933"/>
                  <a:gd name="connsiteY7" fmla="*/ 129988 h 766879"/>
                  <a:gd name="connsiteX8" fmla="*/ 112479 w 504933"/>
                  <a:gd name="connsiteY8" fmla="*/ 217 h 766879"/>
                  <a:gd name="connsiteX9" fmla="*/ 256684 w 504933"/>
                  <a:gd name="connsiteY9" fmla="*/ 90678 h 766879"/>
                  <a:gd name="connsiteX10" fmla="*/ 126965 w 504933"/>
                  <a:gd name="connsiteY10" fmla="*/ 337092 h 766879"/>
                  <a:gd name="connsiteX11" fmla="*/ 302483 w 504933"/>
                  <a:gd name="connsiteY11" fmla="*/ 253520 h 766879"/>
                  <a:gd name="connsiteX12" fmla="*/ 444465 w 504933"/>
                  <a:gd name="connsiteY12" fmla="*/ 318400 h 766879"/>
                  <a:gd name="connsiteX13" fmla="*/ 504604 w 504933"/>
                  <a:gd name="connsiteY13" fmla="*/ 521474 h 766879"/>
                  <a:gd name="connsiteX14" fmla="*/ 421441 w 504933"/>
                  <a:gd name="connsiteY14" fmla="*/ 709177 h 766879"/>
                  <a:gd name="connsiteX15" fmla="*/ 236010 w 504933"/>
                  <a:gd name="connsiteY15" fmla="*/ 766681 h 766879"/>
                  <a:gd name="connsiteX16" fmla="*/ 83491 w 504933"/>
                  <a:gd name="connsiteY16" fmla="*/ 694894 h 766879"/>
                  <a:gd name="connsiteX17" fmla="*/ 56843 w 504933"/>
                  <a:gd name="connsiteY17" fmla="*/ 543066 h 766879"/>
                  <a:gd name="connsiteX18" fmla="*/ 161453 w 504933"/>
                  <a:gd name="connsiteY18" fmla="*/ 414857 h 766879"/>
                  <a:gd name="connsiteX19" fmla="*/ 373377 w 504933"/>
                  <a:gd name="connsiteY19" fmla="*/ 494425 h 766879"/>
                  <a:gd name="connsiteX20" fmla="*/ 262163 w 504933"/>
                  <a:gd name="connsiteY20" fmla="*/ 701840 h 766879"/>
                  <a:gd name="connsiteX21" fmla="*/ 347387 w 504933"/>
                  <a:gd name="connsiteY21" fmla="*/ 334540 h 766879"/>
                  <a:gd name="connsiteX22" fmla="*/ 209461 w 504933"/>
                  <a:gd name="connsiteY22" fmla="*/ 347846 h 766879"/>
                  <a:gd name="connsiteX23" fmla="*/ 102532 w 504933"/>
                  <a:gd name="connsiteY23" fmla="*/ 408052 h 766879"/>
                  <a:gd name="connsiteX24" fmla="*/ 58418 w 504933"/>
                  <a:gd name="connsiteY24" fmla="*/ 320730 h 766879"/>
                  <a:gd name="connsiteX25" fmla="*/ 202236 w 504933"/>
                  <a:gd name="connsiteY25" fmla="*/ 154234 h 766879"/>
                  <a:gd name="connsiteX26" fmla="*/ 138162 w 504933"/>
                  <a:gd name="connsiteY26" fmla="*/ 85567 h 766879"/>
                  <a:gd name="connsiteX27" fmla="*/ 29412 w 504933"/>
                  <a:gd name="connsiteY27" fmla="*/ 269181 h 766879"/>
                  <a:gd name="connsiteX28" fmla="*/ 6 w 504933"/>
                  <a:gd name="connsiteY28" fmla="*/ 161347 h 766879"/>
                  <a:gd name="connsiteX0" fmla="*/ 326595 w 488223"/>
                  <a:gd name="connsiteY0" fmla="*/ 557606 h 766875"/>
                  <a:gd name="connsiteX1" fmla="*/ 276555 w 488223"/>
                  <a:gd name="connsiteY1" fmla="*/ 519582 h 766875"/>
                  <a:gd name="connsiteX2" fmla="*/ 202377 w 488223"/>
                  <a:gd name="connsiteY2" fmla="*/ 524871 h 766875"/>
                  <a:gd name="connsiteX3" fmla="*/ 153434 w 488223"/>
                  <a:gd name="connsiteY3" fmla="*/ 626794 h 766875"/>
                  <a:gd name="connsiteX4" fmla="*/ 226567 w 488223"/>
                  <a:gd name="connsiteY4" fmla="*/ 685448 h 766875"/>
                  <a:gd name="connsiteX5" fmla="*/ 326595 w 488223"/>
                  <a:gd name="connsiteY5" fmla="*/ 557606 h 766875"/>
                  <a:gd name="connsiteX6" fmla="*/ 6 w 488223"/>
                  <a:gd name="connsiteY6" fmla="*/ 161347 h 766875"/>
                  <a:gd name="connsiteX7" fmla="*/ 21069 w 488223"/>
                  <a:gd name="connsiteY7" fmla="*/ 129988 h 766875"/>
                  <a:gd name="connsiteX8" fmla="*/ 112479 w 488223"/>
                  <a:gd name="connsiteY8" fmla="*/ 217 h 766875"/>
                  <a:gd name="connsiteX9" fmla="*/ 256684 w 488223"/>
                  <a:gd name="connsiteY9" fmla="*/ 90678 h 766875"/>
                  <a:gd name="connsiteX10" fmla="*/ 126965 w 488223"/>
                  <a:gd name="connsiteY10" fmla="*/ 337092 h 766875"/>
                  <a:gd name="connsiteX11" fmla="*/ 302483 w 488223"/>
                  <a:gd name="connsiteY11" fmla="*/ 253520 h 766875"/>
                  <a:gd name="connsiteX12" fmla="*/ 444465 w 488223"/>
                  <a:gd name="connsiteY12" fmla="*/ 318400 h 766875"/>
                  <a:gd name="connsiteX13" fmla="*/ 487667 w 488223"/>
                  <a:gd name="connsiteY13" fmla="*/ 523894 h 766875"/>
                  <a:gd name="connsiteX14" fmla="*/ 421441 w 488223"/>
                  <a:gd name="connsiteY14" fmla="*/ 709177 h 766875"/>
                  <a:gd name="connsiteX15" fmla="*/ 236010 w 488223"/>
                  <a:gd name="connsiteY15" fmla="*/ 766681 h 766875"/>
                  <a:gd name="connsiteX16" fmla="*/ 83491 w 488223"/>
                  <a:gd name="connsiteY16" fmla="*/ 694894 h 766875"/>
                  <a:gd name="connsiteX17" fmla="*/ 56843 w 488223"/>
                  <a:gd name="connsiteY17" fmla="*/ 543066 h 766875"/>
                  <a:gd name="connsiteX18" fmla="*/ 161453 w 488223"/>
                  <a:gd name="connsiteY18" fmla="*/ 414857 h 766875"/>
                  <a:gd name="connsiteX19" fmla="*/ 373377 w 488223"/>
                  <a:gd name="connsiteY19" fmla="*/ 494425 h 766875"/>
                  <a:gd name="connsiteX20" fmla="*/ 262163 w 488223"/>
                  <a:gd name="connsiteY20" fmla="*/ 701840 h 766875"/>
                  <a:gd name="connsiteX21" fmla="*/ 347387 w 488223"/>
                  <a:gd name="connsiteY21" fmla="*/ 334540 h 766875"/>
                  <a:gd name="connsiteX22" fmla="*/ 209461 w 488223"/>
                  <a:gd name="connsiteY22" fmla="*/ 347846 h 766875"/>
                  <a:gd name="connsiteX23" fmla="*/ 102532 w 488223"/>
                  <a:gd name="connsiteY23" fmla="*/ 408052 h 766875"/>
                  <a:gd name="connsiteX24" fmla="*/ 58418 w 488223"/>
                  <a:gd name="connsiteY24" fmla="*/ 320730 h 766875"/>
                  <a:gd name="connsiteX25" fmla="*/ 202236 w 488223"/>
                  <a:gd name="connsiteY25" fmla="*/ 154234 h 766875"/>
                  <a:gd name="connsiteX26" fmla="*/ 138162 w 488223"/>
                  <a:gd name="connsiteY26" fmla="*/ 85567 h 766875"/>
                  <a:gd name="connsiteX27" fmla="*/ 29412 w 488223"/>
                  <a:gd name="connsiteY27" fmla="*/ 269181 h 766875"/>
                  <a:gd name="connsiteX28" fmla="*/ 6 w 488223"/>
                  <a:gd name="connsiteY28" fmla="*/ 161347 h 766875"/>
                  <a:gd name="connsiteX0" fmla="*/ 326595 w 494759"/>
                  <a:gd name="connsiteY0" fmla="*/ 557606 h 766876"/>
                  <a:gd name="connsiteX1" fmla="*/ 276555 w 494759"/>
                  <a:gd name="connsiteY1" fmla="*/ 519582 h 766876"/>
                  <a:gd name="connsiteX2" fmla="*/ 202377 w 494759"/>
                  <a:gd name="connsiteY2" fmla="*/ 524871 h 766876"/>
                  <a:gd name="connsiteX3" fmla="*/ 153434 w 494759"/>
                  <a:gd name="connsiteY3" fmla="*/ 626794 h 766876"/>
                  <a:gd name="connsiteX4" fmla="*/ 226567 w 494759"/>
                  <a:gd name="connsiteY4" fmla="*/ 685448 h 766876"/>
                  <a:gd name="connsiteX5" fmla="*/ 326595 w 494759"/>
                  <a:gd name="connsiteY5" fmla="*/ 557606 h 766876"/>
                  <a:gd name="connsiteX6" fmla="*/ 6 w 494759"/>
                  <a:gd name="connsiteY6" fmla="*/ 161347 h 766876"/>
                  <a:gd name="connsiteX7" fmla="*/ 21069 w 494759"/>
                  <a:gd name="connsiteY7" fmla="*/ 129988 h 766876"/>
                  <a:gd name="connsiteX8" fmla="*/ 112479 w 494759"/>
                  <a:gd name="connsiteY8" fmla="*/ 217 h 766876"/>
                  <a:gd name="connsiteX9" fmla="*/ 256684 w 494759"/>
                  <a:gd name="connsiteY9" fmla="*/ 90678 h 766876"/>
                  <a:gd name="connsiteX10" fmla="*/ 126965 w 494759"/>
                  <a:gd name="connsiteY10" fmla="*/ 337092 h 766876"/>
                  <a:gd name="connsiteX11" fmla="*/ 302483 w 494759"/>
                  <a:gd name="connsiteY11" fmla="*/ 253520 h 766876"/>
                  <a:gd name="connsiteX12" fmla="*/ 444465 w 494759"/>
                  <a:gd name="connsiteY12" fmla="*/ 318400 h 766876"/>
                  <a:gd name="connsiteX13" fmla="*/ 494321 w 494759"/>
                  <a:gd name="connsiteY13" fmla="*/ 523894 h 766876"/>
                  <a:gd name="connsiteX14" fmla="*/ 421441 w 494759"/>
                  <a:gd name="connsiteY14" fmla="*/ 709177 h 766876"/>
                  <a:gd name="connsiteX15" fmla="*/ 236010 w 494759"/>
                  <a:gd name="connsiteY15" fmla="*/ 766681 h 766876"/>
                  <a:gd name="connsiteX16" fmla="*/ 83491 w 494759"/>
                  <a:gd name="connsiteY16" fmla="*/ 694894 h 766876"/>
                  <a:gd name="connsiteX17" fmla="*/ 56843 w 494759"/>
                  <a:gd name="connsiteY17" fmla="*/ 543066 h 766876"/>
                  <a:gd name="connsiteX18" fmla="*/ 161453 w 494759"/>
                  <a:gd name="connsiteY18" fmla="*/ 414857 h 766876"/>
                  <a:gd name="connsiteX19" fmla="*/ 373377 w 494759"/>
                  <a:gd name="connsiteY19" fmla="*/ 494425 h 766876"/>
                  <a:gd name="connsiteX20" fmla="*/ 262163 w 494759"/>
                  <a:gd name="connsiteY20" fmla="*/ 701840 h 766876"/>
                  <a:gd name="connsiteX21" fmla="*/ 347387 w 494759"/>
                  <a:gd name="connsiteY21" fmla="*/ 334540 h 766876"/>
                  <a:gd name="connsiteX22" fmla="*/ 209461 w 494759"/>
                  <a:gd name="connsiteY22" fmla="*/ 347846 h 766876"/>
                  <a:gd name="connsiteX23" fmla="*/ 102532 w 494759"/>
                  <a:gd name="connsiteY23" fmla="*/ 408052 h 766876"/>
                  <a:gd name="connsiteX24" fmla="*/ 58418 w 494759"/>
                  <a:gd name="connsiteY24" fmla="*/ 320730 h 766876"/>
                  <a:gd name="connsiteX25" fmla="*/ 202236 w 494759"/>
                  <a:gd name="connsiteY25" fmla="*/ 154234 h 766876"/>
                  <a:gd name="connsiteX26" fmla="*/ 138162 w 494759"/>
                  <a:gd name="connsiteY26" fmla="*/ 85567 h 766876"/>
                  <a:gd name="connsiteX27" fmla="*/ 29412 w 494759"/>
                  <a:gd name="connsiteY27" fmla="*/ 269181 h 766876"/>
                  <a:gd name="connsiteX28" fmla="*/ 6 w 494759"/>
                  <a:gd name="connsiteY28" fmla="*/ 161347 h 766876"/>
                  <a:gd name="connsiteX0" fmla="*/ 326595 w 494779"/>
                  <a:gd name="connsiteY0" fmla="*/ 557606 h 766755"/>
                  <a:gd name="connsiteX1" fmla="*/ 276555 w 494779"/>
                  <a:gd name="connsiteY1" fmla="*/ 519582 h 766755"/>
                  <a:gd name="connsiteX2" fmla="*/ 202377 w 494779"/>
                  <a:gd name="connsiteY2" fmla="*/ 524871 h 766755"/>
                  <a:gd name="connsiteX3" fmla="*/ 153434 w 494779"/>
                  <a:gd name="connsiteY3" fmla="*/ 626794 h 766755"/>
                  <a:gd name="connsiteX4" fmla="*/ 226567 w 494779"/>
                  <a:gd name="connsiteY4" fmla="*/ 685448 h 766755"/>
                  <a:gd name="connsiteX5" fmla="*/ 326595 w 494779"/>
                  <a:gd name="connsiteY5" fmla="*/ 557606 h 766755"/>
                  <a:gd name="connsiteX6" fmla="*/ 6 w 494779"/>
                  <a:gd name="connsiteY6" fmla="*/ 161347 h 766755"/>
                  <a:gd name="connsiteX7" fmla="*/ 21069 w 494779"/>
                  <a:gd name="connsiteY7" fmla="*/ 129988 h 766755"/>
                  <a:gd name="connsiteX8" fmla="*/ 112479 w 494779"/>
                  <a:gd name="connsiteY8" fmla="*/ 217 h 766755"/>
                  <a:gd name="connsiteX9" fmla="*/ 256684 w 494779"/>
                  <a:gd name="connsiteY9" fmla="*/ 90678 h 766755"/>
                  <a:gd name="connsiteX10" fmla="*/ 126965 w 494779"/>
                  <a:gd name="connsiteY10" fmla="*/ 337092 h 766755"/>
                  <a:gd name="connsiteX11" fmla="*/ 302483 w 494779"/>
                  <a:gd name="connsiteY11" fmla="*/ 253520 h 766755"/>
                  <a:gd name="connsiteX12" fmla="*/ 444465 w 494779"/>
                  <a:gd name="connsiteY12" fmla="*/ 318400 h 766755"/>
                  <a:gd name="connsiteX13" fmla="*/ 494321 w 494779"/>
                  <a:gd name="connsiteY13" fmla="*/ 523894 h 766755"/>
                  <a:gd name="connsiteX14" fmla="*/ 420836 w 494779"/>
                  <a:gd name="connsiteY14" fmla="*/ 704338 h 766755"/>
                  <a:gd name="connsiteX15" fmla="*/ 236010 w 494779"/>
                  <a:gd name="connsiteY15" fmla="*/ 766681 h 766755"/>
                  <a:gd name="connsiteX16" fmla="*/ 83491 w 494779"/>
                  <a:gd name="connsiteY16" fmla="*/ 694894 h 766755"/>
                  <a:gd name="connsiteX17" fmla="*/ 56843 w 494779"/>
                  <a:gd name="connsiteY17" fmla="*/ 543066 h 766755"/>
                  <a:gd name="connsiteX18" fmla="*/ 161453 w 494779"/>
                  <a:gd name="connsiteY18" fmla="*/ 414857 h 766755"/>
                  <a:gd name="connsiteX19" fmla="*/ 373377 w 494779"/>
                  <a:gd name="connsiteY19" fmla="*/ 494425 h 766755"/>
                  <a:gd name="connsiteX20" fmla="*/ 262163 w 494779"/>
                  <a:gd name="connsiteY20" fmla="*/ 701840 h 766755"/>
                  <a:gd name="connsiteX21" fmla="*/ 347387 w 494779"/>
                  <a:gd name="connsiteY21" fmla="*/ 334540 h 766755"/>
                  <a:gd name="connsiteX22" fmla="*/ 209461 w 494779"/>
                  <a:gd name="connsiteY22" fmla="*/ 347846 h 766755"/>
                  <a:gd name="connsiteX23" fmla="*/ 102532 w 494779"/>
                  <a:gd name="connsiteY23" fmla="*/ 408052 h 766755"/>
                  <a:gd name="connsiteX24" fmla="*/ 58418 w 494779"/>
                  <a:gd name="connsiteY24" fmla="*/ 320730 h 766755"/>
                  <a:gd name="connsiteX25" fmla="*/ 202236 w 494779"/>
                  <a:gd name="connsiteY25" fmla="*/ 154234 h 766755"/>
                  <a:gd name="connsiteX26" fmla="*/ 138162 w 494779"/>
                  <a:gd name="connsiteY26" fmla="*/ 85567 h 766755"/>
                  <a:gd name="connsiteX27" fmla="*/ 29412 w 494779"/>
                  <a:gd name="connsiteY27" fmla="*/ 269181 h 766755"/>
                  <a:gd name="connsiteX28" fmla="*/ 6 w 494779"/>
                  <a:gd name="connsiteY28" fmla="*/ 161347 h 766755"/>
                  <a:gd name="connsiteX0" fmla="*/ 326595 w 494740"/>
                  <a:gd name="connsiteY0" fmla="*/ 557606 h 766681"/>
                  <a:gd name="connsiteX1" fmla="*/ 276555 w 494740"/>
                  <a:gd name="connsiteY1" fmla="*/ 519582 h 766681"/>
                  <a:gd name="connsiteX2" fmla="*/ 202377 w 494740"/>
                  <a:gd name="connsiteY2" fmla="*/ 524871 h 766681"/>
                  <a:gd name="connsiteX3" fmla="*/ 153434 w 494740"/>
                  <a:gd name="connsiteY3" fmla="*/ 626794 h 766681"/>
                  <a:gd name="connsiteX4" fmla="*/ 226567 w 494740"/>
                  <a:gd name="connsiteY4" fmla="*/ 685448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76555 w 494740"/>
                  <a:gd name="connsiteY1" fmla="*/ 519582 h 766681"/>
                  <a:gd name="connsiteX2" fmla="*/ 202377 w 494740"/>
                  <a:gd name="connsiteY2" fmla="*/ 524871 h 766681"/>
                  <a:gd name="connsiteX3" fmla="*/ 153434 w 494740"/>
                  <a:gd name="connsiteY3" fmla="*/ 626794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76555 w 494740"/>
                  <a:gd name="connsiteY1" fmla="*/ 519582 h 766681"/>
                  <a:gd name="connsiteX2" fmla="*/ 202377 w 494740"/>
                  <a:gd name="connsiteY2" fmla="*/ 524871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76555 w 494740"/>
                  <a:gd name="connsiteY1" fmla="*/ 519582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33041 w 494740"/>
                  <a:gd name="connsiteY27" fmla="*/ 251639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33041 w 494740"/>
                  <a:gd name="connsiteY27" fmla="*/ 251639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33041 w 494740"/>
                  <a:gd name="connsiteY27" fmla="*/ 251639 h 766681"/>
                  <a:gd name="connsiteX28" fmla="*/ 6 w 494740"/>
                  <a:gd name="connsiteY28" fmla="*/ 161347 h 766681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7861 w 494741"/>
                  <a:gd name="connsiteY2" fmla="*/ 504308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6966 w 494741"/>
                  <a:gd name="connsiteY10" fmla="*/ 337094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0732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7861 w 494741"/>
                  <a:gd name="connsiteY2" fmla="*/ 504308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6966 w 494741"/>
                  <a:gd name="connsiteY10" fmla="*/ 337094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0732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7861 w 494741"/>
                  <a:gd name="connsiteY2" fmla="*/ 504308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6966 w 494741"/>
                  <a:gd name="connsiteY10" fmla="*/ 337094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0732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7861 w 494741"/>
                  <a:gd name="connsiteY2" fmla="*/ 504308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6966 w 494741"/>
                  <a:gd name="connsiteY10" fmla="*/ 337094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7861 w 494741"/>
                  <a:gd name="connsiteY2" fmla="*/ 504308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3627 w 494741"/>
                  <a:gd name="connsiteY2" fmla="*/ 497654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9676 w 494741"/>
                  <a:gd name="connsiteY2" fmla="*/ 497654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9676 w 494741"/>
                  <a:gd name="connsiteY2" fmla="*/ 497654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37708 w 494741"/>
                  <a:gd name="connsiteY3" fmla="*/ 608044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42547 w 494741"/>
                  <a:gd name="connsiteY3" fmla="*/ 606229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42547 w 494741"/>
                  <a:gd name="connsiteY3" fmla="*/ 606229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50606 h 756657"/>
                  <a:gd name="connsiteX1" fmla="*/ 282604 w 494741"/>
                  <a:gd name="connsiteY1" fmla="*/ 476895 h 756657"/>
                  <a:gd name="connsiteX2" fmla="*/ 178184 w 494741"/>
                  <a:gd name="connsiteY2" fmla="*/ 480370 h 756657"/>
                  <a:gd name="connsiteX3" fmla="*/ 132869 w 494741"/>
                  <a:gd name="connsiteY3" fmla="*/ 593179 h 756657"/>
                  <a:gd name="connsiteX4" fmla="*/ 215680 w 494741"/>
                  <a:gd name="connsiteY4" fmla="*/ 684497 h 756657"/>
                  <a:gd name="connsiteX5" fmla="*/ 330830 w 494741"/>
                  <a:gd name="connsiteY5" fmla="*/ 550606 h 756657"/>
                  <a:gd name="connsiteX6" fmla="*/ 7 w 494741"/>
                  <a:gd name="connsiteY6" fmla="*/ 151323 h 756657"/>
                  <a:gd name="connsiteX7" fmla="*/ 18651 w 494741"/>
                  <a:gd name="connsiteY7" fmla="*/ 118754 h 756657"/>
                  <a:gd name="connsiteX8" fmla="*/ 120679 w 494741"/>
                  <a:gd name="connsiteY8" fmla="*/ 247 h 756657"/>
                  <a:gd name="connsiteX9" fmla="*/ 256685 w 494741"/>
                  <a:gd name="connsiteY9" fmla="*/ 80654 h 756657"/>
                  <a:gd name="connsiteX10" fmla="*/ 124546 w 494741"/>
                  <a:gd name="connsiteY10" fmla="*/ 322834 h 756657"/>
                  <a:gd name="connsiteX11" fmla="*/ 302484 w 494741"/>
                  <a:gd name="connsiteY11" fmla="*/ 243496 h 756657"/>
                  <a:gd name="connsiteX12" fmla="*/ 444466 w 494741"/>
                  <a:gd name="connsiteY12" fmla="*/ 308376 h 756657"/>
                  <a:gd name="connsiteX13" fmla="*/ 494322 w 494741"/>
                  <a:gd name="connsiteY13" fmla="*/ 513870 h 756657"/>
                  <a:gd name="connsiteX14" fmla="*/ 422047 w 494741"/>
                  <a:gd name="connsiteY14" fmla="*/ 685241 h 756657"/>
                  <a:gd name="connsiteX15" fmla="*/ 236011 w 494741"/>
                  <a:gd name="connsiteY15" fmla="*/ 756657 h 756657"/>
                  <a:gd name="connsiteX16" fmla="*/ 83492 w 494741"/>
                  <a:gd name="connsiteY16" fmla="*/ 684870 h 756657"/>
                  <a:gd name="connsiteX17" fmla="*/ 56844 w 494741"/>
                  <a:gd name="connsiteY17" fmla="*/ 533042 h 756657"/>
                  <a:gd name="connsiteX18" fmla="*/ 161454 w 494741"/>
                  <a:gd name="connsiteY18" fmla="*/ 404833 h 756657"/>
                  <a:gd name="connsiteX19" fmla="*/ 373378 w 494741"/>
                  <a:gd name="connsiteY19" fmla="*/ 484401 h 756657"/>
                  <a:gd name="connsiteX20" fmla="*/ 262164 w 494741"/>
                  <a:gd name="connsiteY20" fmla="*/ 691816 h 756657"/>
                  <a:gd name="connsiteX21" fmla="*/ 347388 w 494741"/>
                  <a:gd name="connsiteY21" fmla="*/ 324516 h 756657"/>
                  <a:gd name="connsiteX22" fmla="*/ 209462 w 494741"/>
                  <a:gd name="connsiteY22" fmla="*/ 337822 h 756657"/>
                  <a:gd name="connsiteX23" fmla="*/ 102533 w 494741"/>
                  <a:gd name="connsiteY23" fmla="*/ 398028 h 756657"/>
                  <a:gd name="connsiteX24" fmla="*/ 58419 w 494741"/>
                  <a:gd name="connsiteY24" fmla="*/ 312521 h 756657"/>
                  <a:gd name="connsiteX25" fmla="*/ 202237 w 494741"/>
                  <a:gd name="connsiteY25" fmla="*/ 144210 h 756657"/>
                  <a:gd name="connsiteX26" fmla="*/ 138163 w 494741"/>
                  <a:gd name="connsiteY26" fmla="*/ 75543 h 756657"/>
                  <a:gd name="connsiteX27" fmla="*/ 33042 w 494741"/>
                  <a:gd name="connsiteY27" fmla="*/ 241615 h 756657"/>
                  <a:gd name="connsiteX28" fmla="*/ 7 w 494741"/>
                  <a:gd name="connsiteY28" fmla="*/ 151323 h 756657"/>
                  <a:gd name="connsiteX0" fmla="*/ 330830 w 494696"/>
                  <a:gd name="connsiteY0" fmla="*/ 550606 h 756657"/>
                  <a:gd name="connsiteX1" fmla="*/ 282604 w 494696"/>
                  <a:gd name="connsiteY1" fmla="*/ 476895 h 756657"/>
                  <a:gd name="connsiteX2" fmla="*/ 178184 w 494696"/>
                  <a:gd name="connsiteY2" fmla="*/ 480370 h 756657"/>
                  <a:gd name="connsiteX3" fmla="*/ 132869 w 494696"/>
                  <a:gd name="connsiteY3" fmla="*/ 593179 h 756657"/>
                  <a:gd name="connsiteX4" fmla="*/ 215680 w 494696"/>
                  <a:gd name="connsiteY4" fmla="*/ 684497 h 756657"/>
                  <a:gd name="connsiteX5" fmla="*/ 330830 w 494696"/>
                  <a:gd name="connsiteY5" fmla="*/ 550606 h 756657"/>
                  <a:gd name="connsiteX6" fmla="*/ 7 w 494696"/>
                  <a:gd name="connsiteY6" fmla="*/ 151323 h 756657"/>
                  <a:gd name="connsiteX7" fmla="*/ 18651 w 494696"/>
                  <a:gd name="connsiteY7" fmla="*/ 118754 h 756657"/>
                  <a:gd name="connsiteX8" fmla="*/ 120679 w 494696"/>
                  <a:gd name="connsiteY8" fmla="*/ 247 h 756657"/>
                  <a:gd name="connsiteX9" fmla="*/ 256685 w 494696"/>
                  <a:gd name="connsiteY9" fmla="*/ 80654 h 756657"/>
                  <a:gd name="connsiteX10" fmla="*/ 124546 w 494696"/>
                  <a:gd name="connsiteY10" fmla="*/ 322834 h 756657"/>
                  <a:gd name="connsiteX11" fmla="*/ 321224 w 494696"/>
                  <a:gd name="connsiteY11" fmla="*/ 243496 h 756657"/>
                  <a:gd name="connsiteX12" fmla="*/ 444466 w 494696"/>
                  <a:gd name="connsiteY12" fmla="*/ 308376 h 756657"/>
                  <a:gd name="connsiteX13" fmla="*/ 494322 w 494696"/>
                  <a:gd name="connsiteY13" fmla="*/ 513870 h 756657"/>
                  <a:gd name="connsiteX14" fmla="*/ 422047 w 494696"/>
                  <a:gd name="connsiteY14" fmla="*/ 685241 h 756657"/>
                  <a:gd name="connsiteX15" fmla="*/ 236011 w 494696"/>
                  <a:gd name="connsiteY15" fmla="*/ 756657 h 756657"/>
                  <a:gd name="connsiteX16" fmla="*/ 83492 w 494696"/>
                  <a:gd name="connsiteY16" fmla="*/ 684870 h 756657"/>
                  <a:gd name="connsiteX17" fmla="*/ 56844 w 494696"/>
                  <a:gd name="connsiteY17" fmla="*/ 533042 h 756657"/>
                  <a:gd name="connsiteX18" fmla="*/ 161454 w 494696"/>
                  <a:gd name="connsiteY18" fmla="*/ 404833 h 756657"/>
                  <a:gd name="connsiteX19" fmla="*/ 373378 w 494696"/>
                  <a:gd name="connsiteY19" fmla="*/ 484401 h 756657"/>
                  <a:gd name="connsiteX20" fmla="*/ 262164 w 494696"/>
                  <a:gd name="connsiteY20" fmla="*/ 691816 h 756657"/>
                  <a:gd name="connsiteX21" fmla="*/ 347388 w 494696"/>
                  <a:gd name="connsiteY21" fmla="*/ 324516 h 756657"/>
                  <a:gd name="connsiteX22" fmla="*/ 209462 w 494696"/>
                  <a:gd name="connsiteY22" fmla="*/ 337822 h 756657"/>
                  <a:gd name="connsiteX23" fmla="*/ 102533 w 494696"/>
                  <a:gd name="connsiteY23" fmla="*/ 398028 h 756657"/>
                  <a:gd name="connsiteX24" fmla="*/ 58419 w 494696"/>
                  <a:gd name="connsiteY24" fmla="*/ 312521 h 756657"/>
                  <a:gd name="connsiteX25" fmla="*/ 202237 w 494696"/>
                  <a:gd name="connsiteY25" fmla="*/ 144210 h 756657"/>
                  <a:gd name="connsiteX26" fmla="*/ 138163 w 494696"/>
                  <a:gd name="connsiteY26" fmla="*/ 75543 h 756657"/>
                  <a:gd name="connsiteX27" fmla="*/ 33042 w 494696"/>
                  <a:gd name="connsiteY27" fmla="*/ 241615 h 756657"/>
                  <a:gd name="connsiteX28" fmla="*/ 7 w 494696"/>
                  <a:gd name="connsiteY28" fmla="*/ 151323 h 756657"/>
                  <a:gd name="connsiteX0" fmla="*/ 330830 w 495514"/>
                  <a:gd name="connsiteY0" fmla="*/ 550606 h 756657"/>
                  <a:gd name="connsiteX1" fmla="*/ 282604 w 495514"/>
                  <a:gd name="connsiteY1" fmla="*/ 476895 h 756657"/>
                  <a:gd name="connsiteX2" fmla="*/ 178184 w 495514"/>
                  <a:gd name="connsiteY2" fmla="*/ 480370 h 756657"/>
                  <a:gd name="connsiteX3" fmla="*/ 132869 w 495514"/>
                  <a:gd name="connsiteY3" fmla="*/ 593179 h 756657"/>
                  <a:gd name="connsiteX4" fmla="*/ 215680 w 495514"/>
                  <a:gd name="connsiteY4" fmla="*/ 684497 h 756657"/>
                  <a:gd name="connsiteX5" fmla="*/ 330830 w 495514"/>
                  <a:gd name="connsiteY5" fmla="*/ 550606 h 756657"/>
                  <a:gd name="connsiteX6" fmla="*/ 7 w 495514"/>
                  <a:gd name="connsiteY6" fmla="*/ 151323 h 756657"/>
                  <a:gd name="connsiteX7" fmla="*/ 18651 w 495514"/>
                  <a:gd name="connsiteY7" fmla="*/ 118754 h 756657"/>
                  <a:gd name="connsiteX8" fmla="*/ 120679 w 495514"/>
                  <a:gd name="connsiteY8" fmla="*/ 247 h 756657"/>
                  <a:gd name="connsiteX9" fmla="*/ 256685 w 495514"/>
                  <a:gd name="connsiteY9" fmla="*/ 80654 h 756657"/>
                  <a:gd name="connsiteX10" fmla="*/ 124546 w 495514"/>
                  <a:gd name="connsiteY10" fmla="*/ 322834 h 756657"/>
                  <a:gd name="connsiteX11" fmla="*/ 321224 w 495514"/>
                  <a:gd name="connsiteY11" fmla="*/ 243496 h 756657"/>
                  <a:gd name="connsiteX12" fmla="*/ 456178 w 495514"/>
                  <a:gd name="connsiteY12" fmla="*/ 306142 h 756657"/>
                  <a:gd name="connsiteX13" fmla="*/ 494322 w 495514"/>
                  <a:gd name="connsiteY13" fmla="*/ 513870 h 756657"/>
                  <a:gd name="connsiteX14" fmla="*/ 422047 w 495514"/>
                  <a:gd name="connsiteY14" fmla="*/ 685241 h 756657"/>
                  <a:gd name="connsiteX15" fmla="*/ 236011 w 495514"/>
                  <a:gd name="connsiteY15" fmla="*/ 756657 h 756657"/>
                  <a:gd name="connsiteX16" fmla="*/ 83492 w 495514"/>
                  <a:gd name="connsiteY16" fmla="*/ 684870 h 756657"/>
                  <a:gd name="connsiteX17" fmla="*/ 56844 w 495514"/>
                  <a:gd name="connsiteY17" fmla="*/ 533042 h 756657"/>
                  <a:gd name="connsiteX18" fmla="*/ 161454 w 495514"/>
                  <a:gd name="connsiteY18" fmla="*/ 404833 h 756657"/>
                  <a:gd name="connsiteX19" fmla="*/ 373378 w 495514"/>
                  <a:gd name="connsiteY19" fmla="*/ 484401 h 756657"/>
                  <a:gd name="connsiteX20" fmla="*/ 262164 w 495514"/>
                  <a:gd name="connsiteY20" fmla="*/ 691816 h 756657"/>
                  <a:gd name="connsiteX21" fmla="*/ 347388 w 495514"/>
                  <a:gd name="connsiteY21" fmla="*/ 324516 h 756657"/>
                  <a:gd name="connsiteX22" fmla="*/ 209462 w 495514"/>
                  <a:gd name="connsiteY22" fmla="*/ 337822 h 756657"/>
                  <a:gd name="connsiteX23" fmla="*/ 102533 w 495514"/>
                  <a:gd name="connsiteY23" fmla="*/ 398028 h 756657"/>
                  <a:gd name="connsiteX24" fmla="*/ 58419 w 495514"/>
                  <a:gd name="connsiteY24" fmla="*/ 312521 h 756657"/>
                  <a:gd name="connsiteX25" fmla="*/ 202237 w 495514"/>
                  <a:gd name="connsiteY25" fmla="*/ 144210 h 756657"/>
                  <a:gd name="connsiteX26" fmla="*/ 138163 w 495514"/>
                  <a:gd name="connsiteY26" fmla="*/ 75543 h 756657"/>
                  <a:gd name="connsiteX27" fmla="*/ 33042 w 495514"/>
                  <a:gd name="connsiteY27" fmla="*/ 241615 h 756657"/>
                  <a:gd name="connsiteX28" fmla="*/ 7 w 495514"/>
                  <a:gd name="connsiteY28" fmla="*/ 151323 h 756657"/>
                  <a:gd name="connsiteX0" fmla="*/ 330830 w 501151"/>
                  <a:gd name="connsiteY0" fmla="*/ 550606 h 756657"/>
                  <a:gd name="connsiteX1" fmla="*/ 282604 w 501151"/>
                  <a:gd name="connsiteY1" fmla="*/ 476895 h 756657"/>
                  <a:gd name="connsiteX2" fmla="*/ 178184 w 501151"/>
                  <a:gd name="connsiteY2" fmla="*/ 480370 h 756657"/>
                  <a:gd name="connsiteX3" fmla="*/ 132869 w 501151"/>
                  <a:gd name="connsiteY3" fmla="*/ 593179 h 756657"/>
                  <a:gd name="connsiteX4" fmla="*/ 215680 w 501151"/>
                  <a:gd name="connsiteY4" fmla="*/ 684497 h 756657"/>
                  <a:gd name="connsiteX5" fmla="*/ 330830 w 501151"/>
                  <a:gd name="connsiteY5" fmla="*/ 550606 h 756657"/>
                  <a:gd name="connsiteX6" fmla="*/ 7 w 501151"/>
                  <a:gd name="connsiteY6" fmla="*/ 151323 h 756657"/>
                  <a:gd name="connsiteX7" fmla="*/ 18651 w 501151"/>
                  <a:gd name="connsiteY7" fmla="*/ 118754 h 756657"/>
                  <a:gd name="connsiteX8" fmla="*/ 120679 w 501151"/>
                  <a:gd name="connsiteY8" fmla="*/ 247 h 756657"/>
                  <a:gd name="connsiteX9" fmla="*/ 256685 w 501151"/>
                  <a:gd name="connsiteY9" fmla="*/ 80654 h 756657"/>
                  <a:gd name="connsiteX10" fmla="*/ 124546 w 501151"/>
                  <a:gd name="connsiteY10" fmla="*/ 322834 h 756657"/>
                  <a:gd name="connsiteX11" fmla="*/ 321224 w 501151"/>
                  <a:gd name="connsiteY11" fmla="*/ 243496 h 756657"/>
                  <a:gd name="connsiteX12" fmla="*/ 456178 w 501151"/>
                  <a:gd name="connsiteY12" fmla="*/ 306142 h 756657"/>
                  <a:gd name="connsiteX13" fmla="*/ 500179 w 501151"/>
                  <a:gd name="connsiteY13" fmla="*/ 508285 h 756657"/>
                  <a:gd name="connsiteX14" fmla="*/ 422047 w 501151"/>
                  <a:gd name="connsiteY14" fmla="*/ 685241 h 756657"/>
                  <a:gd name="connsiteX15" fmla="*/ 236011 w 501151"/>
                  <a:gd name="connsiteY15" fmla="*/ 756657 h 756657"/>
                  <a:gd name="connsiteX16" fmla="*/ 83492 w 501151"/>
                  <a:gd name="connsiteY16" fmla="*/ 684870 h 756657"/>
                  <a:gd name="connsiteX17" fmla="*/ 56844 w 501151"/>
                  <a:gd name="connsiteY17" fmla="*/ 533042 h 756657"/>
                  <a:gd name="connsiteX18" fmla="*/ 161454 w 501151"/>
                  <a:gd name="connsiteY18" fmla="*/ 404833 h 756657"/>
                  <a:gd name="connsiteX19" fmla="*/ 373378 w 501151"/>
                  <a:gd name="connsiteY19" fmla="*/ 484401 h 756657"/>
                  <a:gd name="connsiteX20" fmla="*/ 262164 w 501151"/>
                  <a:gd name="connsiteY20" fmla="*/ 691816 h 756657"/>
                  <a:gd name="connsiteX21" fmla="*/ 347388 w 501151"/>
                  <a:gd name="connsiteY21" fmla="*/ 324516 h 756657"/>
                  <a:gd name="connsiteX22" fmla="*/ 209462 w 501151"/>
                  <a:gd name="connsiteY22" fmla="*/ 337822 h 756657"/>
                  <a:gd name="connsiteX23" fmla="*/ 102533 w 501151"/>
                  <a:gd name="connsiteY23" fmla="*/ 398028 h 756657"/>
                  <a:gd name="connsiteX24" fmla="*/ 58419 w 501151"/>
                  <a:gd name="connsiteY24" fmla="*/ 312521 h 756657"/>
                  <a:gd name="connsiteX25" fmla="*/ 202237 w 501151"/>
                  <a:gd name="connsiteY25" fmla="*/ 144210 h 756657"/>
                  <a:gd name="connsiteX26" fmla="*/ 138163 w 501151"/>
                  <a:gd name="connsiteY26" fmla="*/ 75543 h 756657"/>
                  <a:gd name="connsiteX27" fmla="*/ 33042 w 501151"/>
                  <a:gd name="connsiteY27" fmla="*/ 241615 h 756657"/>
                  <a:gd name="connsiteX28" fmla="*/ 7 w 501151"/>
                  <a:gd name="connsiteY28" fmla="*/ 151323 h 756657"/>
                  <a:gd name="connsiteX0" fmla="*/ 330830 w 501151"/>
                  <a:gd name="connsiteY0" fmla="*/ 550606 h 756657"/>
                  <a:gd name="connsiteX1" fmla="*/ 282604 w 501151"/>
                  <a:gd name="connsiteY1" fmla="*/ 476895 h 756657"/>
                  <a:gd name="connsiteX2" fmla="*/ 178184 w 501151"/>
                  <a:gd name="connsiteY2" fmla="*/ 480370 h 756657"/>
                  <a:gd name="connsiteX3" fmla="*/ 132869 w 501151"/>
                  <a:gd name="connsiteY3" fmla="*/ 593179 h 756657"/>
                  <a:gd name="connsiteX4" fmla="*/ 215680 w 501151"/>
                  <a:gd name="connsiteY4" fmla="*/ 684497 h 756657"/>
                  <a:gd name="connsiteX5" fmla="*/ 330830 w 501151"/>
                  <a:gd name="connsiteY5" fmla="*/ 550606 h 756657"/>
                  <a:gd name="connsiteX6" fmla="*/ 7 w 501151"/>
                  <a:gd name="connsiteY6" fmla="*/ 151323 h 756657"/>
                  <a:gd name="connsiteX7" fmla="*/ 18651 w 501151"/>
                  <a:gd name="connsiteY7" fmla="*/ 118754 h 756657"/>
                  <a:gd name="connsiteX8" fmla="*/ 120679 w 501151"/>
                  <a:gd name="connsiteY8" fmla="*/ 247 h 756657"/>
                  <a:gd name="connsiteX9" fmla="*/ 256685 w 501151"/>
                  <a:gd name="connsiteY9" fmla="*/ 80654 h 756657"/>
                  <a:gd name="connsiteX10" fmla="*/ 124546 w 501151"/>
                  <a:gd name="connsiteY10" fmla="*/ 322834 h 756657"/>
                  <a:gd name="connsiteX11" fmla="*/ 321224 w 501151"/>
                  <a:gd name="connsiteY11" fmla="*/ 243496 h 756657"/>
                  <a:gd name="connsiteX12" fmla="*/ 456178 w 501151"/>
                  <a:gd name="connsiteY12" fmla="*/ 306142 h 756657"/>
                  <a:gd name="connsiteX13" fmla="*/ 500179 w 501151"/>
                  <a:gd name="connsiteY13" fmla="*/ 508285 h 756657"/>
                  <a:gd name="connsiteX14" fmla="*/ 422047 w 501151"/>
                  <a:gd name="connsiteY14" fmla="*/ 685241 h 756657"/>
                  <a:gd name="connsiteX15" fmla="*/ 236011 w 501151"/>
                  <a:gd name="connsiteY15" fmla="*/ 756657 h 756657"/>
                  <a:gd name="connsiteX16" fmla="*/ 83492 w 501151"/>
                  <a:gd name="connsiteY16" fmla="*/ 684870 h 756657"/>
                  <a:gd name="connsiteX17" fmla="*/ 56844 w 501151"/>
                  <a:gd name="connsiteY17" fmla="*/ 533042 h 756657"/>
                  <a:gd name="connsiteX18" fmla="*/ 161454 w 501151"/>
                  <a:gd name="connsiteY18" fmla="*/ 404833 h 756657"/>
                  <a:gd name="connsiteX19" fmla="*/ 373378 w 501151"/>
                  <a:gd name="connsiteY19" fmla="*/ 484401 h 756657"/>
                  <a:gd name="connsiteX20" fmla="*/ 262164 w 501151"/>
                  <a:gd name="connsiteY20" fmla="*/ 691816 h 756657"/>
                  <a:gd name="connsiteX21" fmla="*/ 364957 w 501151"/>
                  <a:gd name="connsiteY21" fmla="*/ 331219 h 756657"/>
                  <a:gd name="connsiteX22" fmla="*/ 209462 w 501151"/>
                  <a:gd name="connsiteY22" fmla="*/ 337822 h 756657"/>
                  <a:gd name="connsiteX23" fmla="*/ 102533 w 501151"/>
                  <a:gd name="connsiteY23" fmla="*/ 398028 h 756657"/>
                  <a:gd name="connsiteX24" fmla="*/ 58419 w 501151"/>
                  <a:gd name="connsiteY24" fmla="*/ 312521 h 756657"/>
                  <a:gd name="connsiteX25" fmla="*/ 202237 w 501151"/>
                  <a:gd name="connsiteY25" fmla="*/ 144210 h 756657"/>
                  <a:gd name="connsiteX26" fmla="*/ 138163 w 501151"/>
                  <a:gd name="connsiteY26" fmla="*/ 75543 h 756657"/>
                  <a:gd name="connsiteX27" fmla="*/ 33042 w 501151"/>
                  <a:gd name="connsiteY27" fmla="*/ 241615 h 756657"/>
                  <a:gd name="connsiteX28" fmla="*/ 7 w 501151"/>
                  <a:gd name="connsiteY28" fmla="*/ 151323 h 756657"/>
                  <a:gd name="connsiteX0" fmla="*/ 330830 w 501151"/>
                  <a:gd name="connsiteY0" fmla="*/ 550606 h 756657"/>
                  <a:gd name="connsiteX1" fmla="*/ 282604 w 501151"/>
                  <a:gd name="connsiteY1" fmla="*/ 476895 h 756657"/>
                  <a:gd name="connsiteX2" fmla="*/ 178184 w 501151"/>
                  <a:gd name="connsiteY2" fmla="*/ 480370 h 756657"/>
                  <a:gd name="connsiteX3" fmla="*/ 132869 w 501151"/>
                  <a:gd name="connsiteY3" fmla="*/ 593179 h 756657"/>
                  <a:gd name="connsiteX4" fmla="*/ 215680 w 501151"/>
                  <a:gd name="connsiteY4" fmla="*/ 684497 h 756657"/>
                  <a:gd name="connsiteX5" fmla="*/ 330830 w 501151"/>
                  <a:gd name="connsiteY5" fmla="*/ 550606 h 756657"/>
                  <a:gd name="connsiteX6" fmla="*/ 7 w 501151"/>
                  <a:gd name="connsiteY6" fmla="*/ 151323 h 756657"/>
                  <a:gd name="connsiteX7" fmla="*/ 18651 w 501151"/>
                  <a:gd name="connsiteY7" fmla="*/ 118754 h 756657"/>
                  <a:gd name="connsiteX8" fmla="*/ 120679 w 501151"/>
                  <a:gd name="connsiteY8" fmla="*/ 247 h 756657"/>
                  <a:gd name="connsiteX9" fmla="*/ 256685 w 501151"/>
                  <a:gd name="connsiteY9" fmla="*/ 80654 h 756657"/>
                  <a:gd name="connsiteX10" fmla="*/ 124546 w 501151"/>
                  <a:gd name="connsiteY10" fmla="*/ 322834 h 756657"/>
                  <a:gd name="connsiteX11" fmla="*/ 321224 w 501151"/>
                  <a:gd name="connsiteY11" fmla="*/ 243496 h 756657"/>
                  <a:gd name="connsiteX12" fmla="*/ 456178 w 501151"/>
                  <a:gd name="connsiteY12" fmla="*/ 306142 h 756657"/>
                  <a:gd name="connsiteX13" fmla="*/ 500179 w 501151"/>
                  <a:gd name="connsiteY13" fmla="*/ 508285 h 756657"/>
                  <a:gd name="connsiteX14" fmla="*/ 422047 w 501151"/>
                  <a:gd name="connsiteY14" fmla="*/ 685241 h 756657"/>
                  <a:gd name="connsiteX15" fmla="*/ 236011 w 501151"/>
                  <a:gd name="connsiteY15" fmla="*/ 756657 h 756657"/>
                  <a:gd name="connsiteX16" fmla="*/ 83492 w 501151"/>
                  <a:gd name="connsiteY16" fmla="*/ 684870 h 756657"/>
                  <a:gd name="connsiteX17" fmla="*/ 56844 w 501151"/>
                  <a:gd name="connsiteY17" fmla="*/ 533042 h 756657"/>
                  <a:gd name="connsiteX18" fmla="*/ 161454 w 501151"/>
                  <a:gd name="connsiteY18" fmla="*/ 404833 h 756657"/>
                  <a:gd name="connsiteX19" fmla="*/ 373378 w 501151"/>
                  <a:gd name="connsiteY19" fmla="*/ 484401 h 756657"/>
                  <a:gd name="connsiteX20" fmla="*/ 262164 w 501151"/>
                  <a:gd name="connsiteY20" fmla="*/ 691816 h 756657"/>
                  <a:gd name="connsiteX21" fmla="*/ 364957 w 501151"/>
                  <a:gd name="connsiteY21" fmla="*/ 331219 h 756657"/>
                  <a:gd name="connsiteX22" fmla="*/ 198921 w 501151"/>
                  <a:gd name="connsiteY22" fmla="*/ 337822 h 756657"/>
                  <a:gd name="connsiteX23" fmla="*/ 102533 w 501151"/>
                  <a:gd name="connsiteY23" fmla="*/ 398028 h 756657"/>
                  <a:gd name="connsiteX24" fmla="*/ 58419 w 501151"/>
                  <a:gd name="connsiteY24" fmla="*/ 312521 h 756657"/>
                  <a:gd name="connsiteX25" fmla="*/ 202237 w 501151"/>
                  <a:gd name="connsiteY25" fmla="*/ 144210 h 756657"/>
                  <a:gd name="connsiteX26" fmla="*/ 138163 w 501151"/>
                  <a:gd name="connsiteY26" fmla="*/ 75543 h 756657"/>
                  <a:gd name="connsiteX27" fmla="*/ 33042 w 501151"/>
                  <a:gd name="connsiteY27" fmla="*/ 241615 h 756657"/>
                  <a:gd name="connsiteX28" fmla="*/ 7 w 501151"/>
                  <a:gd name="connsiteY28" fmla="*/ 151323 h 756657"/>
                  <a:gd name="connsiteX0" fmla="*/ 330830 w 501151"/>
                  <a:gd name="connsiteY0" fmla="*/ 550606 h 756657"/>
                  <a:gd name="connsiteX1" fmla="*/ 282604 w 501151"/>
                  <a:gd name="connsiteY1" fmla="*/ 476895 h 756657"/>
                  <a:gd name="connsiteX2" fmla="*/ 178184 w 501151"/>
                  <a:gd name="connsiteY2" fmla="*/ 480370 h 756657"/>
                  <a:gd name="connsiteX3" fmla="*/ 132869 w 501151"/>
                  <a:gd name="connsiteY3" fmla="*/ 593179 h 756657"/>
                  <a:gd name="connsiteX4" fmla="*/ 215680 w 501151"/>
                  <a:gd name="connsiteY4" fmla="*/ 684497 h 756657"/>
                  <a:gd name="connsiteX5" fmla="*/ 330830 w 501151"/>
                  <a:gd name="connsiteY5" fmla="*/ 550606 h 756657"/>
                  <a:gd name="connsiteX6" fmla="*/ 7 w 501151"/>
                  <a:gd name="connsiteY6" fmla="*/ 151323 h 756657"/>
                  <a:gd name="connsiteX7" fmla="*/ 18651 w 501151"/>
                  <a:gd name="connsiteY7" fmla="*/ 118754 h 756657"/>
                  <a:gd name="connsiteX8" fmla="*/ 120679 w 501151"/>
                  <a:gd name="connsiteY8" fmla="*/ 247 h 756657"/>
                  <a:gd name="connsiteX9" fmla="*/ 256685 w 501151"/>
                  <a:gd name="connsiteY9" fmla="*/ 80654 h 756657"/>
                  <a:gd name="connsiteX10" fmla="*/ 124546 w 501151"/>
                  <a:gd name="connsiteY10" fmla="*/ 322834 h 756657"/>
                  <a:gd name="connsiteX11" fmla="*/ 321224 w 501151"/>
                  <a:gd name="connsiteY11" fmla="*/ 243496 h 756657"/>
                  <a:gd name="connsiteX12" fmla="*/ 456178 w 501151"/>
                  <a:gd name="connsiteY12" fmla="*/ 306142 h 756657"/>
                  <a:gd name="connsiteX13" fmla="*/ 500179 w 501151"/>
                  <a:gd name="connsiteY13" fmla="*/ 508285 h 756657"/>
                  <a:gd name="connsiteX14" fmla="*/ 422047 w 501151"/>
                  <a:gd name="connsiteY14" fmla="*/ 685241 h 756657"/>
                  <a:gd name="connsiteX15" fmla="*/ 236011 w 501151"/>
                  <a:gd name="connsiteY15" fmla="*/ 756657 h 756657"/>
                  <a:gd name="connsiteX16" fmla="*/ 83492 w 501151"/>
                  <a:gd name="connsiteY16" fmla="*/ 684870 h 756657"/>
                  <a:gd name="connsiteX17" fmla="*/ 56844 w 501151"/>
                  <a:gd name="connsiteY17" fmla="*/ 533042 h 756657"/>
                  <a:gd name="connsiteX18" fmla="*/ 161454 w 501151"/>
                  <a:gd name="connsiteY18" fmla="*/ 404833 h 756657"/>
                  <a:gd name="connsiteX19" fmla="*/ 373378 w 501151"/>
                  <a:gd name="connsiteY19" fmla="*/ 484401 h 756657"/>
                  <a:gd name="connsiteX20" fmla="*/ 262164 w 501151"/>
                  <a:gd name="connsiteY20" fmla="*/ 691816 h 756657"/>
                  <a:gd name="connsiteX21" fmla="*/ 359101 w 501151"/>
                  <a:gd name="connsiteY21" fmla="*/ 331219 h 756657"/>
                  <a:gd name="connsiteX22" fmla="*/ 198921 w 501151"/>
                  <a:gd name="connsiteY22" fmla="*/ 337822 h 756657"/>
                  <a:gd name="connsiteX23" fmla="*/ 102533 w 501151"/>
                  <a:gd name="connsiteY23" fmla="*/ 398028 h 756657"/>
                  <a:gd name="connsiteX24" fmla="*/ 58419 w 501151"/>
                  <a:gd name="connsiteY24" fmla="*/ 312521 h 756657"/>
                  <a:gd name="connsiteX25" fmla="*/ 202237 w 501151"/>
                  <a:gd name="connsiteY25" fmla="*/ 144210 h 756657"/>
                  <a:gd name="connsiteX26" fmla="*/ 138163 w 501151"/>
                  <a:gd name="connsiteY26" fmla="*/ 75543 h 756657"/>
                  <a:gd name="connsiteX27" fmla="*/ 33042 w 501151"/>
                  <a:gd name="connsiteY27" fmla="*/ 241615 h 756657"/>
                  <a:gd name="connsiteX28" fmla="*/ 7 w 501151"/>
                  <a:gd name="connsiteY28" fmla="*/ 151323 h 756657"/>
                  <a:gd name="connsiteX0" fmla="*/ 330830 w 502421"/>
                  <a:gd name="connsiteY0" fmla="*/ 550606 h 756657"/>
                  <a:gd name="connsiteX1" fmla="*/ 282604 w 502421"/>
                  <a:gd name="connsiteY1" fmla="*/ 476895 h 756657"/>
                  <a:gd name="connsiteX2" fmla="*/ 178184 w 502421"/>
                  <a:gd name="connsiteY2" fmla="*/ 480370 h 756657"/>
                  <a:gd name="connsiteX3" fmla="*/ 132869 w 502421"/>
                  <a:gd name="connsiteY3" fmla="*/ 593179 h 756657"/>
                  <a:gd name="connsiteX4" fmla="*/ 215680 w 502421"/>
                  <a:gd name="connsiteY4" fmla="*/ 684497 h 756657"/>
                  <a:gd name="connsiteX5" fmla="*/ 330830 w 502421"/>
                  <a:gd name="connsiteY5" fmla="*/ 550606 h 756657"/>
                  <a:gd name="connsiteX6" fmla="*/ 7 w 502421"/>
                  <a:gd name="connsiteY6" fmla="*/ 151323 h 756657"/>
                  <a:gd name="connsiteX7" fmla="*/ 18651 w 502421"/>
                  <a:gd name="connsiteY7" fmla="*/ 118754 h 756657"/>
                  <a:gd name="connsiteX8" fmla="*/ 120679 w 502421"/>
                  <a:gd name="connsiteY8" fmla="*/ 247 h 756657"/>
                  <a:gd name="connsiteX9" fmla="*/ 256685 w 502421"/>
                  <a:gd name="connsiteY9" fmla="*/ 80654 h 756657"/>
                  <a:gd name="connsiteX10" fmla="*/ 124546 w 502421"/>
                  <a:gd name="connsiteY10" fmla="*/ 322834 h 756657"/>
                  <a:gd name="connsiteX11" fmla="*/ 321224 w 502421"/>
                  <a:gd name="connsiteY11" fmla="*/ 243496 h 756657"/>
                  <a:gd name="connsiteX12" fmla="*/ 466719 w 502421"/>
                  <a:gd name="connsiteY12" fmla="*/ 306142 h 756657"/>
                  <a:gd name="connsiteX13" fmla="*/ 500179 w 502421"/>
                  <a:gd name="connsiteY13" fmla="*/ 508285 h 756657"/>
                  <a:gd name="connsiteX14" fmla="*/ 422047 w 502421"/>
                  <a:gd name="connsiteY14" fmla="*/ 685241 h 756657"/>
                  <a:gd name="connsiteX15" fmla="*/ 236011 w 502421"/>
                  <a:gd name="connsiteY15" fmla="*/ 756657 h 756657"/>
                  <a:gd name="connsiteX16" fmla="*/ 83492 w 502421"/>
                  <a:gd name="connsiteY16" fmla="*/ 684870 h 756657"/>
                  <a:gd name="connsiteX17" fmla="*/ 56844 w 502421"/>
                  <a:gd name="connsiteY17" fmla="*/ 533042 h 756657"/>
                  <a:gd name="connsiteX18" fmla="*/ 161454 w 502421"/>
                  <a:gd name="connsiteY18" fmla="*/ 404833 h 756657"/>
                  <a:gd name="connsiteX19" fmla="*/ 373378 w 502421"/>
                  <a:gd name="connsiteY19" fmla="*/ 484401 h 756657"/>
                  <a:gd name="connsiteX20" fmla="*/ 262164 w 502421"/>
                  <a:gd name="connsiteY20" fmla="*/ 691816 h 756657"/>
                  <a:gd name="connsiteX21" fmla="*/ 359101 w 502421"/>
                  <a:gd name="connsiteY21" fmla="*/ 331219 h 756657"/>
                  <a:gd name="connsiteX22" fmla="*/ 198921 w 502421"/>
                  <a:gd name="connsiteY22" fmla="*/ 337822 h 756657"/>
                  <a:gd name="connsiteX23" fmla="*/ 102533 w 502421"/>
                  <a:gd name="connsiteY23" fmla="*/ 398028 h 756657"/>
                  <a:gd name="connsiteX24" fmla="*/ 58419 w 502421"/>
                  <a:gd name="connsiteY24" fmla="*/ 312521 h 756657"/>
                  <a:gd name="connsiteX25" fmla="*/ 202237 w 502421"/>
                  <a:gd name="connsiteY25" fmla="*/ 144210 h 756657"/>
                  <a:gd name="connsiteX26" fmla="*/ 138163 w 502421"/>
                  <a:gd name="connsiteY26" fmla="*/ 75543 h 756657"/>
                  <a:gd name="connsiteX27" fmla="*/ 33042 w 502421"/>
                  <a:gd name="connsiteY27" fmla="*/ 241615 h 756657"/>
                  <a:gd name="connsiteX28" fmla="*/ 7 w 502421"/>
                  <a:gd name="connsiteY28" fmla="*/ 151323 h 756657"/>
                  <a:gd name="connsiteX0" fmla="*/ 330830 w 507160"/>
                  <a:gd name="connsiteY0" fmla="*/ 550606 h 756657"/>
                  <a:gd name="connsiteX1" fmla="*/ 282604 w 507160"/>
                  <a:gd name="connsiteY1" fmla="*/ 476895 h 756657"/>
                  <a:gd name="connsiteX2" fmla="*/ 178184 w 507160"/>
                  <a:gd name="connsiteY2" fmla="*/ 480370 h 756657"/>
                  <a:gd name="connsiteX3" fmla="*/ 132869 w 507160"/>
                  <a:gd name="connsiteY3" fmla="*/ 593179 h 756657"/>
                  <a:gd name="connsiteX4" fmla="*/ 215680 w 507160"/>
                  <a:gd name="connsiteY4" fmla="*/ 684497 h 756657"/>
                  <a:gd name="connsiteX5" fmla="*/ 330830 w 507160"/>
                  <a:gd name="connsiteY5" fmla="*/ 550606 h 756657"/>
                  <a:gd name="connsiteX6" fmla="*/ 7 w 507160"/>
                  <a:gd name="connsiteY6" fmla="*/ 151323 h 756657"/>
                  <a:gd name="connsiteX7" fmla="*/ 18651 w 507160"/>
                  <a:gd name="connsiteY7" fmla="*/ 118754 h 756657"/>
                  <a:gd name="connsiteX8" fmla="*/ 120679 w 507160"/>
                  <a:gd name="connsiteY8" fmla="*/ 247 h 756657"/>
                  <a:gd name="connsiteX9" fmla="*/ 256685 w 507160"/>
                  <a:gd name="connsiteY9" fmla="*/ 80654 h 756657"/>
                  <a:gd name="connsiteX10" fmla="*/ 124546 w 507160"/>
                  <a:gd name="connsiteY10" fmla="*/ 322834 h 756657"/>
                  <a:gd name="connsiteX11" fmla="*/ 321224 w 507160"/>
                  <a:gd name="connsiteY11" fmla="*/ 243496 h 756657"/>
                  <a:gd name="connsiteX12" fmla="*/ 483116 w 507160"/>
                  <a:gd name="connsiteY12" fmla="*/ 313962 h 756657"/>
                  <a:gd name="connsiteX13" fmla="*/ 500179 w 507160"/>
                  <a:gd name="connsiteY13" fmla="*/ 508285 h 756657"/>
                  <a:gd name="connsiteX14" fmla="*/ 422047 w 507160"/>
                  <a:gd name="connsiteY14" fmla="*/ 685241 h 756657"/>
                  <a:gd name="connsiteX15" fmla="*/ 236011 w 507160"/>
                  <a:gd name="connsiteY15" fmla="*/ 756657 h 756657"/>
                  <a:gd name="connsiteX16" fmla="*/ 83492 w 507160"/>
                  <a:gd name="connsiteY16" fmla="*/ 684870 h 756657"/>
                  <a:gd name="connsiteX17" fmla="*/ 56844 w 507160"/>
                  <a:gd name="connsiteY17" fmla="*/ 533042 h 756657"/>
                  <a:gd name="connsiteX18" fmla="*/ 161454 w 507160"/>
                  <a:gd name="connsiteY18" fmla="*/ 404833 h 756657"/>
                  <a:gd name="connsiteX19" fmla="*/ 373378 w 507160"/>
                  <a:gd name="connsiteY19" fmla="*/ 484401 h 756657"/>
                  <a:gd name="connsiteX20" fmla="*/ 262164 w 507160"/>
                  <a:gd name="connsiteY20" fmla="*/ 691816 h 756657"/>
                  <a:gd name="connsiteX21" fmla="*/ 359101 w 507160"/>
                  <a:gd name="connsiteY21" fmla="*/ 331219 h 756657"/>
                  <a:gd name="connsiteX22" fmla="*/ 198921 w 507160"/>
                  <a:gd name="connsiteY22" fmla="*/ 337822 h 756657"/>
                  <a:gd name="connsiteX23" fmla="*/ 102533 w 507160"/>
                  <a:gd name="connsiteY23" fmla="*/ 398028 h 756657"/>
                  <a:gd name="connsiteX24" fmla="*/ 58419 w 507160"/>
                  <a:gd name="connsiteY24" fmla="*/ 312521 h 756657"/>
                  <a:gd name="connsiteX25" fmla="*/ 202237 w 507160"/>
                  <a:gd name="connsiteY25" fmla="*/ 144210 h 756657"/>
                  <a:gd name="connsiteX26" fmla="*/ 138163 w 507160"/>
                  <a:gd name="connsiteY26" fmla="*/ 75543 h 756657"/>
                  <a:gd name="connsiteX27" fmla="*/ 33042 w 507160"/>
                  <a:gd name="connsiteY27" fmla="*/ 241615 h 756657"/>
                  <a:gd name="connsiteX28" fmla="*/ 7 w 507160"/>
                  <a:gd name="connsiteY28" fmla="*/ 151323 h 756657"/>
                  <a:gd name="connsiteX0" fmla="*/ 330830 w 513809"/>
                  <a:gd name="connsiteY0" fmla="*/ 550606 h 756657"/>
                  <a:gd name="connsiteX1" fmla="*/ 282604 w 513809"/>
                  <a:gd name="connsiteY1" fmla="*/ 476895 h 756657"/>
                  <a:gd name="connsiteX2" fmla="*/ 178184 w 513809"/>
                  <a:gd name="connsiteY2" fmla="*/ 480370 h 756657"/>
                  <a:gd name="connsiteX3" fmla="*/ 132869 w 513809"/>
                  <a:gd name="connsiteY3" fmla="*/ 593179 h 756657"/>
                  <a:gd name="connsiteX4" fmla="*/ 215680 w 513809"/>
                  <a:gd name="connsiteY4" fmla="*/ 684497 h 756657"/>
                  <a:gd name="connsiteX5" fmla="*/ 330830 w 513809"/>
                  <a:gd name="connsiteY5" fmla="*/ 550606 h 756657"/>
                  <a:gd name="connsiteX6" fmla="*/ 7 w 513809"/>
                  <a:gd name="connsiteY6" fmla="*/ 151323 h 756657"/>
                  <a:gd name="connsiteX7" fmla="*/ 18651 w 513809"/>
                  <a:gd name="connsiteY7" fmla="*/ 118754 h 756657"/>
                  <a:gd name="connsiteX8" fmla="*/ 120679 w 513809"/>
                  <a:gd name="connsiteY8" fmla="*/ 247 h 756657"/>
                  <a:gd name="connsiteX9" fmla="*/ 256685 w 513809"/>
                  <a:gd name="connsiteY9" fmla="*/ 80654 h 756657"/>
                  <a:gd name="connsiteX10" fmla="*/ 124546 w 513809"/>
                  <a:gd name="connsiteY10" fmla="*/ 322834 h 756657"/>
                  <a:gd name="connsiteX11" fmla="*/ 321224 w 513809"/>
                  <a:gd name="connsiteY11" fmla="*/ 243496 h 756657"/>
                  <a:gd name="connsiteX12" fmla="*/ 483116 w 513809"/>
                  <a:gd name="connsiteY12" fmla="*/ 313962 h 756657"/>
                  <a:gd name="connsiteX13" fmla="*/ 500179 w 513809"/>
                  <a:gd name="connsiteY13" fmla="*/ 508285 h 756657"/>
                  <a:gd name="connsiteX14" fmla="*/ 422047 w 513809"/>
                  <a:gd name="connsiteY14" fmla="*/ 685241 h 756657"/>
                  <a:gd name="connsiteX15" fmla="*/ 236011 w 513809"/>
                  <a:gd name="connsiteY15" fmla="*/ 756657 h 756657"/>
                  <a:gd name="connsiteX16" fmla="*/ 83492 w 513809"/>
                  <a:gd name="connsiteY16" fmla="*/ 684870 h 756657"/>
                  <a:gd name="connsiteX17" fmla="*/ 56844 w 513809"/>
                  <a:gd name="connsiteY17" fmla="*/ 533042 h 756657"/>
                  <a:gd name="connsiteX18" fmla="*/ 161454 w 513809"/>
                  <a:gd name="connsiteY18" fmla="*/ 404833 h 756657"/>
                  <a:gd name="connsiteX19" fmla="*/ 373378 w 513809"/>
                  <a:gd name="connsiteY19" fmla="*/ 484401 h 756657"/>
                  <a:gd name="connsiteX20" fmla="*/ 262164 w 513809"/>
                  <a:gd name="connsiteY20" fmla="*/ 691816 h 756657"/>
                  <a:gd name="connsiteX21" fmla="*/ 359101 w 513809"/>
                  <a:gd name="connsiteY21" fmla="*/ 331219 h 756657"/>
                  <a:gd name="connsiteX22" fmla="*/ 198921 w 513809"/>
                  <a:gd name="connsiteY22" fmla="*/ 337822 h 756657"/>
                  <a:gd name="connsiteX23" fmla="*/ 102533 w 513809"/>
                  <a:gd name="connsiteY23" fmla="*/ 398028 h 756657"/>
                  <a:gd name="connsiteX24" fmla="*/ 58419 w 513809"/>
                  <a:gd name="connsiteY24" fmla="*/ 312521 h 756657"/>
                  <a:gd name="connsiteX25" fmla="*/ 202237 w 513809"/>
                  <a:gd name="connsiteY25" fmla="*/ 144210 h 756657"/>
                  <a:gd name="connsiteX26" fmla="*/ 138163 w 513809"/>
                  <a:gd name="connsiteY26" fmla="*/ 75543 h 756657"/>
                  <a:gd name="connsiteX27" fmla="*/ 33042 w 513809"/>
                  <a:gd name="connsiteY27" fmla="*/ 241615 h 756657"/>
                  <a:gd name="connsiteX28" fmla="*/ 7 w 513809"/>
                  <a:gd name="connsiteY28" fmla="*/ 151323 h 756657"/>
                  <a:gd name="connsiteX0" fmla="*/ 330830 w 511187"/>
                  <a:gd name="connsiteY0" fmla="*/ 550606 h 756657"/>
                  <a:gd name="connsiteX1" fmla="*/ 282604 w 511187"/>
                  <a:gd name="connsiteY1" fmla="*/ 476895 h 756657"/>
                  <a:gd name="connsiteX2" fmla="*/ 178184 w 511187"/>
                  <a:gd name="connsiteY2" fmla="*/ 480370 h 756657"/>
                  <a:gd name="connsiteX3" fmla="*/ 132869 w 511187"/>
                  <a:gd name="connsiteY3" fmla="*/ 593179 h 756657"/>
                  <a:gd name="connsiteX4" fmla="*/ 215680 w 511187"/>
                  <a:gd name="connsiteY4" fmla="*/ 684497 h 756657"/>
                  <a:gd name="connsiteX5" fmla="*/ 330830 w 511187"/>
                  <a:gd name="connsiteY5" fmla="*/ 550606 h 756657"/>
                  <a:gd name="connsiteX6" fmla="*/ 7 w 511187"/>
                  <a:gd name="connsiteY6" fmla="*/ 151323 h 756657"/>
                  <a:gd name="connsiteX7" fmla="*/ 18651 w 511187"/>
                  <a:gd name="connsiteY7" fmla="*/ 118754 h 756657"/>
                  <a:gd name="connsiteX8" fmla="*/ 120679 w 511187"/>
                  <a:gd name="connsiteY8" fmla="*/ 247 h 756657"/>
                  <a:gd name="connsiteX9" fmla="*/ 256685 w 511187"/>
                  <a:gd name="connsiteY9" fmla="*/ 80654 h 756657"/>
                  <a:gd name="connsiteX10" fmla="*/ 124546 w 511187"/>
                  <a:gd name="connsiteY10" fmla="*/ 322834 h 756657"/>
                  <a:gd name="connsiteX11" fmla="*/ 321224 w 511187"/>
                  <a:gd name="connsiteY11" fmla="*/ 243496 h 756657"/>
                  <a:gd name="connsiteX12" fmla="*/ 483116 w 511187"/>
                  <a:gd name="connsiteY12" fmla="*/ 313962 h 756657"/>
                  <a:gd name="connsiteX13" fmla="*/ 500179 w 511187"/>
                  <a:gd name="connsiteY13" fmla="*/ 508285 h 756657"/>
                  <a:gd name="connsiteX14" fmla="*/ 422047 w 511187"/>
                  <a:gd name="connsiteY14" fmla="*/ 685241 h 756657"/>
                  <a:gd name="connsiteX15" fmla="*/ 236011 w 511187"/>
                  <a:gd name="connsiteY15" fmla="*/ 756657 h 756657"/>
                  <a:gd name="connsiteX16" fmla="*/ 83492 w 511187"/>
                  <a:gd name="connsiteY16" fmla="*/ 684870 h 756657"/>
                  <a:gd name="connsiteX17" fmla="*/ 56844 w 511187"/>
                  <a:gd name="connsiteY17" fmla="*/ 533042 h 756657"/>
                  <a:gd name="connsiteX18" fmla="*/ 161454 w 511187"/>
                  <a:gd name="connsiteY18" fmla="*/ 404833 h 756657"/>
                  <a:gd name="connsiteX19" fmla="*/ 373378 w 511187"/>
                  <a:gd name="connsiteY19" fmla="*/ 484401 h 756657"/>
                  <a:gd name="connsiteX20" fmla="*/ 262164 w 511187"/>
                  <a:gd name="connsiteY20" fmla="*/ 691816 h 756657"/>
                  <a:gd name="connsiteX21" fmla="*/ 359101 w 511187"/>
                  <a:gd name="connsiteY21" fmla="*/ 331219 h 756657"/>
                  <a:gd name="connsiteX22" fmla="*/ 198921 w 511187"/>
                  <a:gd name="connsiteY22" fmla="*/ 337822 h 756657"/>
                  <a:gd name="connsiteX23" fmla="*/ 102533 w 511187"/>
                  <a:gd name="connsiteY23" fmla="*/ 398028 h 756657"/>
                  <a:gd name="connsiteX24" fmla="*/ 58419 w 511187"/>
                  <a:gd name="connsiteY24" fmla="*/ 312521 h 756657"/>
                  <a:gd name="connsiteX25" fmla="*/ 202237 w 511187"/>
                  <a:gd name="connsiteY25" fmla="*/ 144210 h 756657"/>
                  <a:gd name="connsiteX26" fmla="*/ 138163 w 511187"/>
                  <a:gd name="connsiteY26" fmla="*/ 75543 h 756657"/>
                  <a:gd name="connsiteX27" fmla="*/ 33042 w 511187"/>
                  <a:gd name="connsiteY27" fmla="*/ 241615 h 756657"/>
                  <a:gd name="connsiteX28" fmla="*/ 7 w 511187"/>
                  <a:gd name="connsiteY28" fmla="*/ 151323 h 756657"/>
                  <a:gd name="connsiteX0" fmla="*/ 330830 w 521218"/>
                  <a:gd name="connsiteY0" fmla="*/ 550606 h 756657"/>
                  <a:gd name="connsiteX1" fmla="*/ 282604 w 521218"/>
                  <a:gd name="connsiteY1" fmla="*/ 476895 h 756657"/>
                  <a:gd name="connsiteX2" fmla="*/ 178184 w 521218"/>
                  <a:gd name="connsiteY2" fmla="*/ 480370 h 756657"/>
                  <a:gd name="connsiteX3" fmla="*/ 132869 w 521218"/>
                  <a:gd name="connsiteY3" fmla="*/ 593179 h 756657"/>
                  <a:gd name="connsiteX4" fmla="*/ 215680 w 521218"/>
                  <a:gd name="connsiteY4" fmla="*/ 684497 h 756657"/>
                  <a:gd name="connsiteX5" fmla="*/ 330830 w 521218"/>
                  <a:gd name="connsiteY5" fmla="*/ 550606 h 756657"/>
                  <a:gd name="connsiteX6" fmla="*/ 7 w 521218"/>
                  <a:gd name="connsiteY6" fmla="*/ 151323 h 756657"/>
                  <a:gd name="connsiteX7" fmla="*/ 18651 w 521218"/>
                  <a:gd name="connsiteY7" fmla="*/ 118754 h 756657"/>
                  <a:gd name="connsiteX8" fmla="*/ 120679 w 521218"/>
                  <a:gd name="connsiteY8" fmla="*/ 247 h 756657"/>
                  <a:gd name="connsiteX9" fmla="*/ 256685 w 521218"/>
                  <a:gd name="connsiteY9" fmla="*/ 80654 h 756657"/>
                  <a:gd name="connsiteX10" fmla="*/ 124546 w 521218"/>
                  <a:gd name="connsiteY10" fmla="*/ 322834 h 756657"/>
                  <a:gd name="connsiteX11" fmla="*/ 321224 w 521218"/>
                  <a:gd name="connsiteY11" fmla="*/ 243496 h 756657"/>
                  <a:gd name="connsiteX12" fmla="*/ 483116 w 521218"/>
                  <a:gd name="connsiteY12" fmla="*/ 313962 h 756657"/>
                  <a:gd name="connsiteX13" fmla="*/ 513062 w 521218"/>
                  <a:gd name="connsiteY13" fmla="*/ 508285 h 756657"/>
                  <a:gd name="connsiteX14" fmla="*/ 422047 w 521218"/>
                  <a:gd name="connsiteY14" fmla="*/ 685241 h 756657"/>
                  <a:gd name="connsiteX15" fmla="*/ 236011 w 521218"/>
                  <a:gd name="connsiteY15" fmla="*/ 756657 h 756657"/>
                  <a:gd name="connsiteX16" fmla="*/ 83492 w 521218"/>
                  <a:gd name="connsiteY16" fmla="*/ 684870 h 756657"/>
                  <a:gd name="connsiteX17" fmla="*/ 56844 w 521218"/>
                  <a:gd name="connsiteY17" fmla="*/ 533042 h 756657"/>
                  <a:gd name="connsiteX18" fmla="*/ 161454 w 521218"/>
                  <a:gd name="connsiteY18" fmla="*/ 404833 h 756657"/>
                  <a:gd name="connsiteX19" fmla="*/ 373378 w 521218"/>
                  <a:gd name="connsiteY19" fmla="*/ 484401 h 756657"/>
                  <a:gd name="connsiteX20" fmla="*/ 262164 w 521218"/>
                  <a:gd name="connsiteY20" fmla="*/ 691816 h 756657"/>
                  <a:gd name="connsiteX21" fmla="*/ 359101 w 521218"/>
                  <a:gd name="connsiteY21" fmla="*/ 331219 h 756657"/>
                  <a:gd name="connsiteX22" fmla="*/ 198921 w 521218"/>
                  <a:gd name="connsiteY22" fmla="*/ 337822 h 756657"/>
                  <a:gd name="connsiteX23" fmla="*/ 102533 w 521218"/>
                  <a:gd name="connsiteY23" fmla="*/ 398028 h 756657"/>
                  <a:gd name="connsiteX24" fmla="*/ 58419 w 521218"/>
                  <a:gd name="connsiteY24" fmla="*/ 312521 h 756657"/>
                  <a:gd name="connsiteX25" fmla="*/ 202237 w 521218"/>
                  <a:gd name="connsiteY25" fmla="*/ 144210 h 756657"/>
                  <a:gd name="connsiteX26" fmla="*/ 138163 w 521218"/>
                  <a:gd name="connsiteY26" fmla="*/ 75543 h 756657"/>
                  <a:gd name="connsiteX27" fmla="*/ 33042 w 521218"/>
                  <a:gd name="connsiteY27" fmla="*/ 241615 h 756657"/>
                  <a:gd name="connsiteX28" fmla="*/ 7 w 521218"/>
                  <a:gd name="connsiteY28" fmla="*/ 151323 h 756657"/>
                  <a:gd name="connsiteX0" fmla="*/ 330830 w 523055"/>
                  <a:gd name="connsiteY0" fmla="*/ 550606 h 756657"/>
                  <a:gd name="connsiteX1" fmla="*/ 282604 w 523055"/>
                  <a:gd name="connsiteY1" fmla="*/ 476895 h 756657"/>
                  <a:gd name="connsiteX2" fmla="*/ 178184 w 523055"/>
                  <a:gd name="connsiteY2" fmla="*/ 480370 h 756657"/>
                  <a:gd name="connsiteX3" fmla="*/ 132869 w 523055"/>
                  <a:gd name="connsiteY3" fmla="*/ 593179 h 756657"/>
                  <a:gd name="connsiteX4" fmla="*/ 215680 w 523055"/>
                  <a:gd name="connsiteY4" fmla="*/ 684497 h 756657"/>
                  <a:gd name="connsiteX5" fmla="*/ 330830 w 523055"/>
                  <a:gd name="connsiteY5" fmla="*/ 550606 h 756657"/>
                  <a:gd name="connsiteX6" fmla="*/ 7 w 523055"/>
                  <a:gd name="connsiteY6" fmla="*/ 151323 h 756657"/>
                  <a:gd name="connsiteX7" fmla="*/ 18651 w 523055"/>
                  <a:gd name="connsiteY7" fmla="*/ 118754 h 756657"/>
                  <a:gd name="connsiteX8" fmla="*/ 120679 w 523055"/>
                  <a:gd name="connsiteY8" fmla="*/ 247 h 756657"/>
                  <a:gd name="connsiteX9" fmla="*/ 256685 w 523055"/>
                  <a:gd name="connsiteY9" fmla="*/ 80654 h 756657"/>
                  <a:gd name="connsiteX10" fmla="*/ 124546 w 523055"/>
                  <a:gd name="connsiteY10" fmla="*/ 322834 h 756657"/>
                  <a:gd name="connsiteX11" fmla="*/ 321224 w 523055"/>
                  <a:gd name="connsiteY11" fmla="*/ 243496 h 756657"/>
                  <a:gd name="connsiteX12" fmla="*/ 483116 w 523055"/>
                  <a:gd name="connsiteY12" fmla="*/ 313962 h 756657"/>
                  <a:gd name="connsiteX13" fmla="*/ 513062 w 523055"/>
                  <a:gd name="connsiteY13" fmla="*/ 508285 h 756657"/>
                  <a:gd name="connsiteX14" fmla="*/ 422047 w 523055"/>
                  <a:gd name="connsiteY14" fmla="*/ 685241 h 756657"/>
                  <a:gd name="connsiteX15" fmla="*/ 236011 w 523055"/>
                  <a:gd name="connsiteY15" fmla="*/ 756657 h 756657"/>
                  <a:gd name="connsiteX16" fmla="*/ 83492 w 523055"/>
                  <a:gd name="connsiteY16" fmla="*/ 684870 h 756657"/>
                  <a:gd name="connsiteX17" fmla="*/ 56844 w 523055"/>
                  <a:gd name="connsiteY17" fmla="*/ 533042 h 756657"/>
                  <a:gd name="connsiteX18" fmla="*/ 161454 w 523055"/>
                  <a:gd name="connsiteY18" fmla="*/ 404833 h 756657"/>
                  <a:gd name="connsiteX19" fmla="*/ 373378 w 523055"/>
                  <a:gd name="connsiteY19" fmla="*/ 484401 h 756657"/>
                  <a:gd name="connsiteX20" fmla="*/ 262164 w 523055"/>
                  <a:gd name="connsiteY20" fmla="*/ 691816 h 756657"/>
                  <a:gd name="connsiteX21" fmla="*/ 359101 w 523055"/>
                  <a:gd name="connsiteY21" fmla="*/ 331219 h 756657"/>
                  <a:gd name="connsiteX22" fmla="*/ 198921 w 523055"/>
                  <a:gd name="connsiteY22" fmla="*/ 337822 h 756657"/>
                  <a:gd name="connsiteX23" fmla="*/ 102533 w 523055"/>
                  <a:gd name="connsiteY23" fmla="*/ 398028 h 756657"/>
                  <a:gd name="connsiteX24" fmla="*/ 58419 w 523055"/>
                  <a:gd name="connsiteY24" fmla="*/ 312521 h 756657"/>
                  <a:gd name="connsiteX25" fmla="*/ 202237 w 523055"/>
                  <a:gd name="connsiteY25" fmla="*/ 144210 h 756657"/>
                  <a:gd name="connsiteX26" fmla="*/ 138163 w 523055"/>
                  <a:gd name="connsiteY26" fmla="*/ 75543 h 756657"/>
                  <a:gd name="connsiteX27" fmla="*/ 33042 w 523055"/>
                  <a:gd name="connsiteY27" fmla="*/ 241615 h 756657"/>
                  <a:gd name="connsiteX28" fmla="*/ 7 w 523055"/>
                  <a:gd name="connsiteY28" fmla="*/ 151323 h 756657"/>
                  <a:gd name="connsiteX0" fmla="*/ 330830 w 522808"/>
                  <a:gd name="connsiteY0" fmla="*/ 550606 h 756657"/>
                  <a:gd name="connsiteX1" fmla="*/ 282604 w 522808"/>
                  <a:gd name="connsiteY1" fmla="*/ 476895 h 756657"/>
                  <a:gd name="connsiteX2" fmla="*/ 178184 w 522808"/>
                  <a:gd name="connsiteY2" fmla="*/ 480370 h 756657"/>
                  <a:gd name="connsiteX3" fmla="*/ 132869 w 522808"/>
                  <a:gd name="connsiteY3" fmla="*/ 593179 h 756657"/>
                  <a:gd name="connsiteX4" fmla="*/ 215680 w 522808"/>
                  <a:gd name="connsiteY4" fmla="*/ 684497 h 756657"/>
                  <a:gd name="connsiteX5" fmla="*/ 330830 w 522808"/>
                  <a:gd name="connsiteY5" fmla="*/ 550606 h 756657"/>
                  <a:gd name="connsiteX6" fmla="*/ 7 w 522808"/>
                  <a:gd name="connsiteY6" fmla="*/ 151323 h 756657"/>
                  <a:gd name="connsiteX7" fmla="*/ 18651 w 522808"/>
                  <a:gd name="connsiteY7" fmla="*/ 118754 h 756657"/>
                  <a:gd name="connsiteX8" fmla="*/ 120679 w 522808"/>
                  <a:gd name="connsiteY8" fmla="*/ 247 h 756657"/>
                  <a:gd name="connsiteX9" fmla="*/ 256685 w 522808"/>
                  <a:gd name="connsiteY9" fmla="*/ 80654 h 756657"/>
                  <a:gd name="connsiteX10" fmla="*/ 124546 w 522808"/>
                  <a:gd name="connsiteY10" fmla="*/ 322834 h 756657"/>
                  <a:gd name="connsiteX11" fmla="*/ 329423 w 522808"/>
                  <a:gd name="connsiteY11" fmla="*/ 253550 h 756657"/>
                  <a:gd name="connsiteX12" fmla="*/ 483116 w 522808"/>
                  <a:gd name="connsiteY12" fmla="*/ 313962 h 756657"/>
                  <a:gd name="connsiteX13" fmla="*/ 513062 w 522808"/>
                  <a:gd name="connsiteY13" fmla="*/ 508285 h 756657"/>
                  <a:gd name="connsiteX14" fmla="*/ 422047 w 522808"/>
                  <a:gd name="connsiteY14" fmla="*/ 685241 h 756657"/>
                  <a:gd name="connsiteX15" fmla="*/ 236011 w 522808"/>
                  <a:gd name="connsiteY15" fmla="*/ 756657 h 756657"/>
                  <a:gd name="connsiteX16" fmla="*/ 83492 w 522808"/>
                  <a:gd name="connsiteY16" fmla="*/ 684870 h 756657"/>
                  <a:gd name="connsiteX17" fmla="*/ 56844 w 522808"/>
                  <a:gd name="connsiteY17" fmla="*/ 533042 h 756657"/>
                  <a:gd name="connsiteX18" fmla="*/ 161454 w 522808"/>
                  <a:gd name="connsiteY18" fmla="*/ 404833 h 756657"/>
                  <a:gd name="connsiteX19" fmla="*/ 373378 w 522808"/>
                  <a:gd name="connsiteY19" fmla="*/ 484401 h 756657"/>
                  <a:gd name="connsiteX20" fmla="*/ 262164 w 522808"/>
                  <a:gd name="connsiteY20" fmla="*/ 691816 h 756657"/>
                  <a:gd name="connsiteX21" fmla="*/ 359101 w 522808"/>
                  <a:gd name="connsiteY21" fmla="*/ 331219 h 756657"/>
                  <a:gd name="connsiteX22" fmla="*/ 198921 w 522808"/>
                  <a:gd name="connsiteY22" fmla="*/ 337822 h 756657"/>
                  <a:gd name="connsiteX23" fmla="*/ 102533 w 522808"/>
                  <a:gd name="connsiteY23" fmla="*/ 398028 h 756657"/>
                  <a:gd name="connsiteX24" fmla="*/ 58419 w 522808"/>
                  <a:gd name="connsiteY24" fmla="*/ 312521 h 756657"/>
                  <a:gd name="connsiteX25" fmla="*/ 202237 w 522808"/>
                  <a:gd name="connsiteY25" fmla="*/ 144210 h 756657"/>
                  <a:gd name="connsiteX26" fmla="*/ 138163 w 522808"/>
                  <a:gd name="connsiteY26" fmla="*/ 75543 h 756657"/>
                  <a:gd name="connsiteX27" fmla="*/ 33042 w 522808"/>
                  <a:gd name="connsiteY27" fmla="*/ 241615 h 756657"/>
                  <a:gd name="connsiteX28" fmla="*/ 7 w 522808"/>
                  <a:gd name="connsiteY28" fmla="*/ 151323 h 756657"/>
                  <a:gd name="connsiteX0" fmla="*/ 330830 w 519367"/>
                  <a:gd name="connsiteY0" fmla="*/ 550606 h 756657"/>
                  <a:gd name="connsiteX1" fmla="*/ 282604 w 519367"/>
                  <a:gd name="connsiteY1" fmla="*/ 476895 h 756657"/>
                  <a:gd name="connsiteX2" fmla="*/ 178184 w 519367"/>
                  <a:gd name="connsiteY2" fmla="*/ 480370 h 756657"/>
                  <a:gd name="connsiteX3" fmla="*/ 132869 w 519367"/>
                  <a:gd name="connsiteY3" fmla="*/ 593179 h 756657"/>
                  <a:gd name="connsiteX4" fmla="*/ 215680 w 519367"/>
                  <a:gd name="connsiteY4" fmla="*/ 684497 h 756657"/>
                  <a:gd name="connsiteX5" fmla="*/ 330830 w 519367"/>
                  <a:gd name="connsiteY5" fmla="*/ 550606 h 756657"/>
                  <a:gd name="connsiteX6" fmla="*/ 7 w 519367"/>
                  <a:gd name="connsiteY6" fmla="*/ 151323 h 756657"/>
                  <a:gd name="connsiteX7" fmla="*/ 18651 w 519367"/>
                  <a:gd name="connsiteY7" fmla="*/ 118754 h 756657"/>
                  <a:gd name="connsiteX8" fmla="*/ 120679 w 519367"/>
                  <a:gd name="connsiteY8" fmla="*/ 247 h 756657"/>
                  <a:gd name="connsiteX9" fmla="*/ 256685 w 519367"/>
                  <a:gd name="connsiteY9" fmla="*/ 80654 h 756657"/>
                  <a:gd name="connsiteX10" fmla="*/ 124546 w 519367"/>
                  <a:gd name="connsiteY10" fmla="*/ 322834 h 756657"/>
                  <a:gd name="connsiteX11" fmla="*/ 329423 w 519367"/>
                  <a:gd name="connsiteY11" fmla="*/ 253550 h 756657"/>
                  <a:gd name="connsiteX12" fmla="*/ 491315 w 519367"/>
                  <a:gd name="connsiteY12" fmla="*/ 324016 h 756657"/>
                  <a:gd name="connsiteX13" fmla="*/ 513062 w 519367"/>
                  <a:gd name="connsiteY13" fmla="*/ 508285 h 756657"/>
                  <a:gd name="connsiteX14" fmla="*/ 422047 w 519367"/>
                  <a:gd name="connsiteY14" fmla="*/ 685241 h 756657"/>
                  <a:gd name="connsiteX15" fmla="*/ 236011 w 519367"/>
                  <a:gd name="connsiteY15" fmla="*/ 756657 h 756657"/>
                  <a:gd name="connsiteX16" fmla="*/ 83492 w 519367"/>
                  <a:gd name="connsiteY16" fmla="*/ 684870 h 756657"/>
                  <a:gd name="connsiteX17" fmla="*/ 56844 w 519367"/>
                  <a:gd name="connsiteY17" fmla="*/ 533042 h 756657"/>
                  <a:gd name="connsiteX18" fmla="*/ 161454 w 519367"/>
                  <a:gd name="connsiteY18" fmla="*/ 404833 h 756657"/>
                  <a:gd name="connsiteX19" fmla="*/ 373378 w 519367"/>
                  <a:gd name="connsiteY19" fmla="*/ 484401 h 756657"/>
                  <a:gd name="connsiteX20" fmla="*/ 262164 w 519367"/>
                  <a:gd name="connsiteY20" fmla="*/ 691816 h 756657"/>
                  <a:gd name="connsiteX21" fmla="*/ 359101 w 519367"/>
                  <a:gd name="connsiteY21" fmla="*/ 331219 h 756657"/>
                  <a:gd name="connsiteX22" fmla="*/ 198921 w 519367"/>
                  <a:gd name="connsiteY22" fmla="*/ 337822 h 756657"/>
                  <a:gd name="connsiteX23" fmla="*/ 102533 w 519367"/>
                  <a:gd name="connsiteY23" fmla="*/ 398028 h 756657"/>
                  <a:gd name="connsiteX24" fmla="*/ 58419 w 519367"/>
                  <a:gd name="connsiteY24" fmla="*/ 312521 h 756657"/>
                  <a:gd name="connsiteX25" fmla="*/ 202237 w 519367"/>
                  <a:gd name="connsiteY25" fmla="*/ 144210 h 756657"/>
                  <a:gd name="connsiteX26" fmla="*/ 138163 w 519367"/>
                  <a:gd name="connsiteY26" fmla="*/ 75543 h 756657"/>
                  <a:gd name="connsiteX27" fmla="*/ 33042 w 519367"/>
                  <a:gd name="connsiteY27" fmla="*/ 241615 h 756657"/>
                  <a:gd name="connsiteX28" fmla="*/ 7 w 519367"/>
                  <a:gd name="connsiteY28" fmla="*/ 151323 h 756657"/>
                  <a:gd name="connsiteX0" fmla="*/ 330830 w 519367"/>
                  <a:gd name="connsiteY0" fmla="*/ 550606 h 756657"/>
                  <a:gd name="connsiteX1" fmla="*/ 282604 w 519367"/>
                  <a:gd name="connsiteY1" fmla="*/ 476895 h 756657"/>
                  <a:gd name="connsiteX2" fmla="*/ 178184 w 519367"/>
                  <a:gd name="connsiteY2" fmla="*/ 480370 h 756657"/>
                  <a:gd name="connsiteX3" fmla="*/ 132869 w 519367"/>
                  <a:gd name="connsiteY3" fmla="*/ 593179 h 756657"/>
                  <a:gd name="connsiteX4" fmla="*/ 215680 w 519367"/>
                  <a:gd name="connsiteY4" fmla="*/ 684497 h 756657"/>
                  <a:gd name="connsiteX5" fmla="*/ 330830 w 519367"/>
                  <a:gd name="connsiteY5" fmla="*/ 550606 h 756657"/>
                  <a:gd name="connsiteX6" fmla="*/ 7 w 519367"/>
                  <a:gd name="connsiteY6" fmla="*/ 151323 h 756657"/>
                  <a:gd name="connsiteX7" fmla="*/ 18651 w 519367"/>
                  <a:gd name="connsiteY7" fmla="*/ 118754 h 756657"/>
                  <a:gd name="connsiteX8" fmla="*/ 120679 w 519367"/>
                  <a:gd name="connsiteY8" fmla="*/ 247 h 756657"/>
                  <a:gd name="connsiteX9" fmla="*/ 256685 w 519367"/>
                  <a:gd name="connsiteY9" fmla="*/ 80654 h 756657"/>
                  <a:gd name="connsiteX10" fmla="*/ 124546 w 519367"/>
                  <a:gd name="connsiteY10" fmla="*/ 322834 h 756657"/>
                  <a:gd name="connsiteX11" fmla="*/ 329423 w 519367"/>
                  <a:gd name="connsiteY11" fmla="*/ 253550 h 756657"/>
                  <a:gd name="connsiteX12" fmla="*/ 491315 w 519367"/>
                  <a:gd name="connsiteY12" fmla="*/ 324016 h 756657"/>
                  <a:gd name="connsiteX13" fmla="*/ 513062 w 519367"/>
                  <a:gd name="connsiteY13" fmla="*/ 517222 h 756657"/>
                  <a:gd name="connsiteX14" fmla="*/ 422047 w 519367"/>
                  <a:gd name="connsiteY14" fmla="*/ 685241 h 756657"/>
                  <a:gd name="connsiteX15" fmla="*/ 236011 w 519367"/>
                  <a:gd name="connsiteY15" fmla="*/ 756657 h 756657"/>
                  <a:gd name="connsiteX16" fmla="*/ 83492 w 519367"/>
                  <a:gd name="connsiteY16" fmla="*/ 684870 h 756657"/>
                  <a:gd name="connsiteX17" fmla="*/ 56844 w 519367"/>
                  <a:gd name="connsiteY17" fmla="*/ 533042 h 756657"/>
                  <a:gd name="connsiteX18" fmla="*/ 161454 w 519367"/>
                  <a:gd name="connsiteY18" fmla="*/ 404833 h 756657"/>
                  <a:gd name="connsiteX19" fmla="*/ 373378 w 519367"/>
                  <a:gd name="connsiteY19" fmla="*/ 484401 h 756657"/>
                  <a:gd name="connsiteX20" fmla="*/ 262164 w 519367"/>
                  <a:gd name="connsiteY20" fmla="*/ 691816 h 756657"/>
                  <a:gd name="connsiteX21" fmla="*/ 359101 w 519367"/>
                  <a:gd name="connsiteY21" fmla="*/ 331219 h 756657"/>
                  <a:gd name="connsiteX22" fmla="*/ 198921 w 519367"/>
                  <a:gd name="connsiteY22" fmla="*/ 337822 h 756657"/>
                  <a:gd name="connsiteX23" fmla="*/ 102533 w 519367"/>
                  <a:gd name="connsiteY23" fmla="*/ 398028 h 756657"/>
                  <a:gd name="connsiteX24" fmla="*/ 58419 w 519367"/>
                  <a:gd name="connsiteY24" fmla="*/ 312521 h 756657"/>
                  <a:gd name="connsiteX25" fmla="*/ 202237 w 519367"/>
                  <a:gd name="connsiteY25" fmla="*/ 144210 h 756657"/>
                  <a:gd name="connsiteX26" fmla="*/ 138163 w 519367"/>
                  <a:gd name="connsiteY26" fmla="*/ 75543 h 756657"/>
                  <a:gd name="connsiteX27" fmla="*/ 33042 w 519367"/>
                  <a:gd name="connsiteY27" fmla="*/ 241615 h 756657"/>
                  <a:gd name="connsiteX28" fmla="*/ 7 w 519367"/>
                  <a:gd name="connsiteY28" fmla="*/ 151323 h 756657"/>
                  <a:gd name="connsiteX0" fmla="*/ 330830 w 518674"/>
                  <a:gd name="connsiteY0" fmla="*/ 550606 h 756657"/>
                  <a:gd name="connsiteX1" fmla="*/ 282604 w 518674"/>
                  <a:gd name="connsiteY1" fmla="*/ 476895 h 756657"/>
                  <a:gd name="connsiteX2" fmla="*/ 178184 w 518674"/>
                  <a:gd name="connsiteY2" fmla="*/ 480370 h 756657"/>
                  <a:gd name="connsiteX3" fmla="*/ 132869 w 518674"/>
                  <a:gd name="connsiteY3" fmla="*/ 593179 h 756657"/>
                  <a:gd name="connsiteX4" fmla="*/ 215680 w 518674"/>
                  <a:gd name="connsiteY4" fmla="*/ 684497 h 756657"/>
                  <a:gd name="connsiteX5" fmla="*/ 330830 w 518674"/>
                  <a:gd name="connsiteY5" fmla="*/ 550606 h 756657"/>
                  <a:gd name="connsiteX6" fmla="*/ 7 w 518674"/>
                  <a:gd name="connsiteY6" fmla="*/ 151323 h 756657"/>
                  <a:gd name="connsiteX7" fmla="*/ 18651 w 518674"/>
                  <a:gd name="connsiteY7" fmla="*/ 118754 h 756657"/>
                  <a:gd name="connsiteX8" fmla="*/ 120679 w 518674"/>
                  <a:gd name="connsiteY8" fmla="*/ 247 h 756657"/>
                  <a:gd name="connsiteX9" fmla="*/ 256685 w 518674"/>
                  <a:gd name="connsiteY9" fmla="*/ 80654 h 756657"/>
                  <a:gd name="connsiteX10" fmla="*/ 124546 w 518674"/>
                  <a:gd name="connsiteY10" fmla="*/ 322834 h 756657"/>
                  <a:gd name="connsiteX11" fmla="*/ 329423 w 518674"/>
                  <a:gd name="connsiteY11" fmla="*/ 253550 h 756657"/>
                  <a:gd name="connsiteX12" fmla="*/ 491315 w 518674"/>
                  <a:gd name="connsiteY12" fmla="*/ 324016 h 756657"/>
                  <a:gd name="connsiteX13" fmla="*/ 513062 w 518674"/>
                  <a:gd name="connsiteY13" fmla="*/ 517222 h 756657"/>
                  <a:gd name="connsiteX14" fmla="*/ 431417 w 518674"/>
                  <a:gd name="connsiteY14" fmla="*/ 685241 h 756657"/>
                  <a:gd name="connsiteX15" fmla="*/ 236011 w 518674"/>
                  <a:gd name="connsiteY15" fmla="*/ 756657 h 756657"/>
                  <a:gd name="connsiteX16" fmla="*/ 83492 w 518674"/>
                  <a:gd name="connsiteY16" fmla="*/ 684870 h 756657"/>
                  <a:gd name="connsiteX17" fmla="*/ 56844 w 518674"/>
                  <a:gd name="connsiteY17" fmla="*/ 533042 h 756657"/>
                  <a:gd name="connsiteX18" fmla="*/ 161454 w 518674"/>
                  <a:gd name="connsiteY18" fmla="*/ 404833 h 756657"/>
                  <a:gd name="connsiteX19" fmla="*/ 373378 w 518674"/>
                  <a:gd name="connsiteY19" fmla="*/ 484401 h 756657"/>
                  <a:gd name="connsiteX20" fmla="*/ 262164 w 518674"/>
                  <a:gd name="connsiteY20" fmla="*/ 691816 h 756657"/>
                  <a:gd name="connsiteX21" fmla="*/ 359101 w 518674"/>
                  <a:gd name="connsiteY21" fmla="*/ 331219 h 756657"/>
                  <a:gd name="connsiteX22" fmla="*/ 198921 w 518674"/>
                  <a:gd name="connsiteY22" fmla="*/ 337822 h 756657"/>
                  <a:gd name="connsiteX23" fmla="*/ 102533 w 518674"/>
                  <a:gd name="connsiteY23" fmla="*/ 398028 h 756657"/>
                  <a:gd name="connsiteX24" fmla="*/ 58419 w 518674"/>
                  <a:gd name="connsiteY24" fmla="*/ 312521 h 756657"/>
                  <a:gd name="connsiteX25" fmla="*/ 202237 w 518674"/>
                  <a:gd name="connsiteY25" fmla="*/ 144210 h 756657"/>
                  <a:gd name="connsiteX26" fmla="*/ 138163 w 518674"/>
                  <a:gd name="connsiteY26" fmla="*/ 75543 h 756657"/>
                  <a:gd name="connsiteX27" fmla="*/ 33042 w 518674"/>
                  <a:gd name="connsiteY27" fmla="*/ 241615 h 756657"/>
                  <a:gd name="connsiteX28" fmla="*/ 7 w 518674"/>
                  <a:gd name="connsiteY28" fmla="*/ 151323 h 756657"/>
                  <a:gd name="connsiteX0" fmla="*/ 330830 w 522033"/>
                  <a:gd name="connsiteY0" fmla="*/ 550606 h 756657"/>
                  <a:gd name="connsiteX1" fmla="*/ 282604 w 522033"/>
                  <a:gd name="connsiteY1" fmla="*/ 476895 h 756657"/>
                  <a:gd name="connsiteX2" fmla="*/ 178184 w 522033"/>
                  <a:gd name="connsiteY2" fmla="*/ 480370 h 756657"/>
                  <a:gd name="connsiteX3" fmla="*/ 132869 w 522033"/>
                  <a:gd name="connsiteY3" fmla="*/ 593179 h 756657"/>
                  <a:gd name="connsiteX4" fmla="*/ 215680 w 522033"/>
                  <a:gd name="connsiteY4" fmla="*/ 684497 h 756657"/>
                  <a:gd name="connsiteX5" fmla="*/ 330830 w 522033"/>
                  <a:gd name="connsiteY5" fmla="*/ 550606 h 756657"/>
                  <a:gd name="connsiteX6" fmla="*/ 7 w 522033"/>
                  <a:gd name="connsiteY6" fmla="*/ 151323 h 756657"/>
                  <a:gd name="connsiteX7" fmla="*/ 18651 w 522033"/>
                  <a:gd name="connsiteY7" fmla="*/ 118754 h 756657"/>
                  <a:gd name="connsiteX8" fmla="*/ 120679 w 522033"/>
                  <a:gd name="connsiteY8" fmla="*/ 247 h 756657"/>
                  <a:gd name="connsiteX9" fmla="*/ 256685 w 522033"/>
                  <a:gd name="connsiteY9" fmla="*/ 80654 h 756657"/>
                  <a:gd name="connsiteX10" fmla="*/ 124546 w 522033"/>
                  <a:gd name="connsiteY10" fmla="*/ 322834 h 756657"/>
                  <a:gd name="connsiteX11" fmla="*/ 329423 w 522033"/>
                  <a:gd name="connsiteY11" fmla="*/ 253550 h 756657"/>
                  <a:gd name="connsiteX12" fmla="*/ 491315 w 522033"/>
                  <a:gd name="connsiteY12" fmla="*/ 324016 h 756657"/>
                  <a:gd name="connsiteX13" fmla="*/ 513062 w 522033"/>
                  <a:gd name="connsiteY13" fmla="*/ 517222 h 756657"/>
                  <a:gd name="connsiteX14" fmla="*/ 431417 w 522033"/>
                  <a:gd name="connsiteY14" fmla="*/ 685241 h 756657"/>
                  <a:gd name="connsiteX15" fmla="*/ 236011 w 522033"/>
                  <a:gd name="connsiteY15" fmla="*/ 756657 h 756657"/>
                  <a:gd name="connsiteX16" fmla="*/ 83492 w 522033"/>
                  <a:gd name="connsiteY16" fmla="*/ 684870 h 756657"/>
                  <a:gd name="connsiteX17" fmla="*/ 56844 w 522033"/>
                  <a:gd name="connsiteY17" fmla="*/ 533042 h 756657"/>
                  <a:gd name="connsiteX18" fmla="*/ 161454 w 522033"/>
                  <a:gd name="connsiteY18" fmla="*/ 404833 h 756657"/>
                  <a:gd name="connsiteX19" fmla="*/ 373378 w 522033"/>
                  <a:gd name="connsiteY19" fmla="*/ 484401 h 756657"/>
                  <a:gd name="connsiteX20" fmla="*/ 262164 w 522033"/>
                  <a:gd name="connsiteY20" fmla="*/ 691816 h 756657"/>
                  <a:gd name="connsiteX21" fmla="*/ 359101 w 522033"/>
                  <a:gd name="connsiteY21" fmla="*/ 331219 h 756657"/>
                  <a:gd name="connsiteX22" fmla="*/ 198921 w 522033"/>
                  <a:gd name="connsiteY22" fmla="*/ 337822 h 756657"/>
                  <a:gd name="connsiteX23" fmla="*/ 102533 w 522033"/>
                  <a:gd name="connsiteY23" fmla="*/ 398028 h 756657"/>
                  <a:gd name="connsiteX24" fmla="*/ 58419 w 522033"/>
                  <a:gd name="connsiteY24" fmla="*/ 312521 h 756657"/>
                  <a:gd name="connsiteX25" fmla="*/ 202237 w 522033"/>
                  <a:gd name="connsiteY25" fmla="*/ 144210 h 756657"/>
                  <a:gd name="connsiteX26" fmla="*/ 138163 w 522033"/>
                  <a:gd name="connsiteY26" fmla="*/ 75543 h 756657"/>
                  <a:gd name="connsiteX27" fmla="*/ 33042 w 522033"/>
                  <a:gd name="connsiteY27" fmla="*/ 241615 h 756657"/>
                  <a:gd name="connsiteX28" fmla="*/ 7 w 522033"/>
                  <a:gd name="connsiteY28" fmla="*/ 151323 h 756657"/>
                  <a:gd name="connsiteX0" fmla="*/ 330830 w 522033"/>
                  <a:gd name="connsiteY0" fmla="*/ 550606 h 756657"/>
                  <a:gd name="connsiteX1" fmla="*/ 282604 w 522033"/>
                  <a:gd name="connsiteY1" fmla="*/ 476895 h 756657"/>
                  <a:gd name="connsiteX2" fmla="*/ 178184 w 522033"/>
                  <a:gd name="connsiteY2" fmla="*/ 480370 h 756657"/>
                  <a:gd name="connsiteX3" fmla="*/ 132869 w 522033"/>
                  <a:gd name="connsiteY3" fmla="*/ 593179 h 756657"/>
                  <a:gd name="connsiteX4" fmla="*/ 215680 w 522033"/>
                  <a:gd name="connsiteY4" fmla="*/ 684497 h 756657"/>
                  <a:gd name="connsiteX5" fmla="*/ 330830 w 522033"/>
                  <a:gd name="connsiteY5" fmla="*/ 550606 h 756657"/>
                  <a:gd name="connsiteX6" fmla="*/ 7 w 522033"/>
                  <a:gd name="connsiteY6" fmla="*/ 151323 h 756657"/>
                  <a:gd name="connsiteX7" fmla="*/ 18651 w 522033"/>
                  <a:gd name="connsiteY7" fmla="*/ 118754 h 756657"/>
                  <a:gd name="connsiteX8" fmla="*/ 120679 w 522033"/>
                  <a:gd name="connsiteY8" fmla="*/ 247 h 756657"/>
                  <a:gd name="connsiteX9" fmla="*/ 256685 w 522033"/>
                  <a:gd name="connsiteY9" fmla="*/ 80654 h 756657"/>
                  <a:gd name="connsiteX10" fmla="*/ 124546 w 522033"/>
                  <a:gd name="connsiteY10" fmla="*/ 322834 h 756657"/>
                  <a:gd name="connsiteX11" fmla="*/ 329423 w 522033"/>
                  <a:gd name="connsiteY11" fmla="*/ 253550 h 756657"/>
                  <a:gd name="connsiteX12" fmla="*/ 491315 w 522033"/>
                  <a:gd name="connsiteY12" fmla="*/ 324016 h 756657"/>
                  <a:gd name="connsiteX13" fmla="*/ 513062 w 522033"/>
                  <a:gd name="connsiteY13" fmla="*/ 517222 h 756657"/>
                  <a:gd name="connsiteX14" fmla="*/ 431417 w 522033"/>
                  <a:gd name="connsiteY14" fmla="*/ 685241 h 756657"/>
                  <a:gd name="connsiteX15" fmla="*/ 236011 w 522033"/>
                  <a:gd name="connsiteY15" fmla="*/ 756657 h 756657"/>
                  <a:gd name="connsiteX16" fmla="*/ 83492 w 522033"/>
                  <a:gd name="connsiteY16" fmla="*/ 684870 h 756657"/>
                  <a:gd name="connsiteX17" fmla="*/ 56844 w 522033"/>
                  <a:gd name="connsiteY17" fmla="*/ 533042 h 756657"/>
                  <a:gd name="connsiteX18" fmla="*/ 161454 w 522033"/>
                  <a:gd name="connsiteY18" fmla="*/ 404833 h 756657"/>
                  <a:gd name="connsiteX19" fmla="*/ 373378 w 522033"/>
                  <a:gd name="connsiteY19" fmla="*/ 484401 h 756657"/>
                  <a:gd name="connsiteX20" fmla="*/ 262164 w 522033"/>
                  <a:gd name="connsiteY20" fmla="*/ 691816 h 756657"/>
                  <a:gd name="connsiteX21" fmla="*/ 359101 w 522033"/>
                  <a:gd name="connsiteY21" fmla="*/ 331219 h 756657"/>
                  <a:gd name="connsiteX22" fmla="*/ 198921 w 522033"/>
                  <a:gd name="connsiteY22" fmla="*/ 337822 h 756657"/>
                  <a:gd name="connsiteX23" fmla="*/ 102533 w 522033"/>
                  <a:gd name="connsiteY23" fmla="*/ 398028 h 756657"/>
                  <a:gd name="connsiteX24" fmla="*/ 58419 w 522033"/>
                  <a:gd name="connsiteY24" fmla="*/ 312521 h 756657"/>
                  <a:gd name="connsiteX25" fmla="*/ 202237 w 522033"/>
                  <a:gd name="connsiteY25" fmla="*/ 144210 h 756657"/>
                  <a:gd name="connsiteX26" fmla="*/ 138163 w 522033"/>
                  <a:gd name="connsiteY26" fmla="*/ 75543 h 756657"/>
                  <a:gd name="connsiteX27" fmla="*/ 33042 w 522033"/>
                  <a:gd name="connsiteY27" fmla="*/ 241615 h 756657"/>
                  <a:gd name="connsiteX28" fmla="*/ 7 w 522033"/>
                  <a:gd name="connsiteY28" fmla="*/ 151323 h 756657"/>
                  <a:gd name="connsiteX0" fmla="*/ 330830 w 525096"/>
                  <a:gd name="connsiteY0" fmla="*/ 550606 h 756657"/>
                  <a:gd name="connsiteX1" fmla="*/ 282604 w 525096"/>
                  <a:gd name="connsiteY1" fmla="*/ 476895 h 756657"/>
                  <a:gd name="connsiteX2" fmla="*/ 178184 w 525096"/>
                  <a:gd name="connsiteY2" fmla="*/ 480370 h 756657"/>
                  <a:gd name="connsiteX3" fmla="*/ 132869 w 525096"/>
                  <a:gd name="connsiteY3" fmla="*/ 593179 h 756657"/>
                  <a:gd name="connsiteX4" fmla="*/ 215680 w 525096"/>
                  <a:gd name="connsiteY4" fmla="*/ 684497 h 756657"/>
                  <a:gd name="connsiteX5" fmla="*/ 330830 w 525096"/>
                  <a:gd name="connsiteY5" fmla="*/ 550606 h 756657"/>
                  <a:gd name="connsiteX6" fmla="*/ 7 w 525096"/>
                  <a:gd name="connsiteY6" fmla="*/ 151323 h 756657"/>
                  <a:gd name="connsiteX7" fmla="*/ 18651 w 525096"/>
                  <a:gd name="connsiteY7" fmla="*/ 118754 h 756657"/>
                  <a:gd name="connsiteX8" fmla="*/ 120679 w 525096"/>
                  <a:gd name="connsiteY8" fmla="*/ 247 h 756657"/>
                  <a:gd name="connsiteX9" fmla="*/ 256685 w 525096"/>
                  <a:gd name="connsiteY9" fmla="*/ 80654 h 756657"/>
                  <a:gd name="connsiteX10" fmla="*/ 124546 w 525096"/>
                  <a:gd name="connsiteY10" fmla="*/ 322834 h 756657"/>
                  <a:gd name="connsiteX11" fmla="*/ 329423 w 525096"/>
                  <a:gd name="connsiteY11" fmla="*/ 253550 h 756657"/>
                  <a:gd name="connsiteX12" fmla="*/ 497171 w 525096"/>
                  <a:gd name="connsiteY12" fmla="*/ 324016 h 756657"/>
                  <a:gd name="connsiteX13" fmla="*/ 513062 w 525096"/>
                  <a:gd name="connsiteY13" fmla="*/ 517222 h 756657"/>
                  <a:gd name="connsiteX14" fmla="*/ 431417 w 525096"/>
                  <a:gd name="connsiteY14" fmla="*/ 685241 h 756657"/>
                  <a:gd name="connsiteX15" fmla="*/ 236011 w 525096"/>
                  <a:gd name="connsiteY15" fmla="*/ 756657 h 756657"/>
                  <a:gd name="connsiteX16" fmla="*/ 83492 w 525096"/>
                  <a:gd name="connsiteY16" fmla="*/ 684870 h 756657"/>
                  <a:gd name="connsiteX17" fmla="*/ 56844 w 525096"/>
                  <a:gd name="connsiteY17" fmla="*/ 533042 h 756657"/>
                  <a:gd name="connsiteX18" fmla="*/ 161454 w 525096"/>
                  <a:gd name="connsiteY18" fmla="*/ 404833 h 756657"/>
                  <a:gd name="connsiteX19" fmla="*/ 373378 w 525096"/>
                  <a:gd name="connsiteY19" fmla="*/ 484401 h 756657"/>
                  <a:gd name="connsiteX20" fmla="*/ 262164 w 525096"/>
                  <a:gd name="connsiteY20" fmla="*/ 691816 h 756657"/>
                  <a:gd name="connsiteX21" fmla="*/ 359101 w 525096"/>
                  <a:gd name="connsiteY21" fmla="*/ 331219 h 756657"/>
                  <a:gd name="connsiteX22" fmla="*/ 198921 w 525096"/>
                  <a:gd name="connsiteY22" fmla="*/ 337822 h 756657"/>
                  <a:gd name="connsiteX23" fmla="*/ 102533 w 525096"/>
                  <a:gd name="connsiteY23" fmla="*/ 398028 h 756657"/>
                  <a:gd name="connsiteX24" fmla="*/ 58419 w 525096"/>
                  <a:gd name="connsiteY24" fmla="*/ 312521 h 756657"/>
                  <a:gd name="connsiteX25" fmla="*/ 202237 w 525096"/>
                  <a:gd name="connsiteY25" fmla="*/ 144210 h 756657"/>
                  <a:gd name="connsiteX26" fmla="*/ 138163 w 525096"/>
                  <a:gd name="connsiteY26" fmla="*/ 75543 h 756657"/>
                  <a:gd name="connsiteX27" fmla="*/ 33042 w 525096"/>
                  <a:gd name="connsiteY27" fmla="*/ 241615 h 756657"/>
                  <a:gd name="connsiteX28" fmla="*/ 7 w 525096"/>
                  <a:gd name="connsiteY28" fmla="*/ 151323 h 756657"/>
                  <a:gd name="connsiteX0" fmla="*/ 330830 w 525096"/>
                  <a:gd name="connsiteY0" fmla="*/ 550606 h 756657"/>
                  <a:gd name="connsiteX1" fmla="*/ 282604 w 525096"/>
                  <a:gd name="connsiteY1" fmla="*/ 476895 h 756657"/>
                  <a:gd name="connsiteX2" fmla="*/ 178184 w 525096"/>
                  <a:gd name="connsiteY2" fmla="*/ 480370 h 756657"/>
                  <a:gd name="connsiteX3" fmla="*/ 132869 w 525096"/>
                  <a:gd name="connsiteY3" fmla="*/ 593179 h 756657"/>
                  <a:gd name="connsiteX4" fmla="*/ 215680 w 525096"/>
                  <a:gd name="connsiteY4" fmla="*/ 684497 h 756657"/>
                  <a:gd name="connsiteX5" fmla="*/ 330830 w 525096"/>
                  <a:gd name="connsiteY5" fmla="*/ 550606 h 756657"/>
                  <a:gd name="connsiteX6" fmla="*/ 7 w 525096"/>
                  <a:gd name="connsiteY6" fmla="*/ 151323 h 756657"/>
                  <a:gd name="connsiteX7" fmla="*/ 18651 w 525096"/>
                  <a:gd name="connsiteY7" fmla="*/ 118754 h 756657"/>
                  <a:gd name="connsiteX8" fmla="*/ 120679 w 525096"/>
                  <a:gd name="connsiteY8" fmla="*/ 247 h 756657"/>
                  <a:gd name="connsiteX9" fmla="*/ 256685 w 525096"/>
                  <a:gd name="connsiteY9" fmla="*/ 80654 h 756657"/>
                  <a:gd name="connsiteX10" fmla="*/ 124546 w 525096"/>
                  <a:gd name="connsiteY10" fmla="*/ 322834 h 756657"/>
                  <a:gd name="connsiteX11" fmla="*/ 329423 w 525096"/>
                  <a:gd name="connsiteY11" fmla="*/ 253550 h 756657"/>
                  <a:gd name="connsiteX12" fmla="*/ 497171 w 525096"/>
                  <a:gd name="connsiteY12" fmla="*/ 324016 h 756657"/>
                  <a:gd name="connsiteX13" fmla="*/ 513062 w 525096"/>
                  <a:gd name="connsiteY13" fmla="*/ 517222 h 756657"/>
                  <a:gd name="connsiteX14" fmla="*/ 431417 w 525096"/>
                  <a:gd name="connsiteY14" fmla="*/ 685241 h 756657"/>
                  <a:gd name="connsiteX15" fmla="*/ 236011 w 525096"/>
                  <a:gd name="connsiteY15" fmla="*/ 756657 h 756657"/>
                  <a:gd name="connsiteX16" fmla="*/ 83492 w 525096"/>
                  <a:gd name="connsiteY16" fmla="*/ 684870 h 756657"/>
                  <a:gd name="connsiteX17" fmla="*/ 56844 w 525096"/>
                  <a:gd name="connsiteY17" fmla="*/ 533042 h 756657"/>
                  <a:gd name="connsiteX18" fmla="*/ 161454 w 525096"/>
                  <a:gd name="connsiteY18" fmla="*/ 404833 h 756657"/>
                  <a:gd name="connsiteX19" fmla="*/ 373378 w 525096"/>
                  <a:gd name="connsiteY19" fmla="*/ 484401 h 756657"/>
                  <a:gd name="connsiteX20" fmla="*/ 262164 w 525096"/>
                  <a:gd name="connsiteY20" fmla="*/ 691816 h 756657"/>
                  <a:gd name="connsiteX21" fmla="*/ 359101 w 525096"/>
                  <a:gd name="connsiteY21" fmla="*/ 331219 h 756657"/>
                  <a:gd name="connsiteX22" fmla="*/ 198921 w 525096"/>
                  <a:gd name="connsiteY22" fmla="*/ 337822 h 756657"/>
                  <a:gd name="connsiteX23" fmla="*/ 102533 w 525096"/>
                  <a:gd name="connsiteY23" fmla="*/ 398028 h 756657"/>
                  <a:gd name="connsiteX24" fmla="*/ 58419 w 525096"/>
                  <a:gd name="connsiteY24" fmla="*/ 312521 h 756657"/>
                  <a:gd name="connsiteX25" fmla="*/ 202237 w 525096"/>
                  <a:gd name="connsiteY25" fmla="*/ 144210 h 756657"/>
                  <a:gd name="connsiteX26" fmla="*/ 138163 w 525096"/>
                  <a:gd name="connsiteY26" fmla="*/ 75543 h 756657"/>
                  <a:gd name="connsiteX27" fmla="*/ 33042 w 525096"/>
                  <a:gd name="connsiteY27" fmla="*/ 241615 h 756657"/>
                  <a:gd name="connsiteX28" fmla="*/ 7 w 525096"/>
                  <a:gd name="connsiteY28" fmla="*/ 151323 h 756657"/>
                  <a:gd name="connsiteX0" fmla="*/ 330830 w 524231"/>
                  <a:gd name="connsiteY0" fmla="*/ 550606 h 756657"/>
                  <a:gd name="connsiteX1" fmla="*/ 282604 w 524231"/>
                  <a:gd name="connsiteY1" fmla="*/ 476895 h 756657"/>
                  <a:gd name="connsiteX2" fmla="*/ 178184 w 524231"/>
                  <a:gd name="connsiteY2" fmla="*/ 480370 h 756657"/>
                  <a:gd name="connsiteX3" fmla="*/ 132869 w 524231"/>
                  <a:gd name="connsiteY3" fmla="*/ 593179 h 756657"/>
                  <a:gd name="connsiteX4" fmla="*/ 215680 w 524231"/>
                  <a:gd name="connsiteY4" fmla="*/ 684497 h 756657"/>
                  <a:gd name="connsiteX5" fmla="*/ 330830 w 524231"/>
                  <a:gd name="connsiteY5" fmla="*/ 550606 h 756657"/>
                  <a:gd name="connsiteX6" fmla="*/ 7 w 524231"/>
                  <a:gd name="connsiteY6" fmla="*/ 151323 h 756657"/>
                  <a:gd name="connsiteX7" fmla="*/ 18651 w 524231"/>
                  <a:gd name="connsiteY7" fmla="*/ 118754 h 756657"/>
                  <a:gd name="connsiteX8" fmla="*/ 120679 w 524231"/>
                  <a:gd name="connsiteY8" fmla="*/ 247 h 756657"/>
                  <a:gd name="connsiteX9" fmla="*/ 256685 w 524231"/>
                  <a:gd name="connsiteY9" fmla="*/ 80654 h 756657"/>
                  <a:gd name="connsiteX10" fmla="*/ 124546 w 524231"/>
                  <a:gd name="connsiteY10" fmla="*/ 322834 h 756657"/>
                  <a:gd name="connsiteX11" fmla="*/ 329423 w 524231"/>
                  <a:gd name="connsiteY11" fmla="*/ 253550 h 756657"/>
                  <a:gd name="connsiteX12" fmla="*/ 497171 w 524231"/>
                  <a:gd name="connsiteY12" fmla="*/ 324016 h 756657"/>
                  <a:gd name="connsiteX13" fmla="*/ 513062 w 524231"/>
                  <a:gd name="connsiteY13" fmla="*/ 517222 h 756657"/>
                  <a:gd name="connsiteX14" fmla="*/ 431417 w 524231"/>
                  <a:gd name="connsiteY14" fmla="*/ 685241 h 756657"/>
                  <a:gd name="connsiteX15" fmla="*/ 236011 w 524231"/>
                  <a:gd name="connsiteY15" fmla="*/ 756657 h 756657"/>
                  <a:gd name="connsiteX16" fmla="*/ 83492 w 524231"/>
                  <a:gd name="connsiteY16" fmla="*/ 684870 h 756657"/>
                  <a:gd name="connsiteX17" fmla="*/ 56844 w 524231"/>
                  <a:gd name="connsiteY17" fmla="*/ 533042 h 756657"/>
                  <a:gd name="connsiteX18" fmla="*/ 161454 w 524231"/>
                  <a:gd name="connsiteY18" fmla="*/ 404833 h 756657"/>
                  <a:gd name="connsiteX19" fmla="*/ 373378 w 524231"/>
                  <a:gd name="connsiteY19" fmla="*/ 484401 h 756657"/>
                  <a:gd name="connsiteX20" fmla="*/ 262164 w 524231"/>
                  <a:gd name="connsiteY20" fmla="*/ 691816 h 756657"/>
                  <a:gd name="connsiteX21" fmla="*/ 359101 w 524231"/>
                  <a:gd name="connsiteY21" fmla="*/ 331219 h 756657"/>
                  <a:gd name="connsiteX22" fmla="*/ 198921 w 524231"/>
                  <a:gd name="connsiteY22" fmla="*/ 337822 h 756657"/>
                  <a:gd name="connsiteX23" fmla="*/ 102533 w 524231"/>
                  <a:gd name="connsiteY23" fmla="*/ 398028 h 756657"/>
                  <a:gd name="connsiteX24" fmla="*/ 58419 w 524231"/>
                  <a:gd name="connsiteY24" fmla="*/ 312521 h 756657"/>
                  <a:gd name="connsiteX25" fmla="*/ 202237 w 524231"/>
                  <a:gd name="connsiteY25" fmla="*/ 144210 h 756657"/>
                  <a:gd name="connsiteX26" fmla="*/ 138163 w 524231"/>
                  <a:gd name="connsiteY26" fmla="*/ 75543 h 756657"/>
                  <a:gd name="connsiteX27" fmla="*/ 33042 w 524231"/>
                  <a:gd name="connsiteY27" fmla="*/ 241615 h 756657"/>
                  <a:gd name="connsiteX28" fmla="*/ 7 w 524231"/>
                  <a:gd name="connsiteY28" fmla="*/ 151323 h 756657"/>
                  <a:gd name="connsiteX0" fmla="*/ 330830 w 527963"/>
                  <a:gd name="connsiteY0" fmla="*/ 550606 h 756657"/>
                  <a:gd name="connsiteX1" fmla="*/ 282604 w 527963"/>
                  <a:gd name="connsiteY1" fmla="*/ 476895 h 756657"/>
                  <a:gd name="connsiteX2" fmla="*/ 178184 w 527963"/>
                  <a:gd name="connsiteY2" fmla="*/ 480370 h 756657"/>
                  <a:gd name="connsiteX3" fmla="*/ 132869 w 527963"/>
                  <a:gd name="connsiteY3" fmla="*/ 593179 h 756657"/>
                  <a:gd name="connsiteX4" fmla="*/ 215680 w 527963"/>
                  <a:gd name="connsiteY4" fmla="*/ 684497 h 756657"/>
                  <a:gd name="connsiteX5" fmla="*/ 330830 w 527963"/>
                  <a:gd name="connsiteY5" fmla="*/ 550606 h 756657"/>
                  <a:gd name="connsiteX6" fmla="*/ 7 w 527963"/>
                  <a:gd name="connsiteY6" fmla="*/ 151323 h 756657"/>
                  <a:gd name="connsiteX7" fmla="*/ 18651 w 527963"/>
                  <a:gd name="connsiteY7" fmla="*/ 118754 h 756657"/>
                  <a:gd name="connsiteX8" fmla="*/ 120679 w 527963"/>
                  <a:gd name="connsiteY8" fmla="*/ 247 h 756657"/>
                  <a:gd name="connsiteX9" fmla="*/ 256685 w 527963"/>
                  <a:gd name="connsiteY9" fmla="*/ 80654 h 756657"/>
                  <a:gd name="connsiteX10" fmla="*/ 124546 w 527963"/>
                  <a:gd name="connsiteY10" fmla="*/ 322834 h 756657"/>
                  <a:gd name="connsiteX11" fmla="*/ 329423 w 527963"/>
                  <a:gd name="connsiteY11" fmla="*/ 253550 h 756657"/>
                  <a:gd name="connsiteX12" fmla="*/ 497171 w 527963"/>
                  <a:gd name="connsiteY12" fmla="*/ 324016 h 756657"/>
                  <a:gd name="connsiteX13" fmla="*/ 513062 w 527963"/>
                  <a:gd name="connsiteY13" fmla="*/ 517222 h 756657"/>
                  <a:gd name="connsiteX14" fmla="*/ 431417 w 527963"/>
                  <a:gd name="connsiteY14" fmla="*/ 685241 h 756657"/>
                  <a:gd name="connsiteX15" fmla="*/ 236011 w 527963"/>
                  <a:gd name="connsiteY15" fmla="*/ 756657 h 756657"/>
                  <a:gd name="connsiteX16" fmla="*/ 83492 w 527963"/>
                  <a:gd name="connsiteY16" fmla="*/ 684870 h 756657"/>
                  <a:gd name="connsiteX17" fmla="*/ 56844 w 527963"/>
                  <a:gd name="connsiteY17" fmla="*/ 533042 h 756657"/>
                  <a:gd name="connsiteX18" fmla="*/ 161454 w 527963"/>
                  <a:gd name="connsiteY18" fmla="*/ 404833 h 756657"/>
                  <a:gd name="connsiteX19" fmla="*/ 373378 w 527963"/>
                  <a:gd name="connsiteY19" fmla="*/ 484401 h 756657"/>
                  <a:gd name="connsiteX20" fmla="*/ 262164 w 527963"/>
                  <a:gd name="connsiteY20" fmla="*/ 691816 h 756657"/>
                  <a:gd name="connsiteX21" fmla="*/ 359101 w 527963"/>
                  <a:gd name="connsiteY21" fmla="*/ 331219 h 756657"/>
                  <a:gd name="connsiteX22" fmla="*/ 198921 w 527963"/>
                  <a:gd name="connsiteY22" fmla="*/ 337822 h 756657"/>
                  <a:gd name="connsiteX23" fmla="*/ 102533 w 527963"/>
                  <a:gd name="connsiteY23" fmla="*/ 398028 h 756657"/>
                  <a:gd name="connsiteX24" fmla="*/ 58419 w 527963"/>
                  <a:gd name="connsiteY24" fmla="*/ 312521 h 756657"/>
                  <a:gd name="connsiteX25" fmla="*/ 202237 w 527963"/>
                  <a:gd name="connsiteY25" fmla="*/ 144210 h 756657"/>
                  <a:gd name="connsiteX26" fmla="*/ 138163 w 527963"/>
                  <a:gd name="connsiteY26" fmla="*/ 75543 h 756657"/>
                  <a:gd name="connsiteX27" fmla="*/ 33042 w 527963"/>
                  <a:gd name="connsiteY27" fmla="*/ 241615 h 756657"/>
                  <a:gd name="connsiteX28" fmla="*/ 7 w 527963"/>
                  <a:gd name="connsiteY28" fmla="*/ 151323 h 756657"/>
                  <a:gd name="connsiteX0" fmla="*/ 330830 w 533000"/>
                  <a:gd name="connsiteY0" fmla="*/ 550606 h 756657"/>
                  <a:gd name="connsiteX1" fmla="*/ 282604 w 533000"/>
                  <a:gd name="connsiteY1" fmla="*/ 476895 h 756657"/>
                  <a:gd name="connsiteX2" fmla="*/ 178184 w 533000"/>
                  <a:gd name="connsiteY2" fmla="*/ 480370 h 756657"/>
                  <a:gd name="connsiteX3" fmla="*/ 132869 w 533000"/>
                  <a:gd name="connsiteY3" fmla="*/ 593179 h 756657"/>
                  <a:gd name="connsiteX4" fmla="*/ 215680 w 533000"/>
                  <a:gd name="connsiteY4" fmla="*/ 684497 h 756657"/>
                  <a:gd name="connsiteX5" fmla="*/ 330830 w 533000"/>
                  <a:gd name="connsiteY5" fmla="*/ 550606 h 756657"/>
                  <a:gd name="connsiteX6" fmla="*/ 7 w 533000"/>
                  <a:gd name="connsiteY6" fmla="*/ 151323 h 756657"/>
                  <a:gd name="connsiteX7" fmla="*/ 18651 w 533000"/>
                  <a:gd name="connsiteY7" fmla="*/ 118754 h 756657"/>
                  <a:gd name="connsiteX8" fmla="*/ 120679 w 533000"/>
                  <a:gd name="connsiteY8" fmla="*/ 247 h 756657"/>
                  <a:gd name="connsiteX9" fmla="*/ 256685 w 533000"/>
                  <a:gd name="connsiteY9" fmla="*/ 80654 h 756657"/>
                  <a:gd name="connsiteX10" fmla="*/ 124546 w 533000"/>
                  <a:gd name="connsiteY10" fmla="*/ 322834 h 756657"/>
                  <a:gd name="connsiteX11" fmla="*/ 329423 w 533000"/>
                  <a:gd name="connsiteY11" fmla="*/ 253550 h 756657"/>
                  <a:gd name="connsiteX12" fmla="*/ 497171 w 533000"/>
                  <a:gd name="connsiteY12" fmla="*/ 324016 h 756657"/>
                  <a:gd name="connsiteX13" fmla="*/ 523603 w 533000"/>
                  <a:gd name="connsiteY13" fmla="*/ 527276 h 756657"/>
                  <a:gd name="connsiteX14" fmla="*/ 431417 w 533000"/>
                  <a:gd name="connsiteY14" fmla="*/ 685241 h 756657"/>
                  <a:gd name="connsiteX15" fmla="*/ 236011 w 533000"/>
                  <a:gd name="connsiteY15" fmla="*/ 756657 h 756657"/>
                  <a:gd name="connsiteX16" fmla="*/ 83492 w 533000"/>
                  <a:gd name="connsiteY16" fmla="*/ 684870 h 756657"/>
                  <a:gd name="connsiteX17" fmla="*/ 56844 w 533000"/>
                  <a:gd name="connsiteY17" fmla="*/ 533042 h 756657"/>
                  <a:gd name="connsiteX18" fmla="*/ 161454 w 533000"/>
                  <a:gd name="connsiteY18" fmla="*/ 404833 h 756657"/>
                  <a:gd name="connsiteX19" fmla="*/ 373378 w 533000"/>
                  <a:gd name="connsiteY19" fmla="*/ 484401 h 756657"/>
                  <a:gd name="connsiteX20" fmla="*/ 262164 w 533000"/>
                  <a:gd name="connsiteY20" fmla="*/ 691816 h 756657"/>
                  <a:gd name="connsiteX21" fmla="*/ 359101 w 533000"/>
                  <a:gd name="connsiteY21" fmla="*/ 331219 h 756657"/>
                  <a:gd name="connsiteX22" fmla="*/ 198921 w 533000"/>
                  <a:gd name="connsiteY22" fmla="*/ 337822 h 756657"/>
                  <a:gd name="connsiteX23" fmla="*/ 102533 w 533000"/>
                  <a:gd name="connsiteY23" fmla="*/ 398028 h 756657"/>
                  <a:gd name="connsiteX24" fmla="*/ 58419 w 533000"/>
                  <a:gd name="connsiteY24" fmla="*/ 312521 h 756657"/>
                  <a:gd name="connsiteX25" fmla="*/ 202237 w 533000"/>
                  <a:gd name="connsiteY25" fmla="*/ 144210 h 756657"/>
                  <a:gd name="connsiteX26" fmla="*/ 138163 w 533000"/>
                  <a:gd name="connsiteY26" fmla="*/ 75543 h 756657"/>
                  <a:gd name="connsiteX27" fmla="*/ 33042 w 533000"/>
                  <a:gd name="connsiteY27" fmla="*/ 241615 h 756657"/>
                  <a:gd name="connsiteX28" fmla="*/ 7 w 533000"/>
                  <a:gd name="connsiteY28" fmla="*/ 151323 h 756657"/>
                  <a:gd name="connsiteX0" fmla="*/ 330830 w 533000"/>
                  <a:gd name="connsiteY0" fmla="*/ 550606 h 756657"/>
                  <a:gd name="connsiteX1" fmla="*/ 282604 w 533000"/>
                  <a:gd name="connsiteY1" fmla="*/ 476895 h 756657"/>
                  <a:gd name="connsiteX2" fmla="*/ 178184 w 533000"/>
                  <a:gd name="connsiteY2" fmla="*/ 480370 h 756657"/>
                  <a:gd name="connsiteX3" fmla="*/ 132869 w 533000"/>
                  <a:gd name="connsiteY3" fmla="*/ 593179 h 756657"/>
                  <a:gd name="connsiteX4" fmla="*/ 215680 w 533000"/>
                  <a:gd name="connsiteY4" fmla="*/ 684497 h 756657"/>
                  <a:gd name="connsiteX5" fmla="*/ 330830 w 533000"/>
                  <a:gd name="connsiteY5" fmla="*/ 550606 h 756657"/>
                  <a:gd name="connsiteX6" fmla="*/ 7 w 533000"/>
                  <a:gd name="connsiteY6" fmla="*/ 151323 h 756657"/>
                  <a:gd name="connsiteX7" fmla="*/ 18651 w 533000"/>
                  <a:gd name="connsiteY7" fmla="*/ 118754 h 756657"/>
                  <a:gd name="connsiteX8" fmla="*/ 120679 w 533000"/>
                  <a:gd name="connsiteY8" fmla="*/ 247 h 756657"/>
                  <a:gd name="connsiteX9" fmla="*/ 256685 w 533000"/>
                  <a:gd name="connsiteY9" fmla="*/ 80654 h 756657"/>
                  <a:gd name="connsiteX10" fmla="*/ 124546 w 533000"/>
                  <a:gd name="connsiteY10" fmla="*/ 322834 h 756657"/>
                  <a:gd name="connsiteX11" fmla="*/ 329423 w 533000"/>
                  <a:gd name="connsiteY11" fmla="*/ 253550 h 756657"/>
                  <a:gd name="connsiteX12" fmla="*/ 497171 w 533000"/>
                  <a:gd name="connsiteY12" fmla="*/ 324016 h 756657"/>
                  <a:gd name="connsiteX13" fmla="*/ 523603 w 533000"/>
                  <a:gd name="connsiteY13" fmla="*/ 527276 h 756657"/>
                  <a:gd name="connsiteX14" fmla="*/ 431417 w 533000"/>
                  <a:gd name="connsiteY14" fmla="*/ 685241 h 756657"/>
                  <a:gd name="connsiteX15" fmla="*/ 236011 w 533000"/>
                  <a:gd name="connsiteY15" fmla="*/ 756657 h 756657"/>
                  <a:gd name="connsiteX16" fmla="*/ 83492 w 533000"/>
                  <a:gd name="connsiteY16" fmla="*/ 684870 h 756657"/>
                  <a:gd name="connsiteX17" fmla="*/ 56844 w 533000"/>
                  <a:gd name="connsiteY17" fmla="*/ 533042 h 756657"/>
                  <a:gd name="connsiteX18" fmla="*/ 161454 w 533000"/>
                  <a:gd name="connsiteY18" fmla="*/ 404833 h 756657"/>
                  <a:gd name="connsiteX19" fmla="*/ 373378 w 533000"/>
                  <a:gd name="connsiteY19" fmla="*/ 484401 h 756657"/>
                  <a:gd name="connsiteX20" fmla="*/ 262164 w 533000"/>
                  <a:gd name="connsiteY20" fmla="*/ 691816 h 756657"/>
                  <a:gd name="connsiteX21" fmla="*/ 359101 w 533000"/>
                  <a:gd name="connsiteY21" fmla="*/ 331219 h 756657"/>
                  <a:gd name="connsiteX22" fmla="*/ 198921 w 533000"/>
                  <a:gd name="connsiteY22" fmla="*/ 337822 h 756657"/>
                  <a:gd name="connsiteX23" fmla="*/ 102533 w 533000"/>
                  <a:gd name="connsiteY23" fmla="*/ 398028 h 756657"/>
                  <a:gd name="connsiteX24" fmla="*/ 58419 w 533000"/>
                  <a:gd name="connsiteY24" fmla="*/ 312521 h 756657"/>
                  <a:gd name="connsiteX25" fmla="*/ 202237 w 533000"/>
                  <a:gd name="connsiteY25" fmla="*/ 144210 h 756657"/>
                  <a:gd name="connsiteX26" fmla="*/ 138163 w 533000"/>
                  <a:gd name="connsiteY26" fmla="*/ 75543 h 756657"/>
                  <a:gd name="connsiteX27" fmla="*/ 33042 w 533000"/>
                  <a:gd name="connsiteY27" fmla="*/ 241615 h 756657"/>
                  <a:gd name="connsiteX28" fmla="*/ 7 w 533000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7276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61454 w 534565"/>
                  <a:gd name="connsiteY18" fmla="*/ 404833 h 756657"/>
                  <a:gd name="connsiteX19" fmla="*/ 373378 w 534565"/>
                  <a:gd name="connsiteY19" fmla="*/ 484401 h 756657"/>
                  <a:gd name="connsiteX20" fmla="*/ 262164 w 534565"/>
                  <a:gd name="connsiteY20" fmla="*/ 691816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7276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61454 w 534565"/>
                  <a:gd name="connsiteY18" fmla="*/ 404833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7276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61454 w 534565"/>
                  <a:gd name="connsiteY18" fmla="*/ 404833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44259"/>
                  <a:gd name="connsiteY0" fmla="*/ 550606 h 756657"/>
                  <a:gd name="connsiteX1" fmla="*/ 282604 w 544259"/>
                  <a:gd name="connsiteY1" fmla="*/ 476895 h 756657"/>
                  <a:gd name="connsiteX2" fmla="*/ 178184 w 544259"/>
                  <a:gd name="connsiteY2" fmla="*/ 480370 h 756657"/>
                  <a:gd name="connsiteX3" fmla="*/ 132869 w 544259"/>
                  <a:gd name="connsiteY3" fmla="*/ 593179 h 756657"/>
                  <a:gd name="connsiteX4" fmla="*/ 215680 w 544259"/>
                  <a:gd name="connsiteY4" fmla="*/ 684497 h 756657"/>
                  <a:gd name="connsiteX5" fmla="*/ 330830 w 544259"/>
                  <a:gd name="connsiteY5" fmla="*/ 550606 h 756657"/>
                  <a:gd name="connsiteX6" fmla="*/ 7 w 544259"/>
                  <a:gd name="connsiteY6" fmla="*/ 151323 h 756657"/>
                  <a:gd name="connsiteX7" fmla="*/ 18651 w 544259"/>
                  <a:gd name="connsiteY7" fmla="*/ 118754 h 756657"/>
                  <a:gd name="connsiteX8" fmla="*/ 120679 w 544259"/>
                  <a:gd name="connsiteY8" fmla="*/ 247 h 756657"/>
                  <a:gd name="connsiteX9" fmla="*/ 256685 w 544259"/>
                  <a:gd name="connsiteY9" fmla="*/ 80654 h 756657"/>
                  <a:gd name="connsiteX10" fmla="*/ 124546 w 544259"/>
                  <a:gd name="connsiteY10" fmla="*/ 322834 h 756657"/>
                  <a:gd name="connsiteX11" fmla="*/ 329423 w 544259"/>
                  <a:gd name="connsiteY11" fmla="*/ 253550 h 756657"/>
                  <a:gd name="connsiteX12" fmla="*/ 497171 w 544259"/>
                  <a:gd name="connsiteY12" fmla="*/ 324016 h 756657"/>
                  <a:gd name="connsiteX13" fmla="*/ 535315 w 544259"/>
                  <a:gd name="connsiteY13" fmla="*/ 523925 h 756657"/>
                  <a:gd name="connsiteX14" fmla="*/ 431417 w 544259"/>
                  <a:gd name="connsiteY14" fmla="*/ 685241 h 756657"/>
                  <a:gd name="connsiteX15" fmla="*/ 236011 w 544259"/>
                  <a:gd name="connsiteY15" fmla="*/ 756657 h 756657"/>
                  <a:gd name="connsiteX16" fmla="*/ 83492 w 544259"/>
                  <a:gd name="connsiteY16" fmla="*/ 684870 h 756657"/>
                  <a:gd name="connsiteX17" fmla="*/ 56844 w 544259"/>
                  <a:gd name="connsiteY17" fmla="*/ 533042 h 756657"/>
                  <a:gd name="connsiteX18" fmla="*/ 161454 w 544259"/>
                  <a:gd name="connsiteY18" fmla="*/ 404833 h 756657"/>
                  <a:gd name="connsiteX19" fmla="*/ 373378 w 544259"/>
                  <a:gd name="connsiteY19" fmla="*/ 484401 h 756657"/>
                  <a:gd name="connsiteX20" fmla="*/ 262164 w 544259"/>
                  <a:gd name="connsiteY20" fmla="*/ 689582 h 756657"/>
                  <a:gd name="connsiteX21" fmla="*/ 359101 w 544259"/>
                  <a:gd name="connsiteY21" fmla="*/ 331219 h 756657"/>
                  <a:gd name="connsiteX22" fmla="*/ 198921 w 544259"/>
                  <a:gd name="connsiteY22" fmla="*/ 337822 h 756657"/>
                  <a:gd name="connsiteX23" fmla="*/ 102533 w 544259"/>
                  <a:gd name="connsiteY23" fmla="*/ 398028 h 756657"/>
                  <a:gd name="connsiteX24" fmla="*/ 58419 w 544259"/>
                  <a:gd name="connsiteY24" fmla="*/ 312521 h 756657"/>
                  <a:gd name="connsiteX25" fmla="*/ 202237 w 544259"/>
                  <a:gd name="connsiteY25" fmla="*/ 144210 h 756657"/>
                  <a:gd name="connsiteX26" fmla="*/ 138163 w 544259"/>
                  <a:gd name="connsiteY26" fmla="*/ 75543 h 756657"/>
                  <a:gd name="connsiteX27" fmla="*/ 33042 w 544259"/>
                  <a:gd name="connsiteY27" fmla="*/ 241615 h 756657"/>
                  <a:gd name="connsiteX28" fmla="*/ 7 w 544259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5042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61454 w 534565"/>
                  <a:gd name="connsiteY18" fmla="*/ 404833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5042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70824 w 534565"/>
                  <a:gd name="connsiteY18" fmla="*/ 403716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5042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70824 w 534565"/>
                  <a:gd name="connsiteY18" fmla="*/ 403716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5042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70824 w 534565"/>
                  <a:gd name="connsiteY18" fmla="*/ 403716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747"/>
                  <a:gd name="connsiteX1" fmla="*/ 282604 w 534565"/>
                  <a:gd name="connsiteY1" fmla="*/ 476895 h 756747"/>
                  <a:gd name="connsiteX2" fmla="*/ 178184 w 534565"/>
                  <a:gd name="connsiteY2" fmla="*/ 480370 h 756747"/>
                  <a:gd name="connsiteX3" fmla="*/ 132869 w 534565"/>
                  <a:gd name="connsiteY3" fmla="*/ 593179 h 756747"/>
                  <a:gd name="connsiteX4" fmla="*/ 215680 w 534565"/>
                  <a:gd name="connsiteY4" fmla="*/ 684497 h 756747"/>
                  <a:gd name="connsiteX5" fmla="*/ 330830 w 534565"/>
                  <a:gd name="connsiteY5" fmla="*/ 550606 h 756747"/>
                  <a:gd name="connsiteX6" fmla="*/ 7 w 534565"/>
                  <a:gd name="connsiteY6" fmla="*/ 151323 h 756747"/>
                  <a:gd name="connsiteX7" fmla="*/ 18651 w 534565"/>
                  <a:gd name="connsiteY7" fmla="*/ 118754 h 756747"/>
                  <a:gd name="connsiteX8" fmla="*/ 120679 w 534565"/>
                  <a:gd name="connsiteY8" fmla="*/ 247 h 756747"/>
                  <a:gd name="connsiteX9" fmla="*/ 256685 w 534565"/>
                  <a:gd name="connsiteY9" fmla="*/ 80654 h 756747"/>
                  <a:gd name="connsiteX10" fmla="*/ 124546 w 534565"/>
                  <a:gd name="connsiteY10" fmla="*/ 322834 h 756747"/>
                  <a:gd name="connsiteX11" fmla="*/ 329423 w 534565"/>
                  <a:gd name="connsiteY11" fmla="*/ 253550 h 756747"/>
                  <a:gd name="connsiteX12" fmla="*/ 497171 w 534565"/>
                  <a:gd name="connsiteY12" fmla="*/ 324016 h 756747"/>
                  <a:gd name="connsiteX13" fmla="*/ 523603 w 534565"/>
                  <a:gd name="connsiteY13" fmla="*/ 525042 h 756747"/>
                  <a:gd name="connsiteX14" fmla="*/ 431417 w 534565"/>
                  <a:gd name="connsiteY14" fmla="*/ 685241 h 756747"/>
                  <a:gd name="connsiteX15" fmla="*/ 236011 w 534565"/>
                  <a:gd name="connsiteY15" fmla="*/ 756657 h 756747"/>
                  <a:gd name="connsiteX16" fmla="*/ 83492 w 534565"/>
                  <a:gd name="connsiteY16" fmla="*/ 672582 h 756747"/>
                  <a:gd name="connsiteX17" fmla="*/ 56844 w 534565"/>
                  <a:gd name="connsiteY17" fmla="*/ 533042 h 756747"/>
                  <a:gd name="connsiteX18" fmla="*/ 170824 w 534565"/>
                  <a:gd name="connsiteY18" fmla="*/ 403716 h 756747"/>
                  <a:gd name="connsiteX19" fmla="*/ 373378 w 534565"/>
                  <a:gd name="connsiteY19" fmla="*/ 484401 h 756747"/>
                  <a:gd name="connsiteX20" fmla="*/ 262164 w 534565"/>
                  <a:gd name="connsiteY20" fmla="*/ 689582 h 756747"/>
                  <a:gd name="connsiteX21" fmla="*/ 359101 w 534565"/>
                  <a:gd name="connsiteY21" fmla="*/ 331219 h 756747"/>
                  <a:gd name="connsiteX22" fmla="*/ 198921 w 534565"/>
                  <a:gd name="connsiteY22" fmla="*/ 337822 h 756747"/>
                  <a:gd name="connsiteX23" fmla="*/ 102533 w 534565"/>
                  <a:gd name="connsiteY23" fmla="*/ 398028 h 756747"/>
                  <a:gd name="connsiteX24" fmla="*/ 58419 w 534565"/>
                  <a:gd name="connsiteY24" fmla="*/ 312521 h 756747"/>
                  <a:gd name="connsiteX25" fmla="*/ 202237 w 534565"/>
                  <a:gd name="connsiteY25" fmla="*/ 144210 h 756747"/>
                  <a:gd name="connsiteX26" fmla="*/ 138163 w 534565"/>
                  <a:gd name="connsiteY26" fmla="*/ 75543 h 756747"/>
                  <a:gd name="connsiteX27" fmla="*/ 33042 w 534565"/>
                  <a:gd name="connsiteY27" fmla="*/ 241615 h 756747"/>
                  <a:gd name="connsiteX28" fmla="*/ 7 w 534565"/>
                  <a:gd name="connsiteY28" fmla="*/ 151323 h 756747"/>
                  <a:gd name="connsiteX0" fmla="*/ 330830 w 534565"/>
                  <a:gd name="connsiteY0" fmla="*/ 550606 h 756671"/>
                  <a:gd name="connsiteX1" fmla="*/ 282604 w 534565"/>
                  <a:gd name="connsiteY1" fmla="*/ 476895 h 756671"/>
                  <a:gd name="connsiteX2" fmla="*/ 178184 w 534565"/>
                  <a:gd name="connsiteY2" fmla="*/ 480370 h 756671"/>
                  <a:gd name="connsiteX3" fmla="*/ 132869 w 534565"/>
                  <a:gd name="connsiteY3" fmla="*/ 593179 h 756671"/>
                  <a:gd name="connsiteX4" fmla="*/ 215680 w 534565"/>
                  <a:gd name="connsiteY4" fmla="*/ 684497 h 756671"/>
                  <a:gd name="connsiteX5" fmla="*/ 330830 w 534565"/>
                  <a:gd name="connsiteY5" fmla="*/ 550606 h 756671"/>
                  <a:gd name="connsiteX6" fmla="*/ 7 w 534565"/>
                  <a:gd name="connsiteY6" fmla="*/ 151323 h 756671"/>
                  <a:gd name="connsiteX7" fmla="*/ 18651 w 534565"/>
                  <a:gd name="connsiteY7" fmla="*/ 118754 h 756671"/>
                  <a:gd name="connsiteX8" fmla="*/ 120679 w 534565"/>
                  <a:gd name="connsiteY8" fmla="*/ 247 h 756671"/>
                  <a:gd name="connsiteX9" fmla="*/ 256685 w 534565"/>
                  <a:gd name="connsiteY9" fmla="*/ 80654 h 756671"/>
                  <a:gd name="connsiteX10" fmla="*/ 124546 w 534565"/>
                  <a:gd name="connsiteY10" fmla="*/ 322834 h 756671"/>
                  <a:gd name="connsiteX11" fmla="*/ 329423 w 534565"/>
                  <a:gd name="connsiteY11" fmla="*/ 253550 h 756671"/>
                  <a:gd name="connsiteX12" fmla="*/ 497171 w 534565"/>
                  <a:gd name="connsiteY12" fmla="*/ 324016 h 756671"/>
                  <a:gd name="connsiteX13" fmla="*/ 523603 w 534565"/>
                  <a:gd name="connsiteY13" fmla="*/ 525042 h 756671"/>
                  <a:gd name="connsiteX14" fmla="*/ 431417 w 534565"/>
                  <a:gd name="connsiteY14" fmla="*/ 685241 h 756671"/>
                  <a:gd name="connsiteX15" fmla="*/ 236011 w 534565"/>
                  <a:gd name="connsiteY15" fmla="*/ 756657 h 756671"/>
                  <a:gd name="connsiteX16" fmla="*/ 75293 w 534565"/>
                  <a:gd name="connsiteY16" fmla="*/ 680402 h 756671"/>
                  <a:gd name="connsiteX17" fmla="*/ 56844 w 534565"/>
                  <a:gd name="connsiteY17" fmla="*/ 533042 h 756671"/>
                  <a:gd name="connsiteX18" fmla="*/ 170824 w 534565"/>
                  <a:gd name="connsiteY18" fmla="*/ 403716 h 756671"/>
                  <a:gd name="connsiteX19" fmla="*/ 373378 w 534565"/>
                  <a:gd name="connsiteY19" fmla="*/ 484401 h 756671"/>
                  <a:gd name="connsiteX20" fmla="*/ 262164 w 534565"/>
                  <a:gd name="connsiteY20" fmla="*/ 689582 h 756671"/>
                  <a:gd name="connsiteX21" fmla="*/ 359101 w 534565"/>
                  <a:gd name="connsiteY21" fmla="*/ 331219 h 756671"/>
                  <a:gd name="connsiteX22" fmla="*/ 198921 w 534565"/>
                  <a:gd name="connsiteY22" fmla="*/ 337822 h 756671"/>
                  <a:gd name="connsiteX23" fmla="*/ 102533 w 534565"/>
                  <a:gd name="connsiteY23" fmla="*/ 398028 h 756671"/>
                  <a:gd name="connsiteX24" fmla="*/ 58419 w 534565"/>
                  <a:gd name="connsiteY24" fmla="*/ 312521 h 756671"/>
                  <a:gd name="connsiteX25" fmla="*/ 202237 w 534565"/>
                  <a:gd name="connsiteY25" fmla="*/ 144210 h 756671"/>
                  <a:gd name="connsiteX26" fmla="*/ 138163 w 534565"/>
                  <a:gd name="connsiteY26" fmla="*/ 75543 h 756671"/>
                  <a:gd name="connsiteX27" fmla="*/ 33042 w 534565"/>
                  <a:gd name="connsiteY27" fmla="*/ 241615 h 756671"/>
                  <a:gd name="connsiteX28" fmla="*/ 7 w 534565"/>
                  <a:gd name="connsiteY28" fmla="*/ 151323 h 756671"/>
                  <a:gd name="connsiteX0" fmla="*/ 330830 w 534565"/>
                  <a:gd name="connsiteY0" fmla="*/ 550606 h 756659"/>
                  <a:gd name="connsiteX1" fmla="*/ 282604 w 534565"/>
                  <a:gd name="connsiteY1" fmla="*/ 476895 h 756659"/>
                  <a:gd name="connsiteX2" fmla="*/ 178184 w 534565"/>
                  <a:gd name="connsiteY2" fmla="*/ 480370 h 756659"/>
                  <a:gd name="connsiteX3" fmla="*/ 132869 w 534565"/>
                  <a:gd name="connsiteY3" fmla="*/ 593179 h 756659"/>
                  <a:gd name="connsiteX4" fmla="*/ 215680 w 534565"/>
                  <a:gd name="connsiteY4" fmla="*/ 684497 h 756659"/>
                  <a:gd name="connsiteX5" fmla="*/ 330830 w 534565"/>
                  <a:gd name="connsiteY5" fmla="*/ 550606 h 756659"/>
                  <a:gd name="connsiteX6" fmla="*/ 7 w 534565"/>
                  <a:gd name="connsiteY6" fmla="*/ 151323 h 756659"/>
                  <a:gd name="connsiteX7" fmla="*/ 18651 w 534565"/>
                  <a:gd name="connsiteY7" fmla="*/ 118754 h 756659"/>
                  <a:gd name="connsiteX8" fmla="*/ 120679 w 534565"/>
                  <a:gd name="connsiteY8" fmla="*/ 247 h 756659"/>
                  <a:gd name="connsiteX9" fmla="*/ 256685 w 534565"/>
                  <a:gd name="connsiteY9" fmla="*/ 80654 h 756659"/>
                  <a:gd name="connsiteX10" fmla="*/ 124546 w 534565"/>
                  <a:gd name="connsiteY10" fmla="*/ 322834 h 756659"/>
                  <a:gd name="connsiteX11" fmla="*/ 329423 w 534565"/>
                  <a:gd name="connsiteY11" fmla="*/ 253550 h 756659"/>
                  <a:gd name="connsiteX12" fmla="*/ 497171 w 534565"/>
                  <a:gd name="connsiteY12" fmla="*/ 324016 h 756659"/>
                  <a:gd name="connsiteX13" fmla="*/ 523603 w 534565"/>
                  <a:gd name="connsiteY13" fmla="*/ 525042 h 756659"/>
                  <a:gd name="connsiteX14" fmla="*/ 431417 w 534565"/>
                  <a:gd name="connsiteY14" fmla="*/ 685241 h 756659"/>
                  <a:gd name="connsiteX15" fmla="*/ 236011 w 534565"/>
                  <a:gd name="connsiteY15" fmla="*/ 756657 h 756659"/>
                  <a:gd name="connsiteX16" fmla="*/ 82320 w 534565"/>
                  <a:gd name="connsiteY16" fmla="*/ 687105 h 756659"/>
                  <a:gd name="connsiteX17" fmla="*/ 56844 w 534565"/>
                  <a:gd name="connsiteY17" fmla="*/ 533042 h 756659"/>
                  <a:gd name="connsiteX18" fmla="*/ 170824 w 534565"/>
                  <a:gd name="connsiteY18" fmla="*/ 403716 h 756659"/>
                  <a:gd name="connsiteX19" fmla="*/ 373378 w 534565"/>
                  <a:gd name="connsiteY19" fmla="*/ 484401 h 756659"/>
                  <a:gd name="connsiteX20" fmla="*/ 262164 w 534565"/>
                  <a:gd name="connsiteY20" fmla="*/ 689582 h 756659"/>
                  <a:gd name="connsiteX21" fmla="*/ 359101 w 534565"/>
                  <a:gd name="connsiteY21" fmla="*/ 331219 h 756659"/>
                  <a:gd name="connsiteX22" fmla="*/ 198921 w 534565"/>
                  <a:gd name="connsiteY22" fmla="*/ 337822 h 756659"/>
                  <a:gd name="connsiteX23" fmla="*/ 102533 w 534565"/>
                  <a:gd name="connsiteY23" fmla="*/ 398028 h 756659"/>
                  <a:gd name="connsiteX24" fmla="*/ 58419 w 534565"/>
                  <a:gd name="connsiteY24" fmla="*/ 312521 h 756659"/>
                  <a:gd name="connsiteX25" fmla="*/ 202237 w 534565"/>
                  <a:gd name="connsiteY25" fmla="*/ 144210 h 756659"/>
                  <a:gd name="connsiteX26" fmla="*/ 138163 w 534565"/>
                  <a:gd name="connsiteY26" fmla="*/ 75543 h 756659"/>
                  <a:gd name="connsiteX27" fmla="*/ 33042 w 534565"/>
                  <a:gd name="connsiteY27" fmla="*/ 241615 h 756659"/>
                  <a:gd name="connsiteX28" fmla="*/ 7 w 534565"/>
                  <a:gd name="connsiteY28" fmla="*/ 151323 h 756659"/>
                  <a:gd name="connsiteX0" fmla="*/ 330830 w 534565"/>
                  <a:gd name="connsiteY0" fmla="*/ 550606 h 753308"/>
                  <a:gd name="connsiteX1" fmla="*/ 282604 w 534565"/>
                  <a:gd name="connsiteY1" fmla="*/ 476895 h 753308"/>
                  <a:gd name="connsiteX2" fmla="*/ 178184 w 534565"/>
                  <a:gd name="connsiteY2" fmla="*/ 480370 h 753308"/>
                  <a:gd name="connsiteX3" fmla="*/ 132869 w 534565"/>
                  <a:gd name="connsiteY3" fmla="*/ 593179 h 753308"/>
                  <a:gd name="connsiteX4" fmla="*/ 215680 w 534565"/>
                  <a:gd name="connsiteY4" fmla="*/ 684497 h 753308"/>
                  <a:gd name="connsiteX5" fmla="*/ 330830 w 534565"/>
                  <a:gd name="connsiteY5" fmla="*/ 550606 h 753308"/>
                  <a:gd name="connsiteX6" fmla="*/ 7 w 534565"/>
                  <a:gd name="connsiteY6" fmla="*/ 151323 h 753308"/>
                  <a:gd name="connsiteX7" fmla="*/ 18651 w 534565"/>
                  <a:gd name="connsiteY7" fmla="*/ 118754 h 753308"/>
                  <a:gd name="connsiteX8" fmla="*/ 120679 w 534565"/>
                  <a:gd name="connsiteY8" fmla="*/ 247 h 753308"/>
                  <a:gd name="connsiteX9" fmla="*/ 256685 w 534565"/>
                  <a:gd name="connsiteY9" fmla="*/ 80654 h 753308"/>
                  <a:gd name="connsiteX10" fmla="*/ 124546 w 534565"/>
                  <a:gd name="connsiteY10" fmla="*/ 322834 h 753308"/>
                  <a:gd name="connsiteX11" fmla="*/ 329423 w 534565"/>
                  <a:gd name="connsiteY11" fmla="*/ 253550 h 753308"/>
                  <a:gd name="connsiteX12" fmla="*/ 497171 w 534565"/>
                  <a:gd name="connsiteY12" fmla="*/ 324016 h 753308"/>
                  <a:gd name="connsiteX13" fmla="*/ 523603 w 534565"/>
                  <a:gd name="connsiteY13" fmla="*/ 525042 h 753308"/>
                  <a:gd name="connsiteX14" fmla="*/ 431417 w 534565"/>
                  <a:gd name="connsiteY14" fmla="*/ 685241 h 753308"/>
                  <a:gd name="connsiteX15" fmla="*/ 230155 w 534565"/>
                  <a:gd name="connsiteY15" fmla="*/ 753306 h 753308"/>
                  <a:gd name="connsiteX16" fmla="*/ 82320 w 534565"/>
                  <a:gd name="connsiteY16" fmla="*/ 687105 h 753308"/>
                  <a:gd name="connsiteX17" fmla="*/ 56844 w 534565"/>
                  <a:gd name="connsiteY17" fmla="*/ 533042 h 753308"/>
                  <a:gd name="connsiteX18" fmla="*/ 170824 w 534565"/>
                  <a:gd name="connsiteY18" fmla="*/ 403716 h 753308"/>
                  <a:gd name="connsiteX19" fmla="*/ 373378 w 534565"/>
                  <a:gd name="connsiteY19" fmla="*/ 484401 h 753308"/>
                  <a:gd name="connsiteX20" fmla="*/ 262164 w 534565"/>
                  <a:gd name="connsiteY20" fmla="*/ 689582 h 753308"/>
                  <a:gd name="connsiteX21" fmla="*/ 359101 w 534565"/>
                  <a:gd name="connsiteY21" fmla="*/ 331219 h 753308"/>
                  <a:gd name="connsiteX22" fmla="*/ 198921 w 534565"/>
                  <a:gd name="connsiteY22" fmla="*/ 337822 h 753308"/>
                  <a:gd name="connsiteX23" fmla="*/ 102533 w 534565"/>
                  <a:gd name="connsiteY23" fmla="*/ 398028 h 753308"/>
                  <a:gd name="connsiteX24" fmla="*/ 58419 w 534565"/>
                  <a:gd name="connsiteY24" fmla="*/ 312521 h 753308"/>
                  <a:gd name="connsiteX25" fmla="*/ 202237 w 534565"/>
                  <a:gd name="connsiteY25" fmla="*/ 144210 h 753308"/>
                  <a:gd name="connsiteX26" fmla="*/ 138163 w 534565"/>
                  <a:gd name="connsiteY26" fmla="*/ 75543 h 753308"/>
                  <a:gd name="connsiteX27" fmla="*/ 33042 w 534565"/>
                  <a:gd name="connsiteY27" fmla="*/ 241615 h 753308"/>
                  <a:gd name="connsiteX28" fmla="*/ 7 w 534565"/>
                  <a:gd name="connsiteY28" fmla="*/ 151323 h 753308"/>
                  <a:gd name="connsiteX0" fmla="*/ 330830 w 534565"/>
                  <a:gd name="connsiteY0" fmla="*/ 550606 h 748840"/>
                  <a:gd name="connsiteX1" fmla="*/ 282604 w 534565"/>
                  <a:gd name="connsiteY1" fmla="*/ 476895 h 748840"/>
                  <a:gd name="connsiteX2" fmla="*/ 178184 w 534565"/>
                  <a:gd name="connsiteY2" fmla="*/ 480370 h 748840"/>
                  <a:gd name="connsiteX3" fmla="*/ 132869 w 534565"/>
                  <a:gd name="connsiteY3" fmla="*/ 593179 h 748840"/>
                  <a:gd name="connsiteX4" fmla="*/ 215680 w 534565"/>
                  <a:gd name="connsiteY4" fmla="*/ 684497 h 748840"/>
                  <a:gd name="connsiteX5" fmla="*/ 330830 w 534565"/>
                  <a:gd name="connsiteY5" fmla="*/ 550606 h 748840"/>
                  <a:gd name="connsiteX6" fmla="*/ 7 w 534565"/>
                  <a:gd name="connsiteY6" fmla="*/ 151323 h 748840"/>
                  <a:gd name="connsiteX7" fmla="*/ 18651 w 534565"/>
                  <a:gd name="connsiteY7" fmla="*/ 118754 h 748840"/>
                  <a:gd name="connsiteX8" fmla="*/ 120679 w 534565"/>
                  <a:gd name="connsiteY8" fmla="*/ 247 h 748840"/>
                  <a:gd name="connsiteX9" fmla="*/ 256685 w 534565"/>
                  <a:gd name="connsiteY9" fmla="*/ 80654 h 748840"/>
                  <a:gd name="connsiteX10" fmla="*/ 124546 w 534565"/>
                  <a:gd name="connsiteY10" fmla="*/ 322834 h 748840"/>
                  <a:gd name="connsiteX11" fmla="*/ 329423 w 534565"/>
                  <a:gd name="connsiteY11" fmla="*/ 253550 h 748840"/>
                  <a:gd name="connsiteX12" fmla="*/ 497171 w 534565"/>
                  <a:gd name="connsiteY12" fmla="*/ 324016 h 748840"/>
                  <a:gd name="connsiteX13" fmla="*/ 523603 w 534565"/>
                  <a:gd name="connsiteY13" fmla="*/ 525042 h 748840"/>
                  <a:gd name="connsiteX14" fmla="*/ 431417 w 534565"/>
                  <a:gd name="connsiteY14" fmla="*/ 685241 h 748840"/>
                  <a:gd name="connsiteX15" fmla="*/ 230155 w 534565"/>
                  <a:gd name="connsiteY15" fmla="*/ 748838 h 748840"/>
                  <a:gd name="connsiteX16" fmla="*/ 82320 w 534565"/>
                  <a:gd name="connsiteY16" fmla="*/ 687105 h 748840"/>
                  <a:gd name="connsiteX17" fmla="*/ 56844 w 534565"/>
                  <a:gd name="connsiteY17" fmla="*/ 533042 h 748840"/>
                  <a:gd name="connsiteX18" fmla="*/ 170824 w 534565"/>
                  <a:gd name="connsiteY18" fmla="*/ 403716 h 748840"/>
                  <a:gd name="connsiteX19" fmla="*/ 373378 w 534565"/>
                  <a:gd name="connsiteY19" fmla="*/ 484401 h 748840"/>
                  <a:gd name="connsiteX20" fmla="*/ 262164 w 534565"/>
                  <a:gd name="connsiteY20" fmla="*/ 689582 h 748840"/>
                  <a:gd name="connsiteX21" fmla="*/ 359101 w 534565"/>
                  <a:gd name="connsiteY21" fmla="*/ 331219 h 748840"/>
                  <a:gd name="connsiteX22" fmla="*/ 198921 w 534565"/>
                  <a:gd name="connsiteY22" fmla="*/ 337822 h 748840"/>
                  <a:gd name="connsiteX23" fmla="*/ 102533 w 534565"/>
                  <a:gd name="connsiteY23" fmla="*/ 398028 h 748840"/>
                  <a:gd name="connsiteX24" fmla="*/ 58419 w 534565"/>
                  <a:gd name="connsiteY24" fmla="*/ 312521 h 748840"/>
                  <a:gd name="connsiteX25" fmla="*/ 202237 w 534565"/>
                  <a:gd name="connsiteY25" fmla="*/ 144210 h 748840"/>
                  <a:gd name="connsiteX26" fmla="*/ 138163 w 534565"/>
                  <a:gd name="connsiteY26" fmla="*/ 75543 h 748840"/>
                  <a:gd name="connsiteX27" fmla="*/ 33042 w 534565"/>
                  <a:gd name="connsiteY27" fmla="*/ 241615 h 748840"/>
                  <a:gd name="connsiteX28" fmla="*/ 7 w 534565"/>
                  <a:gd name="connsiteY28" fmla="*/ 151323 h 748840"/>
                  <a:gd name="connsiteX0" fmla="*/ 330830 w 534565"/>
                  <a:gd name="connsiteY0" fmla="*/ 550606 h 748840"/>
                  <a:gd name="connsiteX1" fmla="*/ 282604 w 534565"/>
                  <a:gd name="connsiteY1" fmla="*/ 476895 h 748840"/>
                  <a:gd name="connsiteX2" fmla="*/ 185211 w 534565"/>
                  <a:gd name="connsiteY2" fmla="*/ 488190 h 748840"/>
                  <a:gd name="connsiteX3" fmla="*/ 132869 w 534565"/>
                  <a:gd name="connsiteY3" fmla="*/ 593179 h 748840"/>
                  <a:gd name="connsiteX4" fmla="*/ 215680 w 534565"/>
                  <a:gd name="connsiteY4" fmla="*/ 684497 h 748840"/>
                  <a:gd name="connsiteX5" fmla="*/ 330830 w 534565"/>
                  <a:gd name="connsiteY5" fmla="*/ 550606 h 748840"/>
                  <a:gd name="connsiteX6" fmla="*/ 7 w 534565"/>
                  <a:gd name="connsiteY6" fmla="*/ 151323 h 748840"/>
                  <a:gd name="connsiteX7" fmla="*/ 18651 w 534565"/>
                  <a:gd name="connsiteY7" fmla="*/ 118754 h 748840"/>
                  <a:gd name="connsiteX8" fmla="*/ 120679 w 534565"/>
                  <a:gd name="connsiteY8" fmla="*/ 247 h 748840"/>
                  <a:gd name="connsiteX9" fmla="*/ 256685 w 534565"/>
                  <a:gd name="connsiteY9" fmla="*/ 80654 h 748840"/>
                  <a:gd name="connsiteX10" fmla="*/ 124546 w 534565"/>
                  <a:gd name="connsiteY10" fmla="*/ 322834 h 748840"/>
                  <a:gd name="connsiteX11" fmla="*/ 329423 w 534565"/>
                  <a:gd name="connsiteY11" fmla="*/ 253550 h 748840"/>
                  <a:gd name="connsiteX12" fmla="*/ 497171 w 534565"/>
                  <a:gd name="connsiteY12" fmla="*/ 324016 h 748840"/>
                  <a:gd name="connsiteX13" fmla="*/ 523603 w 534565"/>
                  <a:gd name="connsiteY13" fmla="*/ 525042 h 748840"/>
                  <a:gd name="connsiteX14" fmla="*/ 431417 w 534565"/>
                  <a:gd name="connsiteY14" fmla="*/ 685241 h 748840"/>
                  <a:gd name="connsiteX15" fmla="*/ 230155 w 534565"/>
                  <a:gd name="connsiteY15" fmla="*/ 748838 h 748840"/>
                  <a:gd name="connsiteX16" fmla="*/ 82320 w 534565"/>
                  <a:gd name="connsiteY16" fmla="*/ 687105 h 748840"/>
                  <a:gd name="connsiteX17" fmla="*/ 56844 w 534565"/>
                  <a:gd name="connsiteY17" fmla="*/ 533042 h 748840"/>
                  <a:gd name="connsiteX18" fmla="*/ 170824 w 534565"/>
                  <a:gd name="connsiteY18" fmla="*/ 403716 h 748840"/>
                  <a:gd name="connsiteX19" fmla="*/ 373378 w 534565"/>
                  <a:gd name="connsiteY19" fmla="*/ 484401 h 748840"/>
                  <a:gd name="connsiteX20" fmla="*/ 262164 w 534565"/>
                  <a:gd name="connsiteY20" fmla="*/ 689582 h 748840"/>
                  <a:gd name="connsiteX21" fmla="*/ 359101 w 534565"/>
                  <a:gd name="connsiteY21" fmla="*/ 331219 h 748840"/>
                  <a:gd name="connsiteX22" fmla="*/ 198921 w 534565"/>
                  <a:gd name="connsiteY22" fmla="*/ 337822 h 748840"/>
                  <a:gd name="connsiteX23" fmla="*/ 102533 w 534565"/>
                  <a:gd name="connsiteY23" fmla="*/ 398028 h 748840"/>
                  <a:gd name="connsiteX24" fmla="*/ 58419 w 534565"/>
                  <a:gd name="connsiteY24" fmla="*/ 312521 h 748840"/>
                  <a:gd name="connsiteX25" fmla="*/ 202237 w 534565"/>
                  <a:gd name="connsiteY25" fmla="*/ 144210 h 748840"/>
                  <a:gd name="connsiteX26" fmla="*/ 138163 w 534565"/>
                  <a:gd name="connsiteY26" fmla="*/ 75543 h 748840"/>
                  <a:gd name="connsiteX27" fmla="*/ 33042 w 534565"/>
                  <a:gd name="connsiteY27" fmla="*/ 241615 h 748840"/>
                  <a:gd name="connsiteX28" fmla="*/ 7 w 534565"/>
                  <a:gd name="connsiteY28" fmla="*/ 151323 h 748840"/>
                  <a:gd name="connsiteX0" fmla="*/ 330830 w 534565"/>
                  <a:gd name="connsiteY0" fmla="*/ 550606 h 748840"/>
                  <a:gd name="connsiteX1" fmla="*/ 288460 w 534565"/>
                  <a:gd name="connsiteY1" fmla="*/ 484714 h 748840"/>
                  <a:gd name="connsiteX2" fmla="*/ 185211 w 534565"/>
                  <a:gd name="connsiteY2" fmla="*/ 488190 h 748840"/>
                  <a:gd name="connsiteX3" fmla="*/ 132869 w 534565"/>
                  <a:gd name="connsiteY3" fmla="*/ 593179 h 748840"/>
                  <a:gd name="connsiteX4" fmla="*/ 215680 w 534565"/>
                  <a:gd name="connsiteY4" fmla="*/ 684497 h 748840"/>
                  <a:gd name="connsiteX5" fmla="*/ 330830 w 534565"/>
                  <a:gd name="connsiteY5" fmla="*/ 550606 h 748840"/>
                  <a:gd name="connsiteX6" fmla="*/ 7 w 534565"/>
                  <a:gd name="connsiteY6" fmla="*/ 151323 h 748840"/>
                  <a:gd name="connsiteX7" fmla="*/ 18651 w 534565"/>
                  <a:gd name="connsiteY7" fmla="*/ 118754 h 748840"/>
                  <a:gd name="connsiteX8" fmla="*/ 120679 w 534565"/>
                  <a:gd name="connsiteY8" fmla="*/ 247 h 748840"/>
                  <a:gd name="connsiteX9" fmla="*/ 256685 w 534565"/>
                  <a:gd name="connsiteY9" fmla="*/ 80654 h 748840"/>
                  <a:gd name="connsiteX10" fmla="*/ 124546 w 534565"/>
                  <a:gd name="connsiteY10" fmla="*/ 322834 h 748840"/>
                  <a:gd name="connsiteX11" fmla="*/ 329423 w 534565"/>
                  <a:gd name="connsiteY11" fmla="*/ 253550 h 748840"/>
                  <a:gd name="connsiteX12" fmla="*/ 497171 w 534565"/>
                  <a:gd name="connsiteY12" fmla="*/ 324016 h 748840"/>
                  <a:gd name="connsiteX13" fmla="*/ 523603 w 534565"/>
                  <a:gd name="connsiteY13" fmla="*/ 525042 h 748840"/>
                  <a:gd name="connsiteX14" fmla="*/ 431417 w 534565"/>
                  <a:gd name="connsiteY14" fmla="*/ 685241 h 748840"/>
                  <a:gd name="connsiteX15" fmla="*/ 230155 w 534565"/>
                  <a:gd name="connsiteY15" fmla="*/ 748838 h 748840"/>
                  <a:gd name="connsiteX16" fmla="*/ 82320 w 534565"/>
                  <a:gd name="connsiteY16" fmla="*/ 687105 h 748840"/>
                  <a:gd name="connsiteX17" fmla="*/ 56844 w 534565"/>
                  <a:gd name="connsiteY17" fmla="*/ 533042 h 748840"/>
                  <a:gd name="connsiteX18" fmla="*/ 170824 w 534565"/>
                  <a:gd name="connsiteY18" fmla="*/ 403716 h 748840"/>
                  <a:gd name="connsiteX19" fmla="*/ 373378 w 534565"/>
                  <a:gd name="connsiteY19" fmla="*/ 484401 h 748840"/>
                  <a:gd name="connsiteX20" fmla="*/ 262164 w 534565"/>
                  <a:gd name="connsiteY20" fmla="*/ 689582 h 748840"/>
                  <a:gd name="connsiteX21" fmla="*/ 359101 w 534565"/>
                  <a:gd name="connsiteY21" fmla="*/ 331219 h 748840"/>
                  <a:gd name="connsiteX22" fmla="*/ 198921 w 534565"/>
                  <a:gd name="connsiteY22" fmla="*/ 337822 h 748840"/>
                  <a:gd name="connsiteX23" fmla="*/ 102533 w 534565"/>
                  <a:gd name="connsiteY23" fmla="*/ 398028 h 748840"/>
                  <a:gd name="connsiteX24" fmla="*/ 58419 w 534565"/>
                  <a:gd name="connsiteY24" fmla="*/ 312521 h 748840"/>
                  <a:gd name="connsiteX25" fmla="*/ 202237 w 534565"/>
                  <a:gd name="connsiteY25" fmla="*/ 144210 h 748840"/>
                  <a:gd name="connsiteX26" fmla="*/ 138163 w 534565"/>
                  <a:gd name="connsiteY26" fmla="*/ 75543 h 748840"/>
                  <a:gd name="connsiteX27" fmla="*/ 33042 w 534565"/>
                  <a:gd name="connsiteY27" fmla="*/ 241615 h 748840"/>
                  <a:gd name="connsiteX28" fmla="*/ 7 w 534565"/>
                  <a:gd name="connsiteY28" fmla="*/ 151323 h 748840"/>
                  <a:gd name="connsiteX0" fmla="*/ 330830 w 534565"/>
                  <a:gd name="connsiteY0" fmla="*/ 556191 h 748840"/>
                  <a:gd name="connsiteX1" fmla="*/ 288460 w 534565"/>
                  <a:gd name="connsiteY1" fmla="*/ 484714 h 748840"/>
                  <a:gd name="connsiteX2" fmla="*/ 185211 w 534565"/>
                  <a:gd name="connsiteY2" fmla="*/ 488190 h 748840"/>
                  <a:gd name="connsiteX3" fmla="*/ 132869 w 534565"/>
                  <a:gd name="connsiteY3" fmla="*/ 593179 h 748840"/>
                  <a:gd name="connsiteX4" fmla="*/ 215680 w 534565"/>
                  <a:gd name="connsiteY4" fmla="*/ 684497 h 748840"/>
                  <a:gd name="connsiteX5" fmla="*/ 330830 w 534565"/>
                  <a:gd name="connsiteY5" fmla="*/ 556191 h 748840"/>
                  <a:gd name="connsiteX6" fmla="*/ 7 w 534565"/>
                  <a:gd name="connsiteY6" fmla="*/ 151323 h 748840"/>
                  <a:gd name="connsiteX7" fmla="*/ 18651 w 534565"/>
                  <a:gd name="connsiteY7" fmla="*/ 118754 h 748840"/>
                  <a:gd name="connsiteX8" fmla="*/ 120679 w 534565"/>
                  <a:gd name="connsiteY8" fmla="*/ 247 h 748840"/>
                  <a:gd name="connsiteX9" fmla="*/ 256685 w 534565"/>
                  <a:gd name="connsiteY9" fmla="*/ 80654 h 748840"/>
                  <a:gd name="connsiteX10" fmla="*/ 124546 w 534565"/>
                  <a:gd name="connsiteY10" fmla="*/ 322834 h 748840"/>
                  <a:gd name="connsiteX11" fmla="*/ 329423 w 534565"/>
                  <a:gd name="connsiteY11" fmla="*/ 253550 h 748840"/>
                  <a:gd name="connsiteX12" fmla="*/ 497171 w 534565"/>
                  <a:gd name="connsiteY12" fmla="*/ 324016 h 748840"/>
                  <a:gd name="connsiteX13" fmla="*/ 523603 w 534565"/>
                  <a:gd name="connsiteY13" fmla="*/ 525042 h 748840"/>
                  <a:gd name="connsiteX14" fmla="*/ 431417 w 534565"/>
                  <a:gd name="connsiteY14" fmla="*/ 685241 h 748840"/>
                  <a:gd name="connsiteX15" fmla="*/ 230155 w 534565"/>
                  <a:gd name="connsiteY15" fmla="*/ 748838 h 748840"/>
                  <a:gd name="connsiteX16" fmla="*/ 82320 w 534565"/>
                  <a:gd name="connsiteY16" fmla="*/ 687105 h 748840"/>
                  <a:gd name="connsiteX17" fmla="*/ 56844 w 534565"/>
                  <a:gd name="connsiteY17" fmla="*/ 533042 h 748840"/>
                  <a:gd name="connsiteX18" fmla="*/ 170824 w 534565"/>
                  <a:gd name="connsiteY18" fmla="*/ 403716 h 748840"/>
                  <a:gd name="connsiteX19" fmla="*/ 373378 w 534565"/>
                  <a:gd name="connsiteY19" fmla="*/ 484401 h 748840"/>
                  <a:gd name="connsiteX20" fmla="*/ 262164 w 534565"/>
                  <a:gd name="connsiteY20" fmla="*/ 689582 h 748840"/>
                  <a:gd name="connsiteX21" fmla="*/ 359101 w 534565"/>
                  <a:gd name="connsiteY21" fmla="*/ 331219 h 748840"/>
                  <a:gd name="connsiteX22" fmla="*/ 198921 w 534565"/>
                  <a:gd name="connsiteY22" fmla="*/ 337822 h 748840"/>
                  <a:gd name="connsiteX23" fmla="*/ 102533 w 534565"/>
                  <a:gd name="connsiteY23" fmla="*/ 398028 h 748840"/>
                  <a:gd name="connsiteX24" fmla="*/ 58419 w 534565"/>
                  <a:gd name="connsiteY24" fmla="*/ 312521 h 748840"/>
                  <a:gd name="connsiteX25" fmla="*/ 202237 w 534565"/>
                  <a:gd name="connsiteY25" fmla="*/ 144210 h 748840"/>
                  <a:gd name="connsiteX26" fmla="*/ 138163 w 534565"/>
                  <a:gd name="connsiteY26" fmla="*/ 75543 h 748840"/>
                  <a:gd name="connsiteX27" fmla="*/ 33042 w 534565"/>
                  <a:gd name="connsiteY27" fmla="*/ 241615 h 748840"/>
                  <a:gd name="connsiteX28" fmla="*/ 7 w 534565"/>
                  <a:gd name="connsiteY28" fmla="*/ 151323 h 748840"/>
                  <a:gd name="connsiteX0" fmla="*/ 330830 w 534565"/>
                  <a:gd name="connsiteY0" fmla="*/ 556191 h 748840"/>
                  <a:gd name="connsiteX1" fmla="*/ 288460 w 534565"/>
                  <a:gd name="connsiteY1" fmla="*/ 484714 h 748840"/>
                  <a:gd name="connsiteX2" fmla="*/ 185211 w 534565"/>
                  <a:gd name="connsiteY2" fmla="*/ 488190 h 748840"/>
                  <a:gd name="connsiteX3" fmla="*/ 132869 w 534565"/>
                  <a:gd name="connsiteY3" fmla="*/ 593179 h 748840"/>
                  <a:gd name="connsiteX4" fmla="*/ 215680 w 534565"/>
                  <a:gd name="connsiteY4" fmla="*/ 684497 h 748840"/>
                  <a:gd name="connsiteX5" fmla="*/ 330830 w 534565"/>
                  <a:gd name="connsiteY5" fmla="*/ 556191 h 748840"/>
                  <a:gd name="connsiteX6" fmla="*/ 7 w 534565"/>
                  <a:gd name="connsiteY6" fmla="*/ 151323 h 748840"/>
                  <a:gd name="connsiteX7" fmla="*/ 18651 w 534565"/>
                  <a:gd name="connsiteY7" fmla="*/ 118754 h 748840"/>
                  <a:gd name="connsiteX8" fmla="*/ 120679 w 534565"/>
                  <a:gd name="connsiteY8" fmla="*/ 247 h 748840"/>
                  <a:gd name="connsiteX9" fmla="*/ 256685 w 534565"/>
                  <a:gd name="connsiteY9" fmla="*/ 80654 h 748840"/>
                  <a:gd name="connsiteX10" fmla="*/ 124546 w 534565"/>
                  <a:gd name="connsiteY10" fmla="*/ 322834 h 748840"/>
                  <a:gd name="connsiteX11" fmla="*/ 329423 w 534565"/>
                  <a:gd name="connsiteY11" fmla="*/ 253550 h 748840"/>
                  <a:gd name="connsiteX12" fmla="*/ 497171 w 534565"/>
                  <a:gd name="connsiteY12" fmla="*/ 324016 h 748840"/>
                  <a:gd name="connsiteX13" fmla="*/ 523603 w 534565"/>
                  <a:gd name="connsiteY13" fmla="*/ 525042 h 748840"/>
                  <a:gd name="connsiteX14" fmla="*/ 431417 w 534565"/>
                  <a:gd name="connsiteY14" fmla="*/ 685241 h 748840"/>
                  <a:gd name="connsiteX15" fmla="*/ 230155 w 534565"/>
                  <a:gd name="connsiteY15" fmla="*/ 748838 h 748840"/>
                  <a:gd name="connsiteX16" fmla="*/ 82320 w 534565"/>
                  <a:gd name="connsiteY16" fmla="*/ 687105 h 748840"/>
                  <a:gd name="connsiteX17" fmla="*/ 56844 w 534565"/>
                  <a:gd name="connsiteY17" fmla="*/ 533042 h 748840"/>
                  <a:gd name="connsiteX18" fmla="*/ 170824 w 534565"/>
                  <a:gd name="connsiteY18" fmla="*/ 403716 h 748840"/>
                  <a:gd name="connsiteX19" fmla="*/ 373378 w 534565"/>
                  <a:gd name="connsiteY19" fmla="*/ 484401 h 748840"/>
                  <a:gd name="connsiteX20" fmla="*/ 262164 w 534565"/>
                  <a:gd name="connsiteY20" fmla="*/ 689582 h 748840"/>
                  <a:gd name="connsiteX21" fmla="*/ 359101 w 534565"/>
                  <a:gd name="connsiteY21" fmla="*/ 331219 h 748840"/>
                  <a:gd name="connsiteX22" fmla="*/ 221408 w 534565"/>
                  <a:gd name="connsiteY22" fmla="*/ 334247 h 748840"/>
                  <a:gd name="connsiteX23" fmla="*/ 102533 w 534565"/>
                  <a:gd name="connsiteY23" fmla="*/ 398028 h 748840"/>
                  <a:gd name="connsiteX24" fmla="*/ 58419 w 534565"/>
                  <a:gd name="connsiteY24" fmla="*/ 312521 h 748840"/>
                  <a:gd name="connsiteX25" fmla="*/ 202237 w 534565"/>
                  <a:gd name="connsiteY25" fmla="*/ 144210 h 748840"/>
                  <a:gd name="connsiteX26" fmla="*/ 138163 w 534565"/>
                  <a:gd name="connsiteY26" fmla="*/ 75543 h 748840"/>
                  <a:gd name="connsiteX27" fmla="*/ 33042 w 534565"/>
                  <a:gd name="connsiteY27" fmla="*/ 241615 h 748840"/>
                  <a:gd name="connsiteX28" fmla="*/ 7 w 534565"/>
                  <a:gd name="connsiteY28" fmla="*/ 151323 h 748840"/>
                  <a:gd name="connsiteX0" fmla="*/ 330830 w 534001"/>
                  <a:gd name="connsiteY0" fmla="*/ 556191 h 748840"/>
                  <a:gd name="connsiteX1" fmla="*/ 288460 w 534001"/>
                  <a:gd name="connsiteY1" fmla="*/ 484714 h 748840"/>
                  <a:gd name="connsiteX2" fmla="*/ 185211 w 534001"/>
                  <a:gd name="connsiteY2" fmla="*/ 488190 h 748840"/>
                  <a:gd name="connsiteX3" fmla="*/ 132869 w 534001"/>
                  <a:gd name="connsiteY3" fmla="*/ 593179 h 748840"/>
                  <a:gd name="connsiteX4" fmla="*/ 215680 w 534001"/>
                  <a:gd name="connsiteY4" fmla="*/ 684497 h 748840"/>
                  <a:gd name="connsiteX5" fmla="*/ 330830 w 534001"/>
                  <a:gd name="connsiteY5" fmla="*/ 556191 h 748840"/>
                  <a:gd name="connsiteX6" fmla="*/ 7 w 534001"/>
                  <a:gd name="connsiteY6" fmla="*/ 151323 h 748840"/>
                  <a:gd name="connsiteX7" fmla="*/ 18651 w 534001"/>
                  <a:gd name="connsiteY7" fmla="*/ 118754 h 748840"/>
                  <a:gd name="connsiteX8" fmla="*/ 120679 w 534001"/>
                  <a:gd name="connsiteY8" fmla="*/ 247 h 748840"/>
                  <a:gd name="connsiteX9" fmla="*/ 256685 w 534001"/>
                  <a:gd name="connsiteY9" fmla="*/ 80654 h 748840"/>
                  <a:gd name="connsiteX10" fmla="*/ 124546 w 534001"/>
                  <a:gd name="connsiteY10" fmla="*/ 322834 h 748840"/>
                  <a:gd name="connsiteX11" fmla="*/ 346288 w 534001"/>
                  <a:gd name="connsiteY11" fmla="*/ 237464 h 748840"/>
                  <a:gd name="connsiteX12" fmla="*/ 497171 w 534001"/>
                  <a:gd name="connsiteY12" fmla="*/ 324016 h 748840"/>
                  <a:gd name="connsiteX13" fmla="*/ 523603 w 534001"/>
                  <a:gd name="connsiteY13" fmla="*/ 525042 h 748840"/>
                  <a:gd name="connsiteX14" fmla="*/ 431417 w 534001"/>
                  <a:gd name="connsiteY14" fmla="*/ 685241 h 748840"/>
                  <a:gd name="connsiteX15" fmla="*/ 230155 w 534001"/>
                  <a:gd name="connsiteY15" fmla="*/ 748838 h 748840"/>
                  <a:gd name="connsiteX16" fmla="*/ 82320 w 534001"/>
                  <a:gd name="connsiteY16" fmla="*/ 687105 h 748840"/>
                  <a:gd name="connsiteX17" fmla="*/ 56844 w 534001"/>
                  <a:gd name="connsiteY17" fmla="*/ 533042 h 748840"/>
                  <a:gd name="connsiteX18" fmla="*/ 170824 w 534001"/>
                  <a:gd name="connsiteY18" fmla="*/ 403716 h 748840"/>
                  <a:gd name="connsiteX19" fmla="*/ 373378 w 534001"/>
                  <a:gd name="connsiteY19" fmla="*/ 484401 h 748840"/>
                  <a:gd name="connsiteX20" fmla="*/ 262164 w 534001"/>
                  <a:gd name="connsiteY20" fmla="*/ 689582 h 748840"/>
                  <a:gd name="connsiteX21" fmla="*/ 359101 w 534001"/>
                  <a:gd name="connsiteY21" fmla="*/ 331219 h 748840"/>
                  <a:gd name="connsiteX22" fmla="*/ 221408 w 534001"/>
                  <a:gd name="connsiteY22" fmla="*/ 334247 h 748840"/>
                  <a:gd name="connsiteX23" fmla="*/ 102533 w 534001"/>
                  <a:gd name="connsiteY23" fmla="*/ 398028 h 748840"/>
                  <a:gd name="connsiteX24" fmla="*/ 58419 w 534001"/>
                  <a:gd name="connsiteY24" fmla="*/ 312521 h 748840"/>
                  <a:gd name="connsiteX25" fmla="*/ 202237 w 534001"/>
                  <a:gd name="connsiteY25" fmla="*/ 144210 h 748840"/>
                  <a:gd name="connsiteX26" fmla="*/ 138163 w 534001"/>
                  <a:gd name="connsiteY26" fmla="*/ 75543 h 748840"/>
                  <a:gd name="connsiteX27" fmla="*/ 33042 w 534001"/>
                  <a:gd name="connsiteY27" fmla="*/ 241615 h 748840"/>
                  <a:gd name="connsiteX28" fmla="*/ 7 w 534001"/>
                  <a:gd name="connsiteY28" fmla="*/ 151323 h 748840"/>
                  <a:gd name="connsiteX0" fmla="*/ 330830 w 527403"/>
                  <a:gd name="connsiteY0" fmla="*/ 556191 h 748840"/>
                  <a:gd name="connsiteX1" fmla="*/ 288460 w 527403"/>
                  <a:gd name="connsiteY1" fmla="*/ 484714 h 748840"/>
                  <a:gd name="connsiteX2" fmla="*/ 185211 w 527403"/>
                  <a:gd name="connsiteY2" fmla="*/ 488190 h 748840"/>
                  <a:gd name="connsiteX3" fmla="*/ 132869 w 527403"/>
                  <a:gd name="connsiteY3" fmla="*/ 593179 h 748840"/>
                  <a:gd name="connsiteX4" fmla="*/ 215680 w 527403"/>
                  <a:gd name="connsiteY4" fmla="*/ 684497 h 748840"/>
                  <a:gd name="connsiteX5" fmla="*/ 330830 w 527403"/>
                  <a:gd name="connsiteY5" fmla="*/ 556191 h 748840"/>
                  <a:gd name="connsiteX6" fmla="*/ 7 w 527403"/>
                  <a:gd name="connsiteY6" fmla="*/ 151323 h 748840"/>
                  <a:gd name="connsiteX7" fmla="*/ 18651 w 527403"/>
                  <a:gd name="connsiteY7" fmla="*/ 118754 h 748840"/>
                  <a:gd name="connsiteX8" fmla="*/ 120679 w 527403"/>
                  <a:gd name="connsiteY8" fmla="*/ 247 h 748840"/>
                  <a:gd name="connsiteX9" fmla="*/ 256685 w 527403"/>
                  <a:gd name="connsiteY9" fmla="*/ 80654 h 748840"/>
                  <a:gd name="connsiteX10" fmla="*/ 124546 w 527403"/>
                  <a:gd name="connsiteY10" fmla="*/ 322834 h 748840"/>
                  <a:gd name="connsiteX11" fmla="*/ 346288 w 527403"/>
                  <a:gd name="connsiteY11" fmla="*/ 237464 h 748840"/>
                  <a:gd name="connsiteX12" fmla="*/ 493423 w 527403"/>
                  <a:gd name="connsiteY12" fmla="*/ 306142 h 748840"/>
                  <a:gd name="connsiteX13" fmla="*/ 523603 w 527403"/>
                  <a:gd name="connsiteY13" fmla="*/ 525042 h 748840"/>
                  <a:gd name="connsiteX14" fmla="*/ 431417 w 527403"/>
                  <a:gd name="connsiteY14" fmla="*/ 685241 h 748840"/>
                  <a:gd name="connsiteX15" fmla="*/ 230155 w 527403"/>
                  <a:gd name="connsiteY15" fmla="*/ 748838 h 748840"/>
                  <a:gd name="connsiteX16" fmla="*/ 82320 w 527403"/>
                  <a:gd name="connsiteY16" fmla="*/ 687105 h 748840"/>
                  <a:gd name="connsiteX17" fmla="*/ 56844 w 527403"/>
                  <a:gd name="connsiteY17" fmla="*/ 533042 h 748840"/>
                  <a:gd name="connsiteX18" fmla="*/ 170824 w 527403"/>
                  <a:gd name="connsiteY18" fmla="*/ 403716 h 748840"/>
                  <a:gd name="connsiteX19" fmla="*/ 373378 w 527403"/>
                  <a:gd name="connsiteY19" fmla="*/ 484401 h 748840"/>
                  <a:gd name="connsiteX20" fmla="*/ 262164 w 527403"/>
                  <a:gd name="connsiteY20" fmla="*/ 689582 h 748840"/>
                  <a:gd name="connsiteX21" fmla="*/ 359101 w 527403"/>
                  <a:gd name="connsiteY21" fmla="*/ 331219 h 748840"/>
                  <a:gd name="connsiteX22" fmla="*/ 221408 w 527403"/>
                  <a:gd name="connsiteY22" fmla="*/ 334247 h 748840"/>
                  <a:gd name="connsiteX23" fmla="*/ 102533 w 527403"/>
                  <a:gd name="connsiteY23" fmla="*/ 398028 h 748840"/>
                  <a:gd name="connsiteX24" fmla="*/ 58419 w 527403"/>
                  <a:gd name="connsiteY24" fmla="*/ 312521 h 748840"/>
                  <a:gd name="connsiteX25" fmla="*/ 202237 w 527403"/>
                  <a:gd name="connsiteY25" fmla="*/ 144210 h 748840"/>
                  <a:gd name="connsiteX26" fmla="*/ 138163 w 527403"/>
                  <a:gd name="connsiteY26" fmla="*/ 75543 h 748840"/>
                  <a:gd name="connsiteX27" fmla="*/ 33042 w 527403"/>
                  <a:gd name="connsiteY27" fmla="*/ 241615 h 748840"/>
                  <a:gd name="connsiteX28" fmla="*/ 7 w 527403"/>
                  <a:gd name="connsiteY28" fmla="*/ 151323 h 748840"/>
                  <a:gd name="connsiteX0" fmla="*/ 330830 w 532401"/>
                  <a:gd name="connsiteY0" fmla="*/ 556191 h 748840"/>
                  <a:gd name="connsiteX1" fmla="*/ 288460 w 532401"/>
                  <a:gd name="connsiteY1" fmla="*/ 484714 h 748840"/>
                  <a:gd name="connsiteX2" fmla="*/ 185211 w 532401"/>
                  <a:gd name="connsiteY2" fmla="*/ 488190 h 748840"/>
                  <a:gd name="connsiteX3" fmla="*/ 132869 w 532401"/>
                  <a:gd name="connsiteY3" fmla="*/ 593179 h 748840"/>
                  <a:gd name="connsiteX4" fmla="*/ 215680 w 532401"/>
                  <a:gd name="connsiteY4" fmla="*/ 684497 h 748840"/>
                  <a:gd name="connsiteX5" fmla="*/ 330830 w 532401"/>
                  <a:gd name="connsiteY5" fmla="*/ 556191 h 748840"/>
                  <a:gd name="connsiteX6" fmla="*/ 7 w 532401"/>
                  <a:gd name="connsiteY6" fmla="*/ 151323 h 748840"/>
                  <a:gd name="connsiteX7" fmla="*/ 18651 w 532401"/>
                  <a:gd name="connsiteY7" fmla="*/ 118754 h 748840"/>
                  <a:gd name="connsiteX8" fmla="*/ 120679 w 532401"/>
                  <a:gd name="connsiteY8" fmla="*/ 247 h 748840"/>
                  <a:gd name="connsiteX9" fmla="*/ 256685 w 532401"/>
                  <a:gd name="connsiteY9" fmla="*/ 80654 h 748840"/>
                  <a:gd name="connsiteX10" fmla="*/ 124546 w 532401"/>
                  <a:gd name="connsiteY10" fmla="*/ 322834 h 748840"/>
                  <a:gd name="connsiteX11" fmla="*/ 346288 w 532401"/>
                  <a:gd name="connsiteY11" fmla="*/ 237464 h 748840"/>
                  <a:gd name="connsiteX12" fmla="*/ 493423 w 532401"/>
                  <a:gd name="connsiteY12" fmla="*/ 306142 h 748840"/>
                  <a:gd name="connsiteX13" fmla="*/ 529225 w 532401"/>
                  <a:gd name="connsiteY13" fmla="*/ 501806 h 748840"/>
                  <a:gd name="connsiteX14" fmla="*/ 431417 w 532401"/>
                  <a:gd name="connsiteY14" fmla="*/ 685241 h 748840"/>
                  <a:gd name="connsiteX15" fmla="*/ 230155 w 532401"/>
                  <a:gd name="connsiteY15" fmla="*/ 748838 h 748840"/>
                  <a:gd name="connsiteX16" fmla="*/ 82320 w 532401"/>
                  <a:gd name="connsiteY16" fmla="*/ 687105 h 748840"/>
                  <a:gd name="connsiteX17" fmla="*/ 56844 w 532401"/>
                  <a:gd name="connsiteY17" fmla="*/ 533042 h 748840"/>
                  <a:gd name="connsiteX18" fmla="*/ 170824 w 532401"/>
                  <a:gd name="connsiteY18" fmla="*/ 403716 h 748840"/>
                  <a:gd name="connsiteX19" fmla="*/ 373378 w 532401"/>
                  <a:gd name="connsiteY19" fmla="*/ 484401 h 748840"/>
                  <a:gd name="connsiteX20" fmla="*/ 262164 w 532401"/>
                  <a:gd name="connsiteY20" fmla="*/ 689582 h 748840"/>
                  <a:gd name="connsiteX21" fmla="*/ 359101 w 532401"/>
                  <a:gd name="connsiteY21" fmla="*/ 331219 h 748840"/>
                  <a:gd name="connsiteX22" fmla="*/ 221408 w 532401"/>
                  <a:gd name="connsiteY22" fmla="*/ 334247 h 748840"/>
                  <a:gd name="connsiteX23" fmla="*/ 102533 w 532401"/>
                  <a:gd name="connsiteY23" fmla="*/ 398028 h 748840"/>
                  <a:gd name="connsiteX24" fmla="*/ 58419 w 532401"/>
                  <a:gd name="connsiteY24" fmla="*/ 312521 h 748840"/>
                  <a:gd name="connsiteX25" fmla="*/ 202237 w 532401"/>
                  <a:gd name="connsiteY25" fmla="*/ 144210 h 748840"/>
                  <a:gd name="connsiteX26" fmla="*/ 138163 w 532401"/>
                  <a:gd name="connsiteY26" fmla="*/ 75543 h 748840"/>
                  <a:gd name="connsiteX27" fmla="*/ 33042 w 532401"/>
                  <a:gd name="connsiteY27" fmla="*/ 241615 h 748840"/>
                  <a:gd name="connsiteX28" fmla="*/ 7 w 532401"/>
                  <a:gd name="connsiteY28" fmla="*/ 151323 h 748840"/>
                  <a:gd name="connsiteX0" fmla="*/ 330830 w 532401"/>
                  <a:gd name="connsiteY0" fmla="*/ 556191 h 748840"/>
                  <a:gd name="connsiteX1" fmla="*/ 288460 w 532401"/>
                  <a:gd name="connsiteY1" fmla="*/ 484714 h 748840"/>
                  <a:gd name="connsiteX2" fmla="*/ 185211 w 532401"/>
                  <a:gd name="connsiteY2" fmla="*/ 488190 h 748840"/>
                  <a:gd name="connsiteX3" fmla="*/ 132869 w 532401"/>
                  <a:gd name="connsiteY3" fmla="*/ 593179 h 748840"/>
                  <a:gd name="connsiteX4" fmla="*/ 215680 w 532401"/>
                  <a:gd name="connsiteY4" fmla="*/ 684497 h 748840"/>
                  <a:gd name="connsiteX5" fmla="*/ 330830 w 532401"/>
                  <a:gd name="connsiteY5" fmla="*/ 556191 h 748840"/>
                  <a:gd name="connsiteX6" fmla="*/ 7 w 532401"/>
                  <a:gd name="connsiteY6" fmla="*/ 151323 h 748840"/>
                  <a:gd name="connsiteX7" fmla="*/ 18651 w 532401"/>
                  <a:gd name="connsiteY7" fmla="*/ 118754 h 748840"/>
                  <a:gd name="connsiteX8" fmla="*/ 120679 w 532401"/>
                  <a:gd name="connsiteY8" fmla="*/ 247 h 748840"/>
                  <a:gd name="connsiteX9" fmla="*/ 256685 w 532401"/>
                  <a:gd name="connsiteY9" fmla="*/ 80654 h 748840"/>
                  <a:gd name="connsiteX10" fmla="*/ 124546 w 532401"/>
                  <a:gd name="connsiteY10" fmla="*/ 322834 h 748840"/>
                  <a:gd name="connsiteX11" fmla="*/ 346288 w 532401"/>
                  <a:gd name="connsiteY11" fmla="*/ 237464 h 748840"/>
                  <a:gd name="connsiteX12" fmla="*/ 493423 w 532401"/>
                  <a:gd name="connsiteY12" fmla="*/ 306142 h 748840"/>
                  <a:gd name="connsiteX13" fmla="*/ 529225 w 532401"/>
                  <a:gd name="connsiteY13" fmla="*/ 501806 h 748840"/>
                  <a:gd name="connsiteX14" fmla="*/ 431417 w 532401"/>
                  <a:gd name="connsiteY14" fmla="*/ 685241 h 748840"/>
                  <a:gd name="connsiteX15" fmla="*/ 230155 w 532401"/>
                  <a:gd name="connsiteY15" fmla="*/ 748838 h 748840"/>
                  <a:gd name="connsiteX16" fmla="*/ 82320 w 532401"/>
                  <a:gd name="connsiteY16" fmla="*/ 687105 h 748840"/>
                  <a:gd name="connsiteX17" fmla="*/ 56844 w 532401"/>
                  <a:gd name="connsiteY17" fmla="*/ 533042 h 748840"/>
                  <a:gd name="connsiteX18" fmla="*/ 170824 w 532401"/>
                  <a:gd name="connsiteY18" fmla="*/ 403716 h 748840"/>
                  <a:gd name="connsiteX19" fmla="*/ 373378 w 532401"/>
                  <a:gd name="connsiteY19" fmla="*/ 484401 h 748840"/>
                  <a:gd name="connsiteX20" fmla="*/ 262164 w 532401"/>
                  <a:gd name="connsiteY20" fmla="*/ 689582 h 748840"/>
                  <a:gd name="connsiteX21" fmla="*/ 377840 w 532401"/>
                  <a:gd name="connsiteY21" fmla="*/ 331219 h 748840"/>
                  <a:gd name="connsiteX22" fmla="*/ 221408 w 532401"/>
                  <a:gd name="connsiteY22" fmla="*/ 334247 h 748840"/>
                  <a:gd name="connsiteX23" fmla="*/ 102533 w 532401"/>
                  <a:gd name="connsiteY23" fmla="*/ 398028 h 748840"/>
                  <a:gd name="connsiteX24" fmla="*/ 58419 w 532401"/>
                  <a:gd name="connsiteY24" fmla="*/ 312521 h 748840"/>
                  <a:gd name="connsiteX25" fmla="*/ 202237 w 532401"/>
                  <a:gd name="connsiteY25" fmla="*/ 144210 h 748840"/>
                  <a:gd name="connsiteX26" fmla="*/ 138163 w 532401"/>
                  <a:gd name="connsiteY26" fmla="*/ 75543 h 748840"/>
                  <a:gd name="connsiteX27" fmla="*/ 33042 w 532401"/>
                  <a:gd name="connsiteY27" fmla="*/ 241615 h 748840"/>
                  <a:gd name="connsiteX28" fmla="*/ 7 w 532401"/>
                  <a:gd name="connsiteY28" fmla="*/ 151323 h 748840"/>
                  <a:gd name="connsiteX0" fmla="*/ 330830 w 532401"/>
                  <a:gd name="connsiteY0" fmla="*/ 556191 h 748840"/>
                  <a:gd name="connsiteX1" fmla="*/ 288460 w 532401"/>
                  <a:gd name="connsiteY1" fmla="*/ 484714 h 748840"/>
                  <a:gd name="connsiteX2" fmla="*/ 185211 w 532401"/>
                  <a:gd name="connsiteY2" fmla="*/ 488190 h 748840"/>
                  <a:gd name="connsiteX3" fmla="*/ 132869 w 532401"/>
                  <a:gd name="connsiteY3" fmla="*/ 593179 h 748840"/>
                  <a:gd name="connsiteX4" fmla="*/ 215680 w 532401"/>
                  <a:gd name="connsiteY4" fmla="*/ 684497 h 748840"/>
                  <a:gd name="connsiteX5" fmla="*/ 330830 w 532401"/>
                  <a:gd name="connsiteY5" fmla="*/ 556191 h 748840"/>
                  <a:gd name="connsiteX6" fmla="*/ 7 w 532401"/>
                  <a:gd name="connsiteY6" fmla="*/ 151323 h 748840"/>
                  <a:gd name="connsiteX7" fmla="*/ 18651 w 532401"/>
                  <a:gd name="connsiteY7" fmla="*/ 118754 h 748840"/>
                  <a:gd name="connsiteX8" fmla="*/ 120679 w 532401"/>
                  <a:gd name="connsiteY8" fmla="*/ 247 h 748840"/>
                  <a:gd name="connsiteX9" fmla="*/ 256685 w 532401"/>
                  <a:gd name="connsiteY9" fmla="*/ 80654 h 748840"/>
                  <a:gd name="connsiteX10" fmla="*/ 124546 w 532401"/>
                  <a:gd name="connsiteY10" fmla="*/ 322834 h 748840"/>
                  <a:gd name="connsiteX11" fmla="*/ 346288 w 532401"/>
                  <a:gd name="connsiteY11" fmla="*/ 237464 h 748840"/>
                  <a:gd name="connsiteX12" fmla="*/ 493423 w 532401"/>
                  <a:gd name="connsiteY12" fmla="*/ 306142 h 748840"/>
                  <a:gd name="connsiteX13" fmla="*/ 529225 w 532401"/>
                  <a:gd name="connsiteY13" fmla="*/ 501806 h 748840"/>
                  <a:gd name="connsiteX14" fmla="*/ 431417 w 532401"/>
                  <a:gd name="connsiteY14" fmla="*/ 685241 h 748840"/>
                  <a:gd name="connsiteX15" fmla="*/ 230155 w 532401"/>
                  <a:gd name="connsiteY15" fmla="*/ 748838 h 748840"/>
                  <a:gd name="connsiteX16" fmla="*/ 82320 w 532401"/>
                  <a:gd name="connsiteY16" fmla="*/ 687105 h 748840"/>
                  <a:gd name="connsiteX17" fmla="*/ 56844 w 532401"/>
                  <a:gd name="connsiteY17" fmla="*/ 533042 h 748840"/>
                  <a:gd name="connsiteX18" fmla="*/ 170824 w 532401"/>
                  <a:gd name="connsiteY18" fmla="*/ 403716 h 748840"/>
                  <a:gd name="connsiteX19" fmla="*/ 373378 w 532401"/>
                  <a:gd name="connsiteY19" fmla="*/ 484401 h 748840"/>
                  <a:gd name="connsiteX20" fmla="*/ 262164 w 532401"/>
                  <a:gd name="connsiteY20" fmla="*/ 689582 h 748840"/>
                  <a:gd name="connsiteX21" fmla="*/ 379714 w 532401"/>
                  <a:gd name="connsiteY21" fmla="*/ 315133 h 748840"/>
                  <a:gd name="connsiteX22" fmla="*/ 221408 w 532401"/>
                  <a:gd name="connsiteY22" fmla="*/ 334247 h 748840"/>
                  <a:gd name="connsiteX23" fmla="*/ 102533 w 532401"/>
                  <a:gd name="connsiteY23" fmla="*/ 398028 h 748840"/>
                  <a:gd name="connsiteX24" fmla="*/ 58419 w 532401"/>
                  <a:gd name="connsiteY24" fmla="*/ 312521 h 748840"/>
                  <a:gd name="connsiteX25" fmla="*/ 202237 w 532401"/>
                  <a:gd name="connsiteY25" fmla="*/ 144210 h 748840"/>
                  <a:gd name="connsiteX26" fmla="*/ 138163 w 532401"/>
                  <a:gd name="connsiteY26" fmla="*/ 75543 h 748840"/>
                  <a:gd name="connsiteX27" fmla="*/ 33042 w 532401"/>
                  <a:gd name="connsiteY27" fmla="*/ 241615 h 748840"/>
                  <a:gd name="connsiteX28" fmla="*/ 7 w 532401"/>
                  <a:gd name="connsiteY28" fmla="*/ 151323 h 748840"/>
                  <a:gd name="connsiteX0" fmla="*/ 330830 w 536340"/>
                  <a:gd name="connsiteY0" fmla="*/ 556191 h 748840"/>
                  <a:gd name="connsiteX1" fmla="*/ 288460 w 536340"/>
                  <a:gd name="connsiteY1" fmla="*/ 484714 h 748840"/>
                  <a:gd name="connsiteX2" fmla="*/ 185211 w 536340"/>
                  <a:gd name="connsiteY2" fmla="*/ 488190 h 748840"/>
                  <a:gd name="connsiteX3" fmla="*/ 132869 w 536340"/>
                  <a:gd name="connsiteY3" fmla="*/ 593179 h 748840"/>
                  <a:gd name="connsiteX4" fmla="*/ 215680 w 536340"/>
                  <a:gd name="connsiteY4" fmla="*/ 684497 h 748840"/>
                  <a:gd name="connsiteX5" fmla="*/ 330830 w 536340"/>
                  <a:gd name="connsiteY5" fmla="*/ 556191 h 748840"/>
                  <a:gd name="connsiteX6" fmla="*/ 7 w 536340"/>
                  <a:gd name="connsiteY6" fmla="*/ 151323 h 748840"/>
                  <a:gd name="connsiteX7" fmla="*/ 18651 w 536340"/>
                  <a:gd name="connsiteY7" fmla="*/ 118754 h 748840"/>
                  <a:gd name="connsiteX8" fmla="*/ 120679 w 536340"/>
                  <a:gd name="connsiteY8" fmla="*/ 247 h 748840"/>
                  <a:gd name="connsiteX9" fmla="*/ 256685 w 536340"/>
                  <a:gd name="connsiteY9" fmla="*/ 80654 h 748840"/>
                  <a:gd name="connsiteX10" fmla="*/ 124546 w 536340"/>
                  <a:gd name="connsiteY10" fmla="*/ 322834 h 748840"/>
                  <a:gd name="connsiteX11" fmla="*/ 346288 w 536340"/>
                  <a:gd name="connsiteY11" fmla="*/ 237464 h 748840"/>
                  <a:gd name="connsiteX12" fmla="*/ 508415 w 536340"/>
                  <a:gd name="connsiteY12" fmla="*/ 300780 h 748840"/>
                  <a:gd name="connsiteX13" fmla="*/ 529225 w 536340"/>
                  <a:gd name="connsiteY13" fmla="*/ 501806 h 748840"/>
                  <a:gd name="connsiteX14" fmla="*/ 431417 w 536340"/>
                  <a:gd name="connsiteY14" fmla="*/ 685241 h 748840"/>
                  <a:gd name="connsiteX15" fmla="*/ 230155 w 536340"/>
                  <a:gd name="connsiteY15" fmla="*/ 748838 h 748840"/>
                  <a:gd name="connsiteX16" fmla="*/ 82320 w 536340"/>
                  <a:gd name="connsiteY16" fmla="*/ 687105 h 748840"/>
                  <a:gd name="connsiteX17" fmla="*/ 56844 w 536340"/>
                  <a:gd name="connsiteY17" fmla="*/ 533042 h 748840"/>
                  <a:gd name="connsiteX18" fmla="*/ 170824 w 536340"/>
                  <a:gd name="connsiteY18" fmla="*/ 403716 h 748840"/>
                  <a:gd name="connsiteX19" fmla="*/ 373378 w 536340"/>
                  <a:gd name="connsiteY19" fmla="*/ 484401 h 748840"/>
                  <a:gd name="connsiteX20" fmla="*/ 262164 w 536340"/>
                  <a:gd name="connsiteY20" fmla="*/ 689582 h 748840"/>
                  <a:gd name="connsiteX21" fmla="*/ 379714 w 536340"/>
                  <a:gd name="connsiteY21" fmla="*/ 315133 h 748840"/>
                  <a:gd name="connsiteX22" fmla="*/ 221408 w 536340"/>
                  <a:gd name="connsiteY22" fmla="*/ 334247 h 748840"/>
                  <a:gd name="connsiteX23" fmla="*/ 102533 w 536340"/>
                  <a:gd name="connsiteY23" fmla="*/ 398028 h 748840"/>
                  <a:gd name="connsiteX24" fmla="*/ 58419 w 536340"/>
                  <a:gd name="connsiteY24" fmla="*/ 312521 h 748840"/>
                  <a:gd name="connsiteX25" fmla="*/ 202237 w 536340"/>
                  <a:gd name="connsiteY25" fmla="*/ 144210 h 748840"/>
                  <a:gd name="connsiteX26" fmla="*/ 138163 w 536340"/>
                  <a:gd name="connsiteY26" fmla="*/ 75543 h 748840"/>
                  <a:gd name="connsiteX27" fmla="*/ 33042 w 536340"/>
                  <a:gd name="connsiteY27" fmla="*/ 241615 h 748840"/>
                  <a:gd name="connsiteX28" fmla="*/ 7 w 536340"/>
                  <a:gd name="connsiteY28" fmla="*/ 151323 h 748840"/>
                  <a:gd name="connsiteX0" fmla="*/ 330830 w 557143"/>
                  <a:gd name="connsiteY0" fmla="*/ 556191 h 748840"/>
                  <a:gd name="connsiteX1" fmla="*/ 288460 w 557143"/>
                  <a:gd name="connsiteY1" fmla="*/ 484714 h 748840"/>
                  <a:gd name="connsiteX2" fmla="*/ 185211 w 557143"/>
                  <a:gd name="connsiteY2" fmla="*/ 488190 h 748840"/>
                  <a:gd name="connsiteX3" fmla="*/ 132869 w 557143"/>
                  <a:gd name="connsiteY3" fmla="*/ 593179 h 748840"/>
                  <a:gd name="connsiteX4" fmla="*/ 215680 w 557143"/>
                  <a:gd name="connsiteY4" fmla="*/ 684497 h 748840"/>
                  <a:gd name="connsiteX5" fmla="*/ 330830 w 557143"/>
                  <a:gd name="connsiteY5" fmla="*/ 556191 h 748840"/>
                  <a:gd name="connsiteX6" fmla="*/ 7 w 557143"/>
                  <a:gd name="connsiteY6" fmla="*/ 151323 h 748840"/>
                  <a:gd name="connsiteX7" fmla="*/ 18651 w 557143"/>
                  <a:gd name="connsiteY7" fmla="*/ 118754 h 748840"/>
                  <a:gd name="connsiteX8" fmla="*/ 120679 w 557143"/>
                  <a:gd name="connsiteY8" fmla="*/ 247 h 748840"/>
                  <a:gd name="connsiteX9" fmla="*/ 256685 w 557143"/>
                  <a:gd name="connsiteY9" fmla="*/ 80654 h 748840"/>
                  <a:gd name="connsiteX10" fmla="*/ 124546 w 557143"/>
                  <a:gd name="connsiteY10" fmla="*/ 322834 h 748840"/>
                  <a:gd name="connsiteX11" fmla="*/ 346288 w 557143"/>
                  <a:gd name="connsiteY11" fmla="*/ 237464 h 748840"/>
                  <a:gd name="connsiteX12" fmla="*/ 508415 w 557143"/>
                  <a:gd name="connsiteY12" fmla="*/ 300780 h 748840"/>
                  <a:gd name="connsiteX13" fmla="*/ 553586 w 557143"/>
                  <a:gd name="connsiteY13" fmla="*/ 505381 h 748840"/>
                  <a:gd name="connsiteX14" fmla="*/ 431417 w 557143"/>
                  <a:gd name="connsiteY14" fmla="*/ 685241 h 748840"/>
                  <a:gd name="connsiteX15" fmla="*/ 230155 w 557143"/>
                  <a:gd name="connsiteY15" fmla="*/ 748838 h 748840"/>
                  <a:gd name="connsiteX16" fmla="*/ 82320 w 557143"/>
                  <a:gd name="connsiteY16" fmla="*/ 687105 h 748840"/>
                  <a:gd name="connsiteX17" fmla="*/ 56844 w 557143"/>
                  <a:gd name="connsiteY17" fmla="*/ 533042 h 748840"/>
                  <a:gd name="connsiteX18" fmla="*/ 170824 w 557143"/>
                  <a:gd name="connsiteY18" fmla="*/ 403716 h 748840"/>
                  <a:gd name="connsiteX19" fmla="*/ 373378 w 557143"/>
                  <a:gd name="connsiteY19" fmla="*/ 484401 h 748840"/>
                  <a:gd name="connsiteX20" fmla="*/ 262164 w 557143"/>
                  <a:gd name="connsiteY20" fmla="*/ 689582 h 748840"/>
                  <a:gd name="connsiteX21" fmla="*/ 379714 w 557143"/>
                  <a:gd name="connsiteY21" fmla="*/ 315133 h 748840"/>
                  <a:gd name="connsiteX22" fmla="*/ 221408 w 557143"/>
                  <a:gd name="connsiteY22" fmla="*/ 334247 h 748840"/>
                  <a:gd name="connsiteX23" fmla="*/ 102533 w 557143"/>
                  <a:gd name="connsiteY23" fmla="*/ 398028 h 748840"/>
                  <a:gd name="connsiteX24" fmla="*/ 58419 w 557143"/>
                  <a:gd name="connsiteY24" fmla="*/ 312521 h 748840"/>
                  <a:gd name="connsiteX25" fmla="*/ 202237 w 557143"/>
                  <a:gd name="connsiteY25" fmla="*/ 144210 h 748840"/>
                  <a:gd name="connsiteX26" fmla="*/ 138163 w 557143"/>
                  <a:gd name="connsiteY26" fmla="*/ 75543 h 748840"/>
                  <a:gd name="connsiteX27" fmla="*/ 33042 w 557143"/>
                  <a:gd name="connsiteY27" fmla="*/ 241615 h 748840"/>
                  <a:gd name="connsiteX28" fmla="*/ 7 w 557143"/>
                  <a:gd name="connsiteY28" fmla="*/ 151323 h 748840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1408 w 555581"/>
                  <a:gd name="connsiteY22" fmla="*/ 334247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1408 w 555581"/>
                  <a:gd name="connsiteY22" fmla="*/ 334247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1408 w 555581"/>
                  <a:gd name="connsiteY22" fmla="*/ 334247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1408 w 555581"/>
                  <a:gd name="connsiteY22" fmla="*/ 334247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1408 w 555581"/>
                  <a:gd name="connsiteY22" fmla="*/ 334247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3282 w 555581"/>
                  <a:gd name="connsiteY22" fmla="*/ 330672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3282 w 555581"/>
                  <a:gd name="connsiteY22" fmla="*/ 330672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3282 w 555581"/>
                  <a:gd name="connsiteY22" fmla="*/ 330672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922"/>
                  <a:gd name="connsiteY0" fmla="*/ 556191 h 748897"/>
                  <a:gd name="connsiteX1" fmla="*/ 288460 w 555922"/>
                  <a:gd name="connsiteY1" fmla="*/ 484714 h 748897"/>
                  <a:gd name="connsiteX2" fmla="*/ 185211 w 555922"/>
                  <a:gd name="connsiteY2" fmla="*/ 488190 h 748897"/>
                  <a:gd name="connsiteX3" fmla="*/ 132869 w 555922"/>
                  <a:gd name="connsiteY3" fmla="*/ 593179 h 748897"/>
                  <a:gd name="connsiteX4" fmla="*/ 215680 w 555922"/>
                  <a:gd name="connsiteY4" fmla="*/ 684497 h 748897"/>
                  <a:gd name="connsiteX5" fmla="*/ 330830 w 555922"/>
                  <a:gd name="connsiteY5" fmla="*/ 556191 h 748897"/>
                  <a:gd name="connsiteX6" fmla="*/ 7 w 555922"/>
                  <a:gd name="connsiteY6" fmla="*/ 151323 h 748897"/>
                  <a:gd name="connsiteX7" fmla="*/ 18651 w 555922"/>
                  <a:gd name="connsiteY7" fmla="*/ 118754 h 748897"/>
                  <a:gd name="connsiteX8" fmla="*/ 120679 w 555922"/>
                  <a:gd name="connsiteY8" fmla="*/ 247 h 748897"/>
                  <a:gd name="connsiteX9" fmla="*/ 256685 w 555922"/>
                  <a:gd name="connsiteY9" fmla="*/ 80654 h 748897"/>
                  <a:gd name="connsiteX10" fmla="*/ 124546 w 555922"/>
                  <a:gd name="connsiteY10" fmla="*/ 322834 h 748897"/>
                  <a:gd name="connsiteX11" fmla="*/ 346288 w 555922"/>
                  <a:gd name="connsiteY11" fmla="*/ 237464 h 748897"/>
                  <a:gd name="connsiteX12" fmla="*/ 508415 w 555922"/>
                  <a:gd name="connsiteY12" fmla="*/ 300780 h 748897"/>
                  <a:gd name="connsiteX13" fmla="*/ 553586 w 555922"/>
                  <a:gd name="connsiteY13" fmla="*/ 505381 h 748897"/>
                  <a:gd name="connsiteX14" fmla="*/ 457652 w 555922"/>
                  <a:gd name="connsiteY14" fmla="*/ 678092 h 748897"/>
                  <a:gd name="connsiteX15" fmla="*/ 230155 w 555922"/>
                  <a:gd name="connsiteY15" fmla="*/ 748838 h 748897"/>
                  <a:gd name="connsiteX16" fmla="*/ 82320 w 555922"/>
                  <a:gd name="connsiteY16" fmla="*/ 687105 h 748897"/>
                  <a:gd name="connsiteX17" fmla="*/ 56844 w 555922"/>
                  <a:gd name="connsiteY17" fmla="*/ 533042 h 748897"/>
                  <a:gd name="connsiteX18" fmla="*/ 170824 w 555922"/>
                  <a:gd name="connsiteY18" fmla="*/ 403716 h 748897"/>
                  <a:gd name="connsiteX19" fmla="*/ 373378 w 555922"/>
                  <a:gd name="connsiteY19" fmla="*/ 484401 h 748897"/>
                  <a:gd name="connsiteX20" fmla="*/ 262164 w 555922"/>
                  <a:gd name="connsiteY20" fmla="*/ 689582 h 748897"/>
                  <a:gd name="connsiteX21" fmla="*/ 379714 w 555922"/>
                  <a:gd name="connsiteY21" fmla="*/ 315133 h 748897"/>
                  <a:gd name="connsiteX22" fmla="*/ 223282 w 555922"/>
                  <a:gd name="connsiteY22" fmla="*/ 330672 h 748897"/>
                  <a:gd name="connsiteX23" fmla="*/ 102533 w 555922"/>
                  <a:gd name="connsiteY23" fmla="*/ 398028 h 748897"/>
                  <a:gd name="connsiteX24" fmla="*/ 58419 w 555922"/>
                  <a:gd name="connsiteY24" fmla="*/ 312521 h 748897"/>
                  <a:gd name="connsiteX25" fmla="*/ 202237 w 555922"/>
                  <a:gd name="connsiteY25" fmla="*/ 144210 h 748897"/>
                  <a:gd name="connsiteX26" fmla="*/ 138163 w 555922"/>
                  <a:gd name="connsiteY26" fmla="*/ 75543 h 748897"/>
                  <a:gd name="connsiteX27" fmla="*/ 33042 w 555922"/>
                  <a:gd name="connsiteY27" fmla="*/ 241615 h 748897"/>
                  <a:gd name="connsiteX28" fmla="*/ 7 w 555922"/>
                  <a:gd name="connsiteY28" fmla="*/ 151323 h 748897"/>
                  <a:gd name="connsiteX0" fmla="*/ 330830 w 556433"/>
                  <a:gd name="connsiteY0" fmla="*/ 556191 h 748897"/>
                  <a:gd name="connsiteX1" fmla="*/ 288460 w 556433"/>
                  <a:gd name="connsiteY1" fmla="*/ 484714 h 748897"/>
                  <a:gd name="connsiteX2" fmla="*/ 185211 w 556433"/>
                  <a:gd name="connsiteY2" fmla="*/ 488190 h 748897"/>
                  <a:gd name="connsiteX3" fmla="*/ 132869 w 556433"/>
                  <a:gd name="connsiteY3" fmla="*/ 593179 h 748897"/>
                  <a:gd name="connsiteX4" fmla="*/ 215680 w 556433"/>
                  <a:gd name="connsiteY4" fmla="*/ 684497 h 748897"/>
                  <a:gd name="connsiteX5" fmla="*/ 330830 w 556433"/>
                  <a:gd name="connsiteY5" fmla="*/ 556191 h 748897"/>
                  <a:gd name="connsiteX6" fmla="*/ 7 w 556433"/>
                  <a:gd name="connsiteY6" fmla="*/ 151323 h 748897"/>
                  <a:gd name="connsiteX7" fmla="*/ 18651 w 556433"/>
                  <a:gd name="connsiteY7" fmla="*/ 118754 h 748897"/>
                  <a:gd name="connsiteX8" fmla="*/ 120679 w 556433"/>
                  <a:gd name="connsiteY8" fmla="*/ 247 h 748897"/>
                  <a:gd name="connsiteX9" fmla="*/ 256685 w 556433"/>
                  <a:gd name="connsiteY9" fmla="*/ 80654 h 748897"/>
                  <a:gd name="connsiteX10" fmla="*/ 124546 w 556433"/>
                  <a:gd name="connsiteY10" fmla="*/ 322834 h 748897"/>
                  <a:gd name="connsiteX11" fmla="*/ 346288 w 556433"/>
                  <a:gd name="connsiteY11" fmla="*/ 237464 h 748897"/>
                  <a:gd name="connsiteX12" fmla="*/ 511538 w 556433"/>
                  <a:gd name="connsiteY12" fmla="*/ 278438 h 748897"/>
                  <a:gd name="connsiteX13" fmla="*/ 553586 w 556433"/>
                  <a:gd name="connsiteY13" fmla="*/ 505381 h 748897"/>
                  <a:gd name="connsiteX14" fmla="*/ 457652 w 556433"/>
                  <a:gd name="connsiteY14" fmla="*/ 678092 h 748897"/>
                  <a:gd name="connsiteX15" fmla="*/ 230155 w 556433"/>
                  <a:gd name="connsiteY15" fmla="*/ 748838 h 748897"/>
                  <a:gd name="connsiteX16" fmla="*/ 82320 w 556433"/>
                  <a:gd name="connsiteY16" fmla="*/ 687105 h 748897"/>
                  <a:gd name="connsiteX17" fmla="*/ 56844 w 556433"/>
                  <a:gd name="connsiteY17" fmla="*/ 533042 h 748897"/>
                  <a:gd name="connsiteX18" fmla="*/ 170824 w 556433"/>
                  <a:gd name="connsiteY18" fmla="*/ 403716 h 748897"/>
                  <a:gd name="connsiteX19" fmla="*/ 373378 w 556433"/>
                  <a:gd name="connsiteY19" fmla="*/ 484401 h 748897"/>
                  <a:gd name="connsiteX20" fmla="*/ 262164 w 556433"/>
                  <a:gd name="connsiteY20" fmla="*/ 689582 h 748897"/>
                  <a:gd name="connsiteX21" fmla="*/ 379714 w 556433"/>
                  <a:gd name="connsiteY21" fmla="*/ 315133 h 748897"/>
                  <a:gd name="connsiteX22" fmla="*/ 223282 w 556433"/>
                  <a:gd name="connsiteY22" fmla="*/ 330672 h 748897"/>
                  <a:gd name="connsiteX23" fmla="*/ 102533 w 556433"/>
                  <a:gd name="connsiteY23" fmla="*/ 398028 h 748897"/>
                  <a:gd name="connsiteX24" fmla="*/ 58419 w 556433"/>
                  <a:gd name="connsiteY24" fmla="*/ 312521 h 748897"/>
                  <a:gd name="connsiteX25" fmla="*/ 202237 w 556433"/>
                  <a:gd name="connsiteY25" fmla="*/ 144210 h 748897"/>
                  <a:gd name="connsiteX26" fmla="*/ 138163 w 556433"/>
                  <a:gd name="connsiteY26" fmla="*/ 75543 h 748897"/>
                  <a:gd name="connsiteX27" fmla="*/ 33042 w 556433"/>
                  <a:gd name="connsiteY27" fmla="*/ 241615 h 748897"/>
                  <a:gd name="connsiteX28" fmla="*/ 7 w 556433"/>
                  <a:gd name="connsiteY28" fmla="*/ 151323 h 748897"/>
                  <a:gd name="connsiteX0" fmla="*/ 330830 w 556602"/>
                  <a:gd name="connsiteY0" fmla="*/ 556191 h 748897"/>
                  <a:gd name="connsiteX1" fmla="*/ 288460 w 556602"/>
                  <a:gd name="connsiteY1" fmla="*/ 484714 h 748897"/>
                  <a:gd name="connsiteX2" fmla="*/ 185211 w 556602"/>
                  <a:gd name="connsiteY2" fmla="*/ 488190 h 748897"/>
                  <a:gd name="connsiteX3" fmla="*/ 132869 w 556602"/>
                  <a:gd name="connsiteY3" fmla="*/ 593179 h 748897"/>
                  <a:gd name="connsiteX4" fmla="*/ 215680 w 556602"/>
                  <a:gd name="connsiteY4" fmla="*/ 684497 h 748897"/>
                  <a:gd name="connsiteX5" fmla="*/ 330830 w 556602"/>
                  <a:gd name="connsiteY5" fmla="*/ 556191 h 748897"/>
                  <a:gd name="connsiteX6" fmla="*/ 7 w 556602"/>
                  <a:gd name="connsiteY6" fmla="*/ 151323 h 748897"/>
                  <a:gd name="connsiteX7" fmla="*/ 18651 w 556602"/>
                  <a:gd name="connsiteY7" fmla="*/ 118754 h 748897"/>
                  <a:gd name="connsiteX8" fmla="*/ 120679 w 556602"/>
                  <a:gd name="connsiteY8" fmla="*/ 247 h 748897"/>
                  <a:gd name="connsiteX9" fmla="*/ 256685 w 556602"/>
                  <a:gd name="connsiteY9" fmla="*/ 80654 h 748897"/>
                  <a:gd name="connsiteX10" fmla="*/ 124546 w 556602"/>
                  <a:gd name="connsiteY10" fmla="*/ 322834 h 748897"/>
                  <a:gd name="connsiteX11" fmla="*/ 346288 w 556602"/>
                  <a:gd name="connsiteY11" fmla="*/ 237464 h 748897"/>
                  <a:gd name="connsiteX12" fmla="*/ 511538 w 556602"/>
                  <a:gd name="connsiteY12" fmla="*/ 278438 h 748897"/>
                  <a:gd name="connsiteX13" fmla="*/ 553586 w 556602"/>
                  <a:gd name="connsiteY13" fmla="*/ 505381 h 748897"/>
                  <a:gd name="connsiteX14" fmla="*/ 457652 w 556602"/>
                  <a:gd name="connsiteY14" fmla="*/ 678092 h 748897"/>
                  <a:gd name="connsiteX15" fmla="*/ 230155 w 556602"/>
                  <a:gd name="connsiteY15" fmla="*/ 748838 h 748897"/>
                  <a:gd name="connsiteX16" fmla="*/ 82320 w 556602"/>
                  <a:gd name="connsiteY16" fmla="*/ 687105 h 748897"/>
                  <a:gd name="connsiteX17" fmla="*/ 56844 w 556602"/>
                  <a:gd name="connsiteY17" fmla="*/ 533042 h 748897"/>
                  <a:gd name="connsiteX18" fmla="*/ 170824 w 556602"/>
                  <a:gd name="connsiteY18" fmla="*/ 403716 h 748897"/>
                  <a:gd name="connsiteX19" fmla="*/ 373378 w 556602"/>
                  <a:gd name="connsiteY19" fmla="*/ 484401 h 748897"/>
                  <a:gd name="connsiteX20" fmla="*/ 262164 w 556602"/>
                  <a:gd name="connsiteY20" fmla="*/ 689582 h 748897"/>
                  <a:gd name="connsiteX21" fmla="*/ 379714 w 556602"/>
                  <a:gd name="connsiteY21" fmla="*/ 315133 h 748897"/>
                  <a:gd name="connsiteX22" fmla="*/ 223282 w 556602"/>
                  <a:gd name="connsiteY22" fmla="*/ 330672 h 748897"/>
                  <a:gd name="connsiteX23" fmla="*/ 102533 w 556602"/>
                  <a:gd name="connsiteY23" fmla="*/ 398028 h 748897"/>
                  <a:gd name="connsiteX24" fmla="*/ 58419 w 556602"/>
                  <a:gd name="connsiteY24" fmla="*/ 312521 h 748897"/>
                  <a:gd name="connsiteX25" fmla="*/ 202237 w 556602"/>
                  <a:gd name="connsiteY25" fmla="*/ 144210 h 748897"/>
                  <a:gd name="connsiteX26" fmla="*/ 138163 w 556602"/>
                  <a:gd name="connsiteY26" fmla="*/ 75543 h 748897"/>
                  <a:gd name="connsiteX27" fmla="*/ 33042 w 556602"/>
                  <a:gd name="connsiteY27" fmla="*/ 241615 h 748897"/>
                  <a:gd name="connsiteX28" fmla="*/ 7 w 556602"/>
                  <a:gd name="connsiteY28" fmla="*/ 151323 h 748897"/>
                  <a:gd name="connsiteX0" fmla="*/ 330830 w 556602"/>
                  <a:gd name="connsiteY0" fmla="*/ 556191 h 748897"/>
                  <a:gd name="connsiteX1" fmla="*/ 288460 w 556602"/>
                  <a:gd name="connsiteY1" fmla="*/ 484714 h 748897"/>
                  <a:gd name="connsiteX2" fmla="*/ 185211 w 556602"/>
                  <a:gd name="connsiteY2" fmla="*/ 488190 h 748897"/>
                  <a:gd name="connsiteX3" fmla="*/ 132869 w 556602"/>
                  <a:gd name="connsiteY3" fmla="*/ 593179 h 748897"/>
                  <a:gd name="connsiteX4" fmla="*/ 215680 w 556602"/>
                  <a:gd name="connsiteY4" fmla="*/ 684497 h 748897"/>
                  <a:gd name="connsiteX5" fmla="*/ 330830 w 556602"/>
                  <a:gd name="connsiteY5" fmla="*/ 556191 h 748897"/>
                  <a:gd name="connsiteX6" fmla="*/ 7 w 556602"/>
                  <a:gd name="connsiteY6" fmla="*/ 151323 h 748897"/>
                  <a:gd name="connsiteX7" fmla="*/ 18651 w 556602"/>
                  <a:gd name="connsiteY7" fmla="*/ 118754 h 748897"/>
                  <a:gd name="connsiteX8" fmla="*/ 120679 w 556602"/>
                  <a:gd name="connsiteY8" fmla="*/ 247 h 748897"/>
                  <a:gd name="connsiteX9" fmla="*/ 256685 w 556602"/>
                  <a:gd name="connsiteY9" fmla="*/ 80654 h 748897"/>
                  <a:gd name="connsiteX10" fmla="*/ 124546 w 556602"/>
                  <a:gd name="connsiteY10" fmla="*/ 322834 h 748897"/>
                  <a:gd name="connsiteX11" fmla="*/ 346288 w 556602"/>
                  <a:gd name="connsiteY11" fmla="*/ 237464 h 748897"/>
                  <a:gd name="connsiteX12" fmla="*/ 511538 w 556602"/>
                  <a:gd name="connsiteY12" fmla="*/ 278438 h 748897"/>
                  <a:gd name="connsiteX13" fmla="*/ 553586 w 556602"/>
                  <a:gd name="connsiteY13" fmla="*/ 505381 h 748897"/>
                  <a:gd name="connsiteX14" fmla="*/ 457652 w 556602"/>
                  <a:gd name="connsiteY14" fmla="*/ 678092 h 748897"/>
                  <a:gd name="connsiteX15" fmla="*/ 230155 w 556602"/>
                  <a:gd name="connsiteY15" fmla="*/ 748838 h 748897"/>
                  <a:gd name="connsiteX16" fmla="*/ 82320 w 556602"/>
                  <a:gd name="connsiteY16" fmla="*/ 687105 h 748897"/>
                  <a:gd name="connsiteX17" fmla="*/ 56844 w 556602"/>
                  <a:gd name="connsiteY17" fmla="*/ 533042 h 748897"/>
                  <a:gd name="connsiteX18" fmla="*/ 170824 w 556602"/>
                  <a:gd name="connsiteY18" fmla="*/ 403716 h 748897"/>
                  <a:gd name="connsiteX19" fmla="*/ 373378 w 556602"/>
                  <a:gd name="connsiteY19" fmla="*/ 484401 h 748897"/>
                  <a:gd name="connsiteX20" fmla="*/ 262164 w 556602"/>
                  <a:gd name="connsiteY20" fmla="*/ 689582 h 748897"/>
                  <a:gd name="connsiteX21" fmla="*/ 379714 w 556602"/>
                  <a:gd name="connsiteY21" fmla="*/ 315133 h 748897"/>
                  <a:gd name="connsiteX22" fmla="*/ 223282 w 556602"/>
                  <a:gd name="connsiteY22" fmla="*/ 330672 h 748897"/>
                  <a:gd name="connsiteX23" fmla="*/ 102533 w 556602"/>
                  <a:gd name="connsiteY23" fmla="*/ 398028 h 748897"/>
                  <a:gd name="connsiteX24" fmla="*/ 58419 w 556602"/>
                  <a:gd name="connsiteY24" fmla="*/ 312521 h 748897"/>
                  <a:gd name="connsiteX25" fmla="*/ 202237 w 556602"/>
                  <a:gd name="connsiteY25" fmla="*/ 144210 h 748897"/>
                  <a:gd name="connsiteX26" fmla="*/ 138163 w 556602"/>
                  <a:gd name="connsiteY26" fmla="*/ 75543 h 748897"/>
                  <a:gd name="connsiteX27" fmla="*/ 33042 w 556602"/>
                  <a:gd name="connsiteY27" fmla="*/ 241615 h 748897"/>
                  <a:gd name="connsiteX28" fmla="*/ 7 w 556602"/>
                  <a:gd name="connsiteY28" fmla="*/ 151323 h 748897"/>
                  <a:gd name="connsiteX0" fmla="*/ 330830 w 555942"/>
                  <a:gd name="connsiteY0" fmla="*/ 556191 h 748897"/>
                  <a:gd name="connsiteX1" fmla="*/ 288460 w 555942"/>
                  <a:gd name="connsiteY1" fmla="*/ 484714 h 748897"/>
                  <a:gd name="connsiteX2" fmla="*/ 185211 w 555942"/>
                  <a:gd name="connsiteY2" fmla="*/ 488190 h 748897"/>
                  <a:gd name="connsiteX3" fmla="*/ 132869 w 555942"/>
                  <a:gd name="connsiteY3" fmla="*/ 593179 h 748897"/>
                  <a:gd name="connsiteX4" fmla="*/ 215680 w 555942"/>
                  <a:gd name="connsiteY4" fmla="*/ 684497 h 748897"/>
                  <a:gd name="connsiteX5" fmla="*/ 330830 w 555942"/>
                  <a:gd name="connsiteY5" fmla="*/ 556191 h 748897"/>
                  <a:gd name="connsiteX6" fmla="*/ 7 w 555942"/>
                  <a:gd name="connsiteY6" fmla="*/ 151323 h 748897"/>
                  <a:gd name="connsiteX7" fmla="*/ 18651 w 555942"/>
                  <a:gd name="connsiteY7" fmla="*/ 118754 h 748897"/>
                  <a:gd name="connsiteX8" fmla="*/ 120679 w 555942"/>
                  <a:gd name="connsiteY8" fmla="*/ 247 h 748897"/>
                  <a:gd name="connsiteX9" fmla="*/ 256685 w 555942"/>
                  <a:gd name="connsiteY9" fmla="*/ 80654 h 748897"/>
                  <a:gd name="connsiteX10" fmla="*/ 124546 w 555942"/>
                  <a:gd name="connsiteY10" fmla="*/ 322834 h 748897"/>
                  <a:gd name="connsiteX11" fmla="*/ 350973 w 555942"/>
                  <a:gd name="connsiteY11" fmla="*/ 218101 h 748897"/>
                  <a:gd name="connsiteX12" fmla="*/ 511538 w 555942"/>
                  <a:gd name="connsiteY12" fmla="*/ 278438 h 748897"/>
                  <a:gd name="connsiteX13" fmla="*/ 553586 w 555942"/>
                  <a:gd name="connsiteY13" fmla="*/ 505381 h 748897"/>
                  <a:gd name="connsiteX14" fmla="*/ 457652 w 555942"/>
                  <a:gd name="connsiteY14" fmla="*/ 678092 h 748897"/>
                  <a:gd name="connsiteX15" fmla="*/ 230155 w 555942"/>
                  <a:gd name="connsiteY15" fmla="*/ 748838 h 748897"/>
                  <a:gd name="connsiteX16" fmla="*/ 82320 w 555942"/>
                  <a:gd name="connsiteY16" fmla="*/ 687105 h 748897"/>
                  <a:gd name="connsiteX17" fmla="*/ 56844 w 555942"/>
                  <a:gd name="connsiteY17" fmla="*/ 533042 h 748897"/>
                  <a:gd name="connsiteX18" fmla="*/ 170824 w 555942"/>
                  <a:gd name="connsiteY18" fmla="*/ 403716 h 748897"/>
                  <a:gd name="connsiteX19" fmla="*/ 373378 w 555942"/>
                  <a:gd name="connsiteY19" fmla="*/ 484401 h 748897"/>
                  <a:gd name="connsiteX20" fmla="*/ 262164 w 555942"/>
                  <a:gd name="connsiteY20" fmla="*/ 689582 h 748897"/>
                  <a:gd name="connsiteX21" fmla="*/ 379714 w 555942"/>
                  <a:gd name="connsiteY21" fmla="*/ 315133 h 748897"/>
                  <a:gd name="connsiteX22" fmla="*/ 223282 w 555942"/>
                  <a:gd name="connsiteY22" fmla="*/ 330672 h 748897"/>
                  <a:gd name="connsiteX23" fmla="*/ 102533 w 555942"/>
                  <a:gd name="connsiteY23" fmla="*/ 398028 h 748897"/>
                  <a:gd name="connsiteX24" fmla="*/ 58419 w 555942"/>
                  <a:gd name="connsiteY24" fmla="*/ 312521 h 748897"/>
                  <a:gd name="connsiteX25" fmla="*/ 202237 w 555942"/>
                  <a:gd name="connsiteY25" fmla="*/ 144210 h 748897"/>
                  <a:gd name="connsiteX26" fmla="*/ 138163 w 555942"/>
                  <a:gd name="connsiteY26" fmla="*/ 75543 h 748897"/>
                  <a:gd name="connsiteX27" fmla="*/ 33042 w 555942"/>
                  <a:gd name="connsiteY27" fmla="*/ 241615 h 748897"/>
                  <a:gd name="connsiteX28" fmla="*/ 7 w 555942"/>
                  <a:gd name="connsiteY28" fmla="*/ 151323 h 748897"/>
                  <a:gd name="connsiteX0" fmla="*/ 330830 w 555808"/>
                  <a:gd name="connsiteY0" fmla="*/ 556191 h 748897"/>
                  <a:gd name="connsiteX1" fmla="*/ 288460 w 555808"/>
                  <a:gd name="connsiteY1" fmla="*/ 484714 h 748897"/>
                  <a:gd name="connsiteX2" fmla="*/ 185211 w 555808"/>
                  <a:gd name="connsiteY2" fmla="*/ 488190 h 748897"/>
                  <a:gd name="connsiteX3" fmla="*/ 132869 w 555808"/>
                  <a:gd name="connsiteY3" fmla="*/ 593179 h 748897"/>
                  <a:gd name="connsiteX4" fmla="*/ 215680 w 555808"/>
                  <a:gd name="connsiteY4" fmla="*/ 684497 h 748897"/>
                  <a:gd name="connsiteX5" fmla="*/ 330830 w 555808"/>
                  <a:gd name="connsiteY5" fmla="*/ 556191 h 748897"/>
                  <a:gd name="connsiteX6" fmla="*/ 7 w 555808"/>
                  <a:gd name="connsiteY6" fmla="*/ 151323 h 748897"/>
                  <a:gd name="connsiteX7" fmla="*/ 18651 w 555808"/>
                  <a:gd name="connsiteY7" fmla="*/ 118754 h 748897"/>
                  <a:gd name="connsiteX8" fmla="*/ 120679 w 555808"/>
                  <a:gd name="connsiteY8" fmla="*/ 247 h 748897"/>
                  <a:gd name="connsiteX9" fmla="*/ 256685 w 555808"/>
                  <a:gd name="connsiteY9" fmla="*/ 80654 h 748897"/>
                  <a:gd name="connsiteX10" fmla="*/ 124546 w 555808"/>
                  <a:gd name="connsiteY10" fmla="*/ 322834 h 748897"/>
                  <a:gd name="connsiteX11" fmla="*/ 361904 w 555808"/>
                  <a:gd name="connsiteY11" fmla="*/ 219590 h 748897"/>
                  <a:gd name="connsiteX12" fmla="*/ 511538 w 555808"/>
                  <a:gd name="connsiteY12" fmla="*/ 278438 h 748897"/>
                  <a:gd name="connsiteX13" fmla="*/ 553586 w 555808"/>
                  <a:gd name="connsiteY13" fmla="*/ 505381 h 748897"/>
                  <a:gd name="connsiteX14" fmla="*/ 457652 w 555808"/>
                  <a:gd name="connsiteY14" fmla="*/ 678092 h 748897"/>
                  <a:gd name="connsiteX15" fmla="*/ 230155 w 555808"/>
                  <a:gd name="connsiteY15" fmla="*/ 748838 h 748897"/>
                  <a:gd name="connsiteX16" fmla="*/ 82320 w 555808"/>
                  <a:gd name="connsiteY16" fmla="*/ 687105 h 748897"/>
                  <a:gd name="connsiteX17" fmla="*/ 56844 w 555808"/>
                  <a:gd name="connsiteY17" fmla="*/ 533042 h 748897"/>
                  <a:gd name="connsiteX18" fmla="*/ 170824 w 555808"/>
                  <a:gd name="connsiteY18" fmla="*/ 403716 h 748897"/>
                  <a:gd name="connsiteX19" fmla="*/ 373378 w 555808"/>
                  <a:gd name="connsiteY19" fmla="*/ 484401 h 748897"/>
                  <a:gd name="connsiteX20" fmla="*/ 262164 w 555808"/>
                  <a:gd name="connsiteY20" fmla="*/ 689582 h 748897"/>
                  <a:gd name="connsiteX21" fmla="*/ 379714 w 555808"/>
                  <a:gd name="connsiteY21" fmla="*/ 315133 h 748897"/>
                  <a:gd name="connsiteX22" fmla="*/ 223282 w 555808"/>
                  <a:gd name="connsiteY22" fmla="*/ 330672 h 748897"/>
                  <a:gd name="connsiteX23" fmla="*/ 102533 w 555808"/>
                  <a:gd name="connsiteY23" fmla="*/ 398028 h 748897"/>
                  <a:gd name="connsiteX24" fmla="*/ 58419 w 555808"/>
                  <a:gd name="connsiteY24" fmla="*/ 312521 h 748897"/>
                  <a:gd name="connsiteX25" fmla="*/ 202237 w 555808"/>
                  <a:gd name="connsiteY25" fmla="*/ 144210 h 748897"/>
                  <a:gd name="connsiteX26" fmla="*/ 138163 w 555808"/>
                  <a:gd name="connsiteY26" fmla="*/ 75543 h 748897"/>
                  <a:gd name="connsiteX27" fmla="*/ 33042 w 555808"/>
                  <a:gd name="connsiteY27" fmla="*/ 241615 h 748897"/>
                  <a:gd name="connsiteX28" fmla="*/ 7 w 555808"/>
                  <a:gd name="connsiteY28" fmla="*/ 151323 h 748897"/>
                  <a:gd name="connsiteX0" fmla="*/ 330830 w 559025"/>
                  <a:gd name="connsiteY0" fmla="*/ 556191 h 748897"/>
                  <a:gd name="connsiteX1" fmla="*/ 288460 w 559025"/>
                  <a:gd name="connsiteY1" fmla="*/ 484714 h 748897"/>
                  <a:gd name="connsiteX2" fmla="*/ 185211 w 559025"/>
                  <a:gd name="connsiteY2" fmla="*/ 488190 h 748897"/>
                  <a:gd name="connsiteX3" fmla="*/ 132869 w 559025"/>
                  <a:gd name="connsiteY3" fmla="*/ 593179 h 748897"/>
                  <a:gd name="connsiteX4" fmla="*/ 215680 w 559025"/>
                  <a:gd name="connsiteY4" fmla="*/ 684497 h 748897"/>
                  <a:gd name="connsiteX5" fmla="*/ 330830 w 559025"/>
                  <a:gd name="connsiteY5" fmla="*/ 556191 h 748897"/>
                  <a:gd name="connsiteX6" fmla="*/ 7 w 559025"/>
                  <a:gd name="connsiteY6" fmla="*/ 151323 h 748897"/>
                  <a:gd name="connsiteX7" fmla="*/ 18651 w 559025"/>
                  <a:gd name="connsiteY7" fmla="*/ 118754 h 748897"/>
                  <a:gd name="connsiteX8" fmla="*/ 120679 w 559025"/>
                  <a:gd name="connsiteY8" fmla="*/ 247 h 748897"/>
                  <a:gd name="connsiteX9" fmla="*/ 256685 w 559025"/>
                  <a:gd name="connsiteY9" fmla="*/ 80654 h 748897"/>
                  <a:gd name="connsiteX10" fmla="*/ 124546 w 559025"/>
                  <a:gd name="connsiteY10" fmla="*/ 322834 h 748897"/>
                  <a:gd name="connsiteX11" fmla="*/ 361904 w 559025"/>
                  <a:gd name="connsiteY11" fmla="*/ 219590 h 748897"/>
                  <a:gd name="connsiteX12" fmla="*/ 527154 w 559025"/>
                  <a:gd name="connsiteY12" fmla="*/ 300781 h 748897"/>
                  <a:gd name="connsiteX13" fmla="*/ 553586 w 559025"/>
                  <a:gd name="connsiteY13" fmla="*/ 505381 h 748897"/>
                  <a:gd name="connsiteX14" fmla="*/ 457652 w 559025"/>
                  <a:gd name="connsiteY14" fmla="*/ 678092 h 748897"/>
                  <a:gd name="connsiteX15" fmla="*/ 230155 w 559025"/>
                  <a:gd name="connsiteY15" fmla="*/ 748838 h 748897"/>
                  <a:gd name="connsiteX16" fmla="*/ 82320 w 559025"/>
                  <a:gd name="connsiteY16" fmla="*/ 687105 h 748897"/>
                  <a:gd name="connsiteX17" fmla="*/ 56844 w 559025"/>
                  <a:gd name="connsiteY17" fmla="*/ 533042 h 748897"/>
                  <a:gd name="connsiteX18" fmla="*/ 170824 w 559025"/>
                  <a:gd name="connsiteY18" fmla="*/ 403716 h 748897"/>
                  <a:gd name="connsiteX19" fmla="*/ 373378 w 559025"/>
                  <a:gd name="connsiteY19" fmla="*/ 484401 h 748897"/>
                  <a:gd name="connsiteX20" fmla="*/ 262164 w 559025"/>
                  <a:gd name="connsiteY20" fmla="*/ 689582 h 748897"/>
                  <a:gd name="connsiteX21" fmla="*/ 379714 w 559025"/>
                  <a:gd name="connsiteY21" fmla="*/ 315133 h 748897"/>
                  <a:gd name="connsiteX22" fmla="*/ 223282 w 559025"/>
                  <a:gd name="connsiteY22" fmla="*/ 330672 h 748897"/>
                  <a:gd name="connsiteX23" fmla="*/ 102533 w 559025"/>
                  <a:gd name="connsiteY23" fmla="*/ 398028 h 748897"/>
                  <a:gd name="connsiteX24" fmla="*/ 58419 w 559025"/>
                  <a:gd name="connsiteY24" fmla="*/ 312521 h 748897"/>
                  <a:gd name="connsiteX25" fmla="*/ 202237 w 559025"/>
                  <a:gd name="connsiteY25" fmla="*/ 144210 h 748897"/>
                  <a:gd name="connsiteX26" fmla="*/ 138163 w 559025"/>
                  <a:gd name="connsiteY26" fmla="*/ 75543 h 748897"/>
                  <a:gd name="connsiteX27" fmla="*/ 33042 w 559025"/>
                  <a:gd name="connsiteY27" fmla="*/ 241615 h 748897"/>
                  <a:gd name="connsiteX28" fmla="*/ 7 w 559025"/>
                  <a:gd name="connsiteY28" fmla="*/ 151323 h 748897"/>
                  <a:gd name="connsiteX0" fmla="*/ 330830 w 559025"/>
                  <a:gd name="connsiteY0" fmla="*/ 556191 h 748897"/>
                  <a:gd name="connsiteX1" fmla="*/ 288460 w 559025"/>
                  <a:gd name="connsiteY1" fmla="*/ 484714 h 748897"/>
                  <a:gd name="connsiteX2" fmla="*/ 185211 w 559025"/>
                  <a:gd name="connsiteY2" fmla="*/ 488190 h 748897"/>
                  <a:gd name="connsiteX3" fmla="*/ 132869 w 559025"/>
                  <a:gd name="connsiteY3" fmla="*/ 593179 h 748897"/>
                  <a:gd name="connsiteX4" fmla="*/ 215680 w 559025"/>
                  <a:gd name="connsiteY4" fmla="*/ 684497 h 748897"/>
                  <a:gd name="connsiteX5" fmla="*/ 330830 w 559025"/>
                  <a:gd name="connsiteY5" fmla="*/ 556191 h 748897"/>
                  <a:gd name="connsiteX6" fmla="*/ 7 w 559025"/>
                  <a:gd name="connsiteY6" fmla="*/ 151323 h 748897"/>
                  <a:gd name="connsiteX7" fmla="*/ 18651 w 559025"/>
                  <a:gd name="connsiteY7" fmla="*/ 118754 h 748897"/>
                  <a:gd name="connsiteX8" fmla="*/ 120679 w 559025"/>
                  <a:gd name="connsiteY8" fmla="*/ 247 h 748897"/>
                  <a:gd name="connsiteX9" fmla="*/ 256685 w 559025"/>
                  <a:gd name="connsiteY9" fmla="*/ 80654 h 748897"/>
                  <a:gd name="connsiteX10" fmla="*/ 124546 w 559025"/>
                  <a:gd name="connsiteY10" fmla="*/ 322834 h 748897"/>
                  <a:gd name="connsiteX11" fmla="*/ 361904 w 559025"/>
                  <a:gd name="connsiteY11" fmla="*/ 219590 h 748897"/>
                  <a:gd name="connsiteX12" fmla="*/ 527154 w 559025"/>
                  <a:gd name="connsiteY12" fmla="*/ 300781 h 748897"/>
                  <a:gd name="connsiteX13" fmla="*/ 553586 w 559025"/>
                  <a:gd name="connsiteY13" fmla="*/ 505381 h 748897"/>
                  <a:gd name="connsiteX14" fmla="*/ 457652 w 559025"/>
                  <a:gd name="connsiteY14" fmla="*/ 678092 h 748897"/>
                  <a:gd name="connsiteX15" fmla="*/ 230155 w 559025"/>
                  <a:gd name="connsiteY15" fmla="*/ 748838 h 748897"/>
                  <a:gd name="connsiteX16" fmla="*/ 82320 w 559025"/>
                  <a:gd name="connsiteY16" fmla="*/ 687105 h 748897"/>
                  <a:gd name="connsiteX17" fmla="*/ 56844 w 559025"/>
                  <a:gd name="connsiteY17" fmla="*/ 533042 h 748897"/>
                  <a:gd name="connsiteX18" fmla="*/ 170824 w 559025"/>
                  <a:gd name="connsiteY18" fmla="*/ 403716 h 748897"/>
                  <a:gd name="connsiteX19" fmla="*/ 373378 w 559025"/>
                  <a:gd name="connsiteY19" fmla="*/ 484401 h 748897"/>
                  <a:gd name="connsiteX20" fmla="*/ 262164 w 559025"/>
                  <a:gd name="connsiteY20" fmla="*/ 689582 h 748897"/>
                  <a:gd name="connsiteX21" fmla="*/ 379714 w 559025"/>
                  <a:gd name="connsiteY21" fmla="*/ 315133 h 748897"/>
                  <a:gd name="connsiteX22" fmla="*/ 223282 w 559025"/>
                  <a:gd name="connsiteY22" fmla="*/ 330672 h 748897"/>
                  <a:gd name="connsiteX23" fmla="*/ 102533 w 559025"/>
                  <a:gd name="connsiteY23" fmla="*/ 398028 h 748897"/>
                  <a:gd name="connsiteX24" fmla="*/ 58419 w 559025"/>
                  <a:gd name="connsiteY24" fmla="*/ 312521 h 748897"/>
                  <a:gd name="connsiteX25" fmla="*/ 202237 w 559025"/>
                  <a:gd name="connsiteY25" fmla="*/ 144210 h 748897"/>
                  <a:gd name="connsiteX26" fmla="*/ 138163 w 559025"/>
                  <a:gd name="connsiteY26" fmla="*/ 75543 h 748897"/>
                  <a:gd name="connsiteX27" fmla="*/ 33042 w 559025"/>
                  <a:gd name="connsiteY27" fmla="*/ 241615 h 748897"/>
                  <a:gd name="connsiteX28" fmla="*/ 7 w 559025"/>
                  <a:gd name="connsiteY28" fmla="*/ 151323 h 748897"/>
                  <a:gd name="connsiteX0" fmla="*/ 330830 w 560579"/>
                  <a:gd name="connsiteY0" fmla="*/ 556191 h 748897"/>
                  <a:gd name="connsiteX1" fmla="*/ 288460 w 560579"/>
                  <a:gd name="connsiteY1" fmla="*/ 484714 h 748897"/>
                  <a:gd name="connsiteX2" fmla="*/ 185211 w 560579"/>
                  <a:gd name="connsiteY2" fmla="*/ 488190 h 748897"/>
                  <a:gd name="connsiteX3" fmla="*/ 132869 w 560579"/>
                  <a:gd name="connsiteY3" fmla="*/ 593179 h 748897"/>
                  <a:gd name="connsiteX4" fmla="*/ 215680 w 560579"/>
                  <a:gd name="connsiteY4" fmla="*/ 684497 h 748897"/>
                  <a:gd name="connsiteX5" fmla="*/ 330830 w 560579"/>
                  <a:gd name="connsiteY5" fmla="*/ 556191 h 748897"/>
                  <a:gd name="connsiteX6" fmla="*/ 7 w 560579"/>
                  <a:gd name="connsiteY6" fmla="*/ 151323 h 748897"/>
                  <a:gd name="connsiteX7" fmla="*/ 18651 w 560579"/>
                  <a:gd name="connsiteY7" fmla="*/ 118754 h 748897"/>
                  <a:gd name="connsiteX8" fmla="*/ 120679 w 560579"/>
                  <a:gd name="connsiteY8" fmla="*/ 247 h 748897"/>
                  <a:gd name="connsiteX9" fmla="*/ 256685 w 560579"/>
                  <a:gd name="connsiteY9" fmla="*/ 80654 h 748897"/>
                  <a:gd name="connsiteX10" fmla="*/ 124546 w 560579"/>
                  <a:gd name="connsiteY10" fmla="*/ 322834 h 748897"/>
                  <a:gd name="connsiteX11" fmla="*/ 361904 w 560579"/>
                  <a:gd name="connsiteY11" fmla="*/ 219590 h 748897"/>
                  <a:gd name="connsiteX12" fmla="*/ 531839 w 560579"/>
                  <a:gd name="connsiteY12" fmla="*/ 309718 h 748897"/>
                  <a:gd name="connsiteX13" fmla="*/ 553586 w 560579"/>
                  <a:gd name="connsiteY13" fmla="*/ 505381 h 748897"/>
                  <a:gd name="connsiteX14" fmla="*/ 457652 w 560579"/>
                  <a:gd name="connsiteY14" fmla="*/ 678092 h 748897"/>
                  <a:gd name="connsiteX15" fmla="*/ 230155 w 560579"/>
                  <a:gd name="connsiteY15" fmla="*/ 748838 h 748897"/>
                  <a:gd name="connsiteX16" fmla="*/ 82320 w 560579"/>
                  <a:gd name="connsiteY16" fmla="*/ 687105 h 748897"/>
                  <a:gd name="connsiteX17" fmla="*/ 56844 w 560579"/>
                  <a:gd name="connsiteY17" fmla="*/ 533042 h 748897"/>
                  <a:gd name="connsiteX18" fmla="*/ 170824 w 560579"/>
                  <a:gd name="connsiteY18" fmla="*/ 403716 h 748897"/>
                  <a:gd name="connsiteX19" fmla="*/ 373378 w 560579"/>
                  <a:gd name="connsiteY19" fmla="*/ 484401 h 748897"/>
                  <a:gd name="connsiteX20" fmla="*/ 262164 w 560579"/>
                  <a:gd name="connsiteY20" fmla="*/ 689582 h 748897"/>
                  <a:gd name="connsiteX21" fmla="*/ 379714 w 560579"/>
                  <a:gd name="connsiteY21" fmla="*/ 315133 h 748897"/>
                  <a:gd name="connsiteX22" fmla="*/ 223282 w 560579"/>
                  <a:gd name="connsiteY22" fmla="*/ 330672 h 748897"/>
                  <a:gd name="connsiteX23" fmla="*/ 102533 w 560579"/>
                  <a:gd name="connsiteY23" fmla="*/ 398028 h 748897"/>
                  <a:gd name="connsiteX24" fmla="*/ 58419 w 560579"/>
                  <a:gd name="connsiteY24" fmla="*/ 312521 h 748897"/>
                  <a:gd name="connsiteX25" fmla="*/ 202237 w 560579"/>
                  <a:gd name="connsiteY25" fmla="*/ 144210 h 748897"/>
                  <a:gd name="connsiteX26" fmla="*/ 138163 w 560579"/>
                  <a:gd name="connsiteY26" fmla="*/ 75543 h 748897"/>
                  <a:gd name="connsiteX27" fmla="*/ 33042 w 560579"/>
                  <a:gd name="connsiteY27" fmla="*/ 241615 h 748897"/>
                  <a:gd name="connsiteX28" fmla="*/ 7 w 560579"/>
                  <a:gd name="connsiteY28" fmla="*/ 151323 h 748897"/>
                  <a:gd name="connsiteX0" fmla="*/ 330830 w 559200"/>
                  <a:gd name="connsiteY0" fmla="*/ 556191 h 748897"/>
                  <a:gd name="connsiteX1" fmla="*/ 288460 w 559200"/>
                  <a:gd name="connsiteY1" fmla="*/ 484714 h 748897"/>
                  <a:gd name="connsiteX2" fmla="*/ 185211 w 559200"/>
                  <a:gd name="connsiteY2" fmla="*/ 488190 h 748897"/>
                  <a:gd name="connsiteX3" fmla="*/ 132869 w 559200"/>
                  <a:gd name="connsiteY3" fmla="*/ 593179 h 748897"/>
                  <a:gd name="connsiteX4" fmla="*/ 215680 w 559200"/>
                  <a:gd name="connsiteY4" fmla="*/ 684497 h 748897"/>
                  <a:gd name="connsiteX5" fmla="*/ 330830 w 559200"/>
                  <a:gd name="connsiteY5" fmla="*/ 556191 h 748897"/>
                  <a:gd name="connsiteX6" fmla="*/ 7 w 559200"/>
                  <a:gd name="connsiteY6" fmla="*/ 151323 h 748897"/>
                  <a:gd name="connsiteX7" fmla="*/ 18651 w 559200"/>
                  <a:gd name="connsiteY7" fmla="*/ 118754 h 748897"/>
                  <a:gd name="connsiteX8" fmla="*/ 120679 w 559200"/>
                  <a:gd name="connsiteY8" fmla="*/ 247 h 748897"/>
                  <a:gd name="connsiteX9" fmla="*/ 256685 w 559200"/>
                  <a:gd name="connsiteY9" fmla="*/ 80654 h 748897"/>
                  <a:gd name="connsiteX10" fmla="*/ 124546 w 559200"/>
                  <a:gd name="connsiteY10" fmla="*/ 322834 h 748897"/>
                  <a:gd name="connsiteX11" fmla="*/ 361904 w 559200"/>
                  <a:gd name="connsiteY11" fmla="*/ 219590 h 748897"/>
                  <a:gd name="connsiteX12" fmla="*/ 531839 w 559200"/>
                  <a:gd name="connsiteY12" fmla="*/ 309718 h 748897"/>
                  <a:gd name="connsiteX13" fmla="*/ 553586 w 559200"/>
                  <a:gd name="connsiteY13" fmla="*/ 505381 h 748897"/>
                  <a:gd name="connsiteX14" fmla="*/ 457652 w 559200"/>
                  <a:gd name="connsiteY14" fmla="*/ 678092 h 748897"/>
                  <a:gd name="connsiteX15" fmla="*/ 230155 w 559200"/>
                  <a:gd name="connsiteY15" fmla="*/ 748838 h 748897"/>
                  <a:gd name="connsiteX16" fmla="*/ 82320 w 559200"/>
                  <a:gd name="connsiteY16" fmla="*/ 687105 h 748897"/>
                  <a:gd name="connsiteX17" fmla="*/ 56844 w 559200"/>
                  <a:gd name="connsiteY17" fmla="*/ 533042 h 748897"/>
                  <a:gd name="connsiteX18" fmla="*/ 170824 w 559200"/>
                  <a:gd name="connsiteY18" fmla="*/ 403716 h 748897"/>
                  <a:gd name="connsiteX19" fmla="*/ 373378 w 559200"/>
                  <a:gd name="connsiteY19" fmla="*/ 484401 h 748897"/>
                  <a:gd name="connsiteX20" fmla="*/ 262164 w 559200"/>
                  <a:gd name="connsiteY20" fmla="*/ 689582 h 748897"/>
                  <a:gd name="connsiteX21" fmla="*/ 379714 w 559200"/>
                  <a:gd name="connsiteY21" fmla="*/ 315133 h 748897"/>
                  <a:gd name="connsiteX22" fmla="*/ 223282 w 559200"/>
                  <a:gd name="connsiteY22" fmla="*/ 330672 h 748897"/>
                  <a:gd name="connsiteX23" fmla="*/ 102533 w 559200"/>
                  <a:gd name="connsiteY23" fmla="*/ 398028 h 748897"/>
                  <a:gd name="connsiteX24" fmla="*/ 58419 w 559200"/>
                  <a:gd name="connsiteY24" fmla="*/ 312521 h 748897"/>
                  <a:gd name="connsiteX25" fmla="*/ 202237 w 559200"/>
                  <a:gd name="connsiteY25" fmla="*/ 144210 h 748897"/>
                  <a:gd name="connsiteX26" fmla="*/ 138163 w 559200"/>
                  <a:gd name="connsiteY26" fmla="*/ 75543 h 748897"/>
                  <a:gd name="connsiteX27" fmla="*/ 33042 w 559200"/>
                  <a:gd name="connsiteY27" fmla="*/ 241615 h 748897"/>
                  <a:gd name="connsiteX28" fmla="*/ 7 w 559200"/>
                  <a:gd name="connsiteY28" fmla="*/ 151323 h 748897"/>
                  <a:gd name="connsiteX0" fmla="*/ 330830 w 560582"/>
                  <a:gd name="connsiteY0" fmla="*/ 556191 h 748897"/>
                  <a:gd name="connsiteX1" fmla="*/ 288460 w 560582"/>
                  <a:gd name="connsiteY1" fmla="*/ 484714 h 748897"/>
                  <a:gd name="connsiteX2" fmla="*/ 185211 w 560582"/>
                  <a:gd name="connsiteY2" fmla="*/ 488190 h 748897"/>
                  <a:gd name="connsiteX3" fmla="*/ 132869 w 560582"/>
                  <a:gd name="connsiteY3" fmla="*/ 593179 h 748897"/>
                  <a:gd name="connsiteX4" fmla="*/ 215680 w 560582"/>
                  <a:gd name="connsiteY4" fmla="*/ 684497 h 748897"/>
                  <a:gd name="connsiteX5" fmla="*/ 330830 w 560582"/>
                  <a:gd name="connsiteY5" fmla="*/ 556191 h 748897"/>
                  <a:gd name="connsiteX6" fmla="*/ 7 w 560582"/>
                  <a:gd name="connsiteY6" fmla="*/ 151323 h 748897"/>
                  <a:gd name="connsiteX7" fmla="*/ 18651 w 560582"/>
                  <a:gd name="connsiteY7" fmla="*/ 118754 h 748897"/>
                  <a:gd name="connsiteX8" fmla="*/ 120679 w 560582"/>
                  <a:gd name="connsiteY8" fmla="*/ 247 h 748897"/>
                  <a:gd name="connsiteX9" fmla="*/ 256685 w 560582"/>
                  <a:gd name="connsiteY9" fmla="*/ 80654 h 748897"/>
                  <a:gd name="connsiteX10" fmla="*/ 124546 w 560582"/>
                  <a:gd name="connsiteY10" fmla="*/ 322834 h 748897"/>
                  <a:gd name="connsiteX11" fmla="*/ 361904 w 560582"/>
                  <a:gd name="connsiteY11" fmla="*/ 219590 h 748897"/>
                  <a:gd name="connsiteX12" fmla="*/ 531839 w 560582"/>
                  <a:gd name="connsiteY12" fmla="*/ 309718 h 748897"/>
                  <a:gd name="connsiteX13" fmla="*/ 553586 w 560582"/>
                  <a:gd name="connsiteY13" fmla="*/ 505381 h 748897"/>
                  <a:gd name="connsiteX14" fmla="*/ 457652 w 560582"/>
                  <a:gd name="connsiteY14" fmla="*/ 678092 h 748897"/>
                  <a:gd name="connsiteX15" fmla="*/ 230155 w 560582"/>
                  <a:gd name="connsiteY15" fmla="*/ 748838 h 748897"/>
                  <a:gd name="connsiteX16" fmla="*/ 82320 w 560582"/>
                  <a:gd name="connsiteY16" fmla="*/ 687105 h 748897"/>
                  <a:gd name="connsiteX17" fmla="*/ 56844 w 560582"/>
                  <a:gd name="connsiteY17" fmla="*/ 533042 h 748897"/>
                  <a:gd name="connsiteX18" fmla="*/ 170824 w 560582"/>
                  <a:gd name="connsiteY18" fmla="*/ 403716 h 748897"/>
                  <a:gd name="connsiteX19" fmla="*/ 373378 w 560582"/>
                  <a:gd name="connsiteY19" fmla="*/ 484401 h 748897"/>
                  <a:gd name="connsiteX20" fmla="*/ 262164 w 560582"/>
                  <a:gd name="connsiteY20" fmla="*/ 689582 h 748897"/>
                  <a:gd name="connsiteX21" fmla="*/ 379714 w 560582"/>
                  <a:gd name="connsiteY21" fmla="*/ 315133 h 748897"/>
                  <a:gd name="connsiteX22" fmla="*/ 223282 w 560582"/>
                  <a:gd name="connsiteY22" fmla="*/ 330672 h 748897"/>
                  <a:gd name="connsiteX23" fmla="*/ 102533 w 560582"/>
                  <a:gd name="connsiteY23" fmla="*/ 398028 h 748897"/>
                  <a:gd name="connsiteX24" fmla="*/ 58419 w 560582"/>
                  <a:gd name="connsiteY24" fmla="*/ 312521 h 748897"/>
                  <a:gd name="connsiteX25" fmla="*/ 202237 w 560582"/>
                  <a:gd name="connsiteY25" fmla="*/ 144210 h 748897"/>
                  <a:gd name="connsiteX26" fmla="*/ 138163 w 560582"/>
                  <a:gd name="connsiteY26" fmla="*/ 75543 h 748897"/>
                  <a:gd name="connsiteX27" fmla="*/ 33042 w 560582"/>
                  <a:gd name="connsiteY27" fmla="*/ 241615 h 748897"/>
                  <a:gd name="connsiteX28" fmla="*/ 7 w 560582"/>
                  <a:gd name="connsiteY28" fmla="*/ 151323 h 748897"/>
                  <a:gd name="connsiteX0" fmla="*/ 330830 w 559891"/>
                  <a:gd name="connsiteY0" fmla="*/ 556191 h 748917"/>
                  <a:gd name="connsiteX1" fmla="*/ 288460 w 559891"/>
                  <a:gd name="connsiteY1" fmla="*/ 484714 h 748917"/>
                  <a:gd name="connsiteX2" fmla="*/ 185211 w 559891"/>
                  <a:gd name="connsiteY2" fmla="*/ 488190 h 748917"/>
                  <a:gd name="connsiteX3" fmla="*/ 132869 w 559891"/>
                  <a:gd name="connsiteY3" fmla="*/ 593179 h 748917"/>
                  <a:gd name="connsiteX4" fmla="*/ 215680 w 559891"/>
                  <a:gd name="connsiteY4" fmla="*/ 684497 h 748917"/>
                  <a:gd name="connsiteX5" fmla="*/ 330830 w 559891"/>
                  <a:gd name="connsiteY5" fmla="*/ 556191 h 748917"/>
                  <a:gd name="connsiteX6" fmla="*/ 7 w 559891"/>
                  <a:gd name="connsiteY6" fmla="*/ 151323 h 748917"/>
                  <a:gd name="connsiteX7" fmla="*/ 18651 w 559891"/>
                  <a:gd name="connsiteY7" fmla="*/ 118754 h 748917"/>
                  <a:gd name="connsiteX8" fmla="*/ 120679 w 559891"/>
                  <a:gd name="connsiteY8" fmla="*/ 247 h 748917"/>
                  <a:gd name="connsiteX9" fmla="*/ 256685 w 559891"/>
                  <a:gd name="connsiteY9" fmla="*/ 80654 h 748917"/>
                  <a:gd name="connsiteX10" fmla="*/ 124546 w 559891"/>
                  <a:gd name="connsiteY10" fmla="*/ 322834 h 748917"/>
                  <a:gd name="connsiteX11" fmla="*/ 361904 w 559891"/>
                  <a:gd name="connsiteY11" fmla="*/ 219590 h 748917"/>
                  <a:gd name="connsiteX12" fmla="*/ 531839 w 559891"/>
                  <a:gd name="connsiteY12" fmla="*/ 309718 h 748917"/>
                  <a:gd name="connsiteX13" fmla="*/ 553586 w 559891"/>
                  <a:gd name="connsiteY13" fmla="*/ 505381 h 748917"/>
                  <a:gd name="connsiteX14" fmla="*/ 448282 w 559891"/>
                  <a:gd name="connsiteY14" fmla="*/ 676602 h 748917"/>
                  <a:gd name="connsiteX15" fmla="*/ 230155 w 559891"/>
                  <a:gd name="connsiteY15" fmla="*/ 748838 h 748917"/>
                  <a:gd name="connsiteX16" fmla="*/ 82320 w 559891"/>
                  <a:gd name="connsiteY16" fmla="*/ 687105 h 748917"/>
                  <a:gd name="connsiteX17" fmla="*/ 56844 w 559891"/>
                  <a:gd name="connsiteY17" fmla="*/ 533042 h 748917"/>
                  <a:gd name="connsiteX18" fmla="*/ 170824 w 559891"/>
                  <a:gd name="connsiteY18" fmla="*/ 403716 h 748917"/>
                  <a:gd name="connsiteX19" fmla="*/ 373378 w 559891"/>
                  <a:gd name="connsiteY19" fmla="*/ 484401 h 748917"/>
                  <a:gd name="connsiteX20" fmla="*/ 262164 w 559891"/>
                  <a:gd name="connsiteY20" fmla="*/ 689582 h 748917"/>
                  <a:gd name="connsiteX21" fmla="*/ 379714 w 559891"/>
                  <a:gd name="connsiteY21" fmla="*/ 315133 h 748917"/>
                  <a:gd name="connsiteX22" fmla="*/ 223282 w 559891"/>
                  <a:gd name="connsiteY22" fmla="*/ 330672 h 748917"/>
                  <a:gd name="connsiteX23" fmla="*/ 102533 w 559891"/>
                  <a:gd name="connsiteY23" fmla="*/ 398028 h 748917"/>
                  <a:gd name="connsiteX24" fmla="*/ 58419 w 559891"/>
                  <a:gd name="connsiteY24" fmla="*/ 312521 h 748917"/>
                  <a:gd name="connsiteX25" fmla="*/ 202237 w 559891"/>
                  <a:gd name="connsiteY25" fmla="*/ 144210 h 748917"/>
                  <a:gd name="connsiteX26" fmla="*/ 138163 w 559891"/>
                  <a:gd name="connsiteY26" fmla="*/ 75543 h 748917"/>
                  <a:gd name="connsiteX27" fmla="*/ 33042 w 559891"/>
                  <a:gd name="connsiteY27" fmla="*/ 241615 h 748917"/>
                  <a:gd name="connsiteX28" fmla="*/ 7 w 559891"/>
                  <a:gd name="connsiteY28" fmla="*/ 151323 h 748917"/>
                  <a:gd name="connsiteX0" fmla="*/ 330830 w 559891"/>
                  <a:gd name="connsiteY0" fmla="*/ 556191 h 748917"/>
                  <a:gd name="connsiteX1" fmla="*/ 288460 w 559891"/>
                  <a:gd name="connsiteY1" fmla="*/ 484714 h 748917"/>
                  <a:gd name="connsiteX2" fmla="*/ 185211 w 559891"/>
                  <a:gd name="connsiteY2" fmla="*/ 488190 h 748917"/>
                  <a:gd name="connsiteX3" fmla="*/ 132869 w 559891"/>
                  <a:gd name="connsiteY3" fmla="*/ 593179 h 748917"/>
                  <a:gd name="connsiteX4" fmla="*/ 215680 w 559891"/>
                  <a:gd name="connsiteY4" fmla="*/ 684497 h 748917"/>
                  <a:gd name="connsiteX5" fmla="*/ 330830 w 559891"/>
                  <a:gd name="connsiteY5" fmla="*/ 556191 h 748917"/>
                  <a:gd name="connsiteX6" fmla="*/ 7 w 559891"/>
                  <a:gd name="connsiteY6" fmla="*/ 151323 h 748917"/>
                  <a:gd name="connsiteX7" fmla="*/ 18651 w 559891"/>
                  <a:gd name="connsiteY7" fmla="*/ 118754 h 748917"/>
                  <a:gd name="connsiteX8" fmla="*/ 120679 w 559891"/>
                  <a:gd name="connsiteY8" fmla="*/ 247 h 748917"/>
                  <a:gd name="connsiteX9" fmla="*/ 256685 w 559891"/>
                  <a:gd name="connsiteY9" fmla="*/ 80654 h 748917"/>
                  <a:gd name="connsiteX10" fmla="*/ 124546 w 559891"/>
                  <a:gd name="connsiteY10" fmla="*/ 322834 h 748917"/>
                  <a:gd name="connsiteX11" fmla="*/ 361904 w 559891"/>
                  <a:gd name="connsiteY11" fmla="*/ 219590 h 748917"/>
                  <a:gd name="connsiteX12" fmla="*/ 531839 w 559891"/>
                  <a:gd name="connsiteY12" fmla="*/ 309718 h 748917"/>
                  <a:gd name="connsiteX13" fmla="*/ 553586 w 559891"/>
                  <a:gd name="connsiteY13" fmla="*/ 505381 h 748917"/>
                  <a:gd name="connsiteX14" fmla="*/ 448282 w 559891"/>
                  <a:gd name="connsiteY14" fmla="*/ 676602 h 748917"/>
                  <a:gd name="connsiteX15" fmla="*/ 230155 w 559891"/>
                  <a:gd name="connsiteY15" fmla="*/ 748838 h 748917"/>
                  <a:gd name="connsiteX16" fmla="*/ 82320 w 559891"/>
                  <a:gd name="connsiteY16" fmla="*/ 687105 h 748917"/>
                  <a:gd name="connsiteX17" fmla="*/ 56844 w 559891"/>
                  <a:gd name="connsiteY17" fmla="*/ 533042 h 748917"/>
                  <a:gd name="connsiteX18" fmla="*/ 170824 w 559891"/>
                  <a:gd name="connsiteY18" fmla="*/ 403716 h 748917"/>
                  <a:gd name="connsiteX19" fmla="*/ 373378 w 559891"/>
                  <a:gd name="connsiteY19" fmla="*/ 484401 h 748917"/>
                  <a:gd name="connsiteX20" fmla="*/ 262164 w 559891"/>
                  <a:gd name="connsiteY20" fmla="*/ 682135 h 748917"/>
                  <a:gd name="connsiteX21" fmla="*/ 379714 w 559891"/>
                  <a:gd name="connsiteY21" fmla="*/ 315133 h 748917"/>
                  <a:gd name="connsiteX22" fmla="*/ 223282 w 559891"/>
                  <a:gd name="connsiteY22" fmla="*/ 330672 h 748917"/>
                  <a:gd name="connsiteX23" fmla="*/ 102533 w 559891"/>
                  <a:gd name="connsiteY23" fmla="*/ 398028 h 748917"/>
                  <a:gd name="connsiteX24" fmla="*/ 58419 w 559891"/>
                  <a:gd name="connsiteY24" fmla="*/ 312521 h 748917"/>
                  <a:gd name="connsiteX25" fmla="*/ 202237 w 559891"/>
                  <a:gd name="connsiteY25" fmla="*/ 144210 h 748917"/>
                  <a:gd name="connsiteX26" fmla="*/ 138163 w 559891"/>
                  <a:gd name="connsiteY26" fmla="*/ 75543 h 748917"/>
                  <a:gd name="connsiteX27" fmla="*/ 33042 w 559891"/>
                  <a:gd name="connsiteY27" fmla="*/ 241615 h 748917"/>
                  <a:gd name="connsiteX28" fmla="*/ 7 w 559891"/>
                  <a:gd name="connsiteY28" fmla="*/ 151323 h 748917"/>
                  <a:gd name="connsiteX0" fmla="*/ 330830 w 559891"/>
                  <a:gd name="connsiteY0" fmla="*/ 556191 h 748917"/>
                  <a:gd name="connsiteX1" fmla="*/ 288460 w 559891"/>
                  <a:gd name="connsiteY1" fmla="*/ 484714 h 748917"/>
                  <a:gd name="connsiteX2" fmla="*/ 185211 w 559891"/>
                  <a:gd name="connsiteY2" fmla="*/ 488190 h 748917"/>
                  <a:gd name="connsiteX3" fmla="*/ 132869 w 559891"/>
                  <a:gd name="connsiteY3" fmla="*/ 593179 h 748917"/>
                  <a:gd name="connsiteX4" fmla="*/ 215680 w 559891"/>
                  <a:gd name="connsiteY4" fmla="*/ 684497 h 748917"/>
                  <a:gd name="connsiteX5" fmla="*/ 330830 w 559891"/>
                  <a:gd name="connsiteY5" fmla="*/ 556191 h 748917"/>
                  <a:gd name="connsiteX6" fmla="*/ 7 w 559891"/>
                  <a:gd name="connsiteY6" fmla="*/ 151323 h 748917"/>
                  <a:gd name="connsiteX7" fmla="*/ 18651 w 559891"/>
                  <a:gd name="connsiteY7" fmla="*/ 118754 h 748917"/>
                  <a:gd name="connsiteX8" fmla="*/ 120679 w 559891"/>
                  <a:gd name="connsiteY8" fmla="*/ 247 h 748917"/>
                  <a:gd name="connsiteX9" fmla="*/ 256685 w 559891"/>
                  <a:gd name="connsiteY9" fmla="*/ 80654 h 748917"/>
                  <a:gd name="connsiteX10" fmla="*/ 124546 w 559891"/>
                  <a:gd name="connsiteY10" fmla="*/ 322834 h 748917"/>
                  <a:gd name="connsiteX11" fmla="*/ 361904 w 559891"/>
                  <a:gd name="connsiteY11" fmla="*/ 219590 h 748917"/>
                  <a:gd name="connsiteX12" fmla="*/ 531839 w 559891"/>
                  <a:gd name="connsiteY12" fmla="*/ 309718 h 748917"/>
                  <a:gd name="connsiteX13" fmla="*/ 553586 w 559891"/>
                  <a:gd name="connsiteY13" fmla="*/ 505381 h 748917"/>
                  <a:gd name="connsiteX14" fmla="*/ 448282 w 559891"/>
                  <a:gd name="connsiteY14" fmla="*/ 676602 h 748917"/>
                  <a:gd name="connsiteX15" fmla="*/ 230155 w 559891"/>
                  <a:gd name="connsiteY15" fmla="*/ 748838 h 748917"/>
                  <a:gd name="connsiteX16" fmla="*/ 82320 w 559891"/>
                  <a:gd name="connsiteY16" fmla="*/ 687105 h 748917"/>
                  <a:gd name="connsiteX17" fmla="*/ 56844 w 559891"/>
                  <a:gd name="connsiteY17" fmla="*/ 533042 h 748917"/>
                  <a:gd name="connsiteX18" fmla="*/ 170824 w 559891"/>
                  <a:gd name="connsiteY18" fmla="*/ 403716 h 748917"/>
                  <a:gd name="connsiteX19" fmla="*/ 373378 w 559891"/>
                  <a:gd name="connsiteY19" fmla="*/ 484401 h 748917"/>
                  <a:gd name="connsiteX20" fmla="*/ 262164 w 559891"/>
                  <a:gd name="connsiteY20" fmla="*/ 682135 h 748917"/>
                  <a:gd name="connsiteX21" fmla="*/ 396892 w 559891"/>
                  <a:gd name="connsiteY21" fmla="*/ 310665 h 748917"/>
                  <a:gd name="connsiteX22" fmla="*/ 223282 w 559891"/>
                  <a:gd name="connsiteY22" fmla="*/ 330672 h 748917"/>
                  <a:gd name="connsiteX23" fmla="*/ 102533 w 559891"/>
                  <a:gd name="connsiteY23" fmla="*/ 398028 h 748917"/>
                  <a:gd name="connsiteX24" fmla="*/ 58419 w 559891"/>
                  <a:gd name="connsiteY24" fmla="*/ 312521 h 748917"/>
                  <a:gd name="connsiteX25" fmla="*/ 202237 w 559891"/>
                  <a:gd name="connsiteY25" fmla="*/ 144210 h 748917"/>
                  <a:gd name="connsiteX26" fmla="*/ 138163 w 559891"/>
                  <a:gd name="connsiteY26" fmla="*/ 75543 h 748917"/>
                  <a:gd name="connsiteX27" fmla="*/ 33042 w 559891"/>
                  <a:gd name="connsiteY27" fmla="*/ 241615 h 748917"/>
                  <a:gd name="connsiteX28" fmla="*/ 7 w 559891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8190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396892 w 562073"/>
                  <a:gd name="connsiteY21" fmla="*/ 310665 h 748917"/>
                  <a:gd name="connsiteX22" fmla="*/ 223282 w 562073"/>
                  <a:gd name="connsiteY22" fmla="*/ 330672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8190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396892 w 562073"/>
                  <a:gd name="connsiteY21" fmla="*/ 310665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8190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396892 w 562073"/>
                  <a:gd name="connsiteY21" fmla="*/ 310665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8190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13644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8190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89241 w 562073"/>
                  <a:gd name="connsiteY1" fmla="*/ 483225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940 w 562073"/>
                  <a:gd name="connsiteY19" fmla="*/ 479188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940 w 562073"/>
                  <a:gd name="connsiteY19" fmla="*/ 479188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940 w 562073"/>
                  <a:gd name="connsiteY19" fmla="*/ 479188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8844 w 562073"/>
                  <a:gd name="connsiteY19" fmla="*/ 506744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8844 w 562073"/>
                  <a:gd name="connsiteY19" fmla="*/ 506744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884"/>
                  <a:gd name="connsiteX1" fmla="*/ 290803 w 562073"/>
                  <a:gd name="connsiteY1" fmla="*/ 478757 h 748884"/>
                  <a:gd name="connsiteX2" fmla="*/ 185211 w 562073"/>
                  <a:gd name="connsiteY2" fmla="*/ 482232 h 748884"/>
                  <a:gd name="connsiteX3" fmla="*/ 132869 w 562073"/>
                  <a:gd name="connsiteY3" fmla="*/ 593179 h 748884"/>
                  <a:gd name="connsiteX4" fmla="*/ 215680 w 562073"/>
                  <a:gd name="connsiteY4" fmla="*/ 684497 h 748884"/>
                  <a:gd name="connsiteX5" fmla="*/ 333953 w 562073"/>
                  <a:gd name="connsiteY5" fmla="*/ 555446 h 748884"/>
                  <a:gd name="connsiteX6" fmla="*/ 7 w 562073"/>
                  <a:gd name="connsiteY6" fmla="*/ 151323 h 748884"/>
                  <a:gd name="connsiteX7" fmla="*/ 18651 w 562073"/>
                  <a:gd name="connsiteY7" fmla="*/ 118754 h 748884"/>
                  <a:gd name="connsiteX8" fmla="*/ 120679 w 562073"/>
                  <a:gd name="connsiteY8" fmla="*/ 247 h 748884"/>
                  <a:gd name="connsiteX9" fmla="*/ 256685 w 562073"/>
                  <a:gd name="connsiteY9" fmla="*/ 80654 h 748884"/>
                  <a:gd name="connsiteX10" fmla="*/ 124546 w 562073"/>
                  <a:gd name="connsiteY10" fmla="*/ 322834 h 748884"/>
                  <a:gd name="connsiteX11" fmla="*/ 361904 w 562073"/>
                  <a:gd name="connsiteY11" fmla="*/ 219590 h 748884"/>
                  <a:gd name="connsiteX12" fmla="*/ 531839 w 562073"/>
                  <a:gd name="connsiteY12" fmla="*/ 309718 h 748884"/>
                  <a:gd name="connsiteX13" fmla="*/ 553586 w 562073"/>
                  <a:gd name="connsiteY13" fmla="*/ 505381 h 748884"/>
                  <a:gd name="connsiteX14" fmla="*/ 448282 w 562073"/>
                  <a:gd name="connsiteY14" fmla="*/ 676602 h 748884"/>
                  <a:gd name="connsiteX15" fmla="*/ 230155 w 562073"/>
                  <a:gd name="connsiteY15" fmla="*/ 748838 h 748884"/>
                  <a:gd name="connsiteX16" fmla="*/ 87785 w 562073"/>
                  <a:gd name="connsiteY16" fmla="*/ 684871 h 748884"/>
                  <a:gd name="connsiteX17" fmla="*/ 56844 w 562073"/>
                  <a:gd name="connsiteY17" fmla="*/ 533042 h 748884"/>
                  <a:gd name="connsiteX18" fmla="*/ 170824 w 562073"/>
                  <a:gd name="connsiteY18" fmla="*/ 403716 h 748884"/>
                  <a:gd name="connsiteX19" fmla="*/ 374159 w 562073"/>
                  <a:gd name="connsiteY19" fmla="*/ 472486 h 748884"/>
                  <a:gd name="connsiteX20" fmla="*/ 262164 w 562073"/>
                  <a:gd name="connsiteY20" fmla="*/ 682135 h 748884"/>
                  <a:gd name="connsiteX21" fmla="*/ 401577 w 562073"/>
                  <a:gd name="connsiteY21" fmla="*/ 307686 h 748884"/>
                  <a:gd name="connsiteX22" fmla="*/ 254514 w 562073"/>
                  <a:gd name="connsiteY22" fmla="*/ 309819 h 748884"/>
                  <a:gd name="connsiteX23" fmla="*/ 102533 w 562073"/>
                  <a:gd name="connsiteY23" fmla="*/ 398028 h 748884"/>
                  <a:gd name="connsiteX24" fmla="*/ 58419 w 562073"/>
                  <a:gd name="connsiteY24" fmla="*/ 312521 h 748884"/>
                  <a:gd name="connsiteX25" fmla="*/ 202237 w 562073"/>
                  <a:gd name="connsiteY25" fmla="*/ 144210 h 748884"/>
                  <a:gd name="connsiteX26" fmla="*/ 138163 w 562073"/>
                  <a:gd name="connsiteY26" fmla="*/ 75543 h 748884"/>
                  <a:gd name="connsiteX27" fmla="*/ 33042 w 562073"/>
                  <a:gd name="connsiteY27" fmla="*/ 241615 h 748884"/>
                  <a:gd name="connsiteX28" fmla="*/ 7 w 562073"/>
                  <a:gd name="connsiteY28" fmla="*/ 151323 h 748884"/>
                  <a:gd name="connsiteX0" fmla="*/ 333953 w 562073"/>
                  <a:gd name="connsiteY0" fmla="*/ 555446 h 748884"/>
                  <a:gd name="connsiteX1" fmla="*/ 290803 w 562073"/>
                  <a:gd name="connsiteY1" fmla="*/ 478757 h 748884"/>
                  <a:gd name="connsiteX2" fmla="*/ 185211 w 562073"/>
                  <a:gd name="connsiteY2" fmla="*/ 482232 h 748884"/>
                  <a:gd name="connsiteX3" fmla="*/ 132869 w 562073"/>
                  <a:gd name="connsiteY3" fmla="*/ 593179 h 748884"/>
                  <a:gd name="connsiteX4" fmla="*/ 215680 w 562073"/>
                  <a:gd name="connsiteY4" fmla="*/ 684497 h 748884"/>
                  <a:gd name="connsiteX5" fmla="*/ 333953 w 562073"/>
                  <a:gd name="connsiteY5" fmla="*/ 555446 h 748884"/>
                  <a:gd name="connsiteX6" fmla="*/ 7 w 562073"/>
                  <a:gd name="connsiteY6" fmla="*/ 151323 h 748884"/>
                  <a:gd name="connsiteX7" fmla="*/ 18651 w 562073"/>
                  <a:gd name="connsiteY7" fmla="*/ 118754 h 748884"/>
                  <a:gd name="connsiteX8" fmla="*/ 120679 w 562073"/>
                  <a:gd name="connsiteY8" fmla="*/ 247 h 748884"/>
                  <a:gd name="connsiteX9" fmla="*/ 256685 w 562073"/>
                  <a:gd name="connsiteY9" fmla="*/ 80654 h 748884"/>
                  <a:gd name="connsiteX10" fmla="*/ 124546 w 562073"/>
                  <a:gd name="connsiteY10" fmla="*/ 322834 h 748884"/>
                  <a:gd name="connsiteX11" fmla="*/ 361904 w 562073"/>
                  <a:gd name="connsiteY11" fmla="*/ 219590 h 748884"/>
                  <a:gd name="connsiteX12" fmla="*/ 531839 w 562073"/>
                  <a:gd name="connsiteY12" fmla="*/ 309718 h 748884"/>
                  <a:gd name="connsiteX13" fmla="*/ 553586 w 562073"/>
                  <a:gd name="connsiteY13" fmla="*/ 505381 h 748884"/>
                  <a:gd name="connsiteX14" fmla="*/ 448282 w 562073"/>
                  <a:gd name="connsiteY14" fmla="*/ 676602 h 748884"/>
                  <a:gd name="connsiteX15" fmla="*/ 230155 w 562073"/>
                  <a:gd name="connsiteY15" fmla="*/ 748838 h 748884"/>
                  <a:gd name="connsiteX16" fmla="*/ 87785 w 562073"/>
                  <a:gd name="connsiteY16" fmla="*/ 684871 h 748884"/>
                  <a:gd name="connsiteX17" fmla="*/ 56844 w 562073"/>
                  <a:gd name="connsiteY17" fmla="*/ 533042 h 748884"/>
                  <a:gd name="connsiteX18" fmla="*/ 170824 w 562073"/>
                  <a:gd name="connsiteY18" fmla="*/ 403716 h 748884"/>
                  <a:gd name="connsiteX19" fmla="*/ 374159 w 562073"/>
                  <a:gd name="connsiteY19" fmla="*/ 472486 h 748884"/>
                  <a:gd name="connsiteX20" fmla="*/ 262164 w 562073"/>
                  <a:gd name="connsiteY20" fmla="*/ 682135 h 748884"/>
                  <a:gd name="connsiteX21" fmla="*/ 401577 w 562073"/>
                  <a:gd name="connsiteY21" fmla="*/ 307686 h 748884"/>
                  <a:gd name="connsiteX22" fmla="*/ 254514 w 562073"/>
                  <a:gd name="connsiteY22" fmla="*/ 309819 h 748884"/>
                  <a:gd name="connsiteX23" fmla="*/ 102533 w 562073"/>
                  <a:gd name="connsiteY23" fmla="*/ 398028 h 748884"/>
                  <a:gd name="connsiteX24" fmla="*/ 58419 w 562073"/>
                  <a:gd name="connsiteY24" fmla="*/ 312521 h 748884"/>
                  <a:gd name="connsiteX25" fmla="*/ 202237 w 562073"/>
                  <a:gd name="connsiteY25" fmla="*/ 144210 h 748884"/>
                  <a:gd name="connsiteX26" fmla="*/ 138163 w 562073"/>
                  <a:gd name="connsiteY26" fmla="*/ 75543 h 748884"/>
                  <a:gd name="connsiteX27" fmla="*/ 33042 w 562073"/>
                  <a:gd name="connsiteY27" fmla="*/ 241615 h 748884"/>
                  <a:gd name="connsiteX28" fmla="*/ 7 w 562073"/>
                  <a:gd name="connsiteY28" fmla="*/ 151323 h 748884"/>
                  <a:gd name="connsiteX0" fmla="*/ 333953 w 562073"/>
                  <a:gd name="connsiteY0" fmla="*/ 555446 h 748884"/>
                  <a:gd name="connsiteX1" fmla="*/ 290803 w 562073"/>
                  <a:gd name="connsiteY1" fmla="*/ 478757 h 748884"/>
                  <a:gd name="connsiteX2" fmla="*/ 185211 w 562073"/>
                  <a:gd name="connsiteY2" fmla="*/ 482232 h 748884"/>
                  <a:gd name="connsiteX3" fmla="*/ 132869 w 562073"/>
                  <a:gd name="connsiteY3" fmla="*/ 593179 h 748884"/>
                  <a:gd name="connsiteX4" fmla="*/ 215680 w 562073"/>
                  <a:gd name="connsiteY4" fmla="*/ 684497 h 748884"/>
                  <a:gd name="connsiteX5" fmla="*/ 333953 w 562073"/>
                  <a:gd name="connsiteY5" fmla="*/ 555446 h 748884"/>
                  <a:gd name="connsiteX6" fmla="*/ 7 w 562073"/>
                  <a:gd name="connsiteY6" fmla="*/ 151323 h 748884"/>
                  <a:gd name="connsiteX7" fmla="*/ 18651 w 562073"/>
                  <a:gd name="connsiteY7" fmla="*/ 118754 h 748884"/>
                  <a:gd name="connsiteX8" fmla="*/ 120679 w 562073"/>
                  <a:gd name="connsiteY8" fmla="*/ 247 h 748884"/>
                  <a:gd name="connsiteX9" fmla="*/ 256685 w 562073"/>
                  <a:gd name="connsiteY9" fmla="*/ 80654 h 748884"/>
                  <a:gd name="connsiteX10" fmla="*/ 124546 w 562073"/>
                  <a:gd name="connsiteY10" fmla="*/ 322834 h 748884"/>
                  <a:gd name="connsiteX11" fmla="*/ 361904 w 562073"/>
                  <a:gd name="connsiteY11" fmla="*/ 219590 h 748884"/>
                  <a:gd name="connsiteX12" fmla="*/ 531839 w 562073"/>
                  <a:gd name="connsiteY12" fmla="*/ 309718 h 748884"/>
                  <a:gd name="connsiteX13" fmla="*/ 553586 w 562073"/>
                  <a:gd name="connsiteY13" fmla="*/ 505381 h 748884"/>
                  <a:gd name="connsiteX14" fmla="*/ 448282 w 562073"/>
                  <a:gd name="connsiteY14" fmla="*/ 676602 h 748884"/>
                  <a:gd name="connsiteX15" fmla="*/ 230155 w 562073"/>
                  <a:gd name="connsiteY15" fmla="*/ 748838 h 748884"/>
                  <a:gd name="connsiteX16" fmla="*/ 87785 w 562073"/>
                  <a:gd name="connsiteY16" fmla="*/ 684871 h 748884"/>
                  <a:gd name="connsiteX17" fmla="*/ 56844 w 562073"/>
                  <a:gd name="connsiteY17" fmla="*/ 533042 h 748884"/>
                  <a:gd name="connsiteX18" fmla="*/ 170824 w 562073"/>
                  <a:gd name="connsiteY18" fmla="*/ 403716 h 748884"/>
                  <a:gd name="connsiteX19" fmla="*/ 374159 w 562073"/>
                  <a:gd name="connsiteY19" fmla="*/ 472486 h 748884"/>
                  <a:gd name="connsiteX20" fmla="*/ 262164 w 562073"/>
                  <a:gd name="connsiteY20" fmla="*/ 682135 h 748884"/>
                  <a:gd name="connsiteX21" fmla="*/ 401577 w 562073"/>
                  <a:gd name="connsiteY21" fmla="*/ 307686 h 748884"/>
                  <a:gd name="connsiteX22" fmla="*/ 254514 w 562073"/>
                  <a:gd name="connsiteY22" fmla="*/ 309819 h 748884"/>
                  <a:gd name="connsiteX23" fmla="*/ 102533 w 562073"/>
                  <a:gd name="connsiteY23" fmla="*/ 398028 h 748884"/>
                  <a:gd name="connsiteX24" fmla="*/ 58419 w 562073"/>
                  <a:gd name="connsiteY24" fmla="*/ 312521 h 748884"/>
                  <a:gd name="connsiteX25" fmla="*/ 202237 w 562073"/>
                  <a:gd name="connsiteY25" fmla="*/ 144210 h 748884"/>
                  <a:gd name="connsiteX26" fmla="*/ 138163 w 562073"/>
                  <a:gd name="connsiteY26" fmla="*/ 75543 h 748884"/>
                  <a:gd name="connsiteX27" fmla="*/ 47756 w 562073"/>
                  <a:gd name="connsiteY27" fmla="*/ 208756 h 748884"/>
                  <a:gd name="connsiteX28" fmla="*/ 7 w 562073"/>
                  <a:gd name="connsiteY28" fmla="*/ 151323 h 748884"/>
                  <a:gd name="connsiteX0" fmla="*/ 333953 w 562073"/>
                  <a:gd name="connsiteY0" fmla="*/ 555446 h 748884"/>
                  <a:gd name="connsiteX1" fmla="*/ 290803 w 562073"/>
                  <a:gd name="connsiteY1" fmla="*/ 478757 h 748884"/>
                  <a:gd name="connsiteX2" fmla="*/ 185211 w 562073"/>
                  <a:gd name="connsiteY2" fmla="*/ 482232 h 748884"/>
                  <a:gd name="connsiteX3" fmla="*/ 132869 w 562073"/>
                  <a:gd name="connsiteY3" fmla="*/ 593179 h 748884"/>
                  <a:gd name="connsiteX4" fmla="*/ 215680 w 562073"/>
                  <a:gd name="connsiteY4" fmla="*/ 684497 h 748884"/>
                  <a:gd name="connsiteX5" fmla="*/ 333953 w 562073"/>
                  <a:gd name="connsiteY5" fmla="*/ 555446 h 748884"/>
                  <a:gd name="connsiteX6" fmla="*/ 7 w 562073"/>
                  <a:gd name="connsiteY6" fmla="*/ 151323 h 748884"/>
                  <a:gd name="connsiteX7" fmla="*/ 18651 w 562073"/>
                  <a:gd name="connsiteY7" fmla="*/ 118754 h 748884"/>
                  <a:gd name="connsiteX8" fmla="*/ 120679 w 562073"/>
                  <a:gd name="connsiteY8" fmla="*/ 247 h 748884"/>
                  <a:gd name="connsiteX9" fmla="*/ 256685 w 562073"/>
                  <a:gd name="connsiteY9" fmla="*/ 80654 h 748884"/>
                  <a:gd name="connsiteX10" fmla="*/ 124546 w 562073"/>
                  <a:gd name="connsiteY10" fmla="*/ 322834 h 748884"/>
                  <a:gd name="connsiteX11" fmla="*/ 361904 w 562073"/>
                  <a:gd name="connsiteY11" fmla="*/ 219590 h 748884"/>
                  <a:gd name="connsiteX12" fmla="*/ 531839 w 562073"/>
                  <a:gd name="connsiteY12" fmla="*/ 309718 h 748884"/>
                  <a:gd name="connsiteX13" fmla="*/ 553586 w 562073"/>
                  <a:gd name="connsiteY13" fmla="*/ 505381 h 748884"/>
                  <a:gd name="connsiteX14" fmla="*/ 448282 w 562073"/>
                  <a:gd name="connsiteY14" fmla="*/ 676602 h 748884"/>
                  <a:gd name="connsiteX15" fmla="*/ 230155 w 562073"/>
                  <a:gd name="connsiteY15" fmla="*/ 748838 h 748884"/>
                  <a:gd name="connsiteX16" fmla="*/ 87785 w 562073"/>
                  <a:gd name="connsiteY16" fmla="*/ 684871 h 748884"/>
                  <a:gd name="connsiteX17" fmla="*/ 56844 w 562073"/>
                  <a:gd name="connsiteY17" fmla="*/ 533042 h 748884"/>
                  <a:gd name="connsiteX18" fmla="*/ 170824 w 562073"/>
                  <a:gd name="connsiteY18" fmla="*/ 403716 h 748884"/>
                  <a:gd name="connsiteX19" fmla="*/ 374159 w 562073"/>
                  <a:gd name="connsiteY19" fmla="*/ 472486 h 748884"/>
                  <a:gd name="connsiteX20" fmla="*/ 262164 w 562073"/>
                  <a:gd name="connsiteY20" fmla="*/ 682135 h 748884"/>
                  <a:gd name="connsiteX21" fmla="*/ 401577 w 562073"/>
                  <a:gd name="connsiteY21" fmla="*/ 307686 h 748884"/>
                  <a:gd name="connsiteX22" fmla="*/ 254514 w 562073"/>
                  <a:gd name="connsiteY22" fmla="*/ 309819 h 748884"/>
                  <a:gd name="connsiteX23" fmla="*/ 102533 w 562073"/>
                  <a:gd name="connsiteY23" fmla="*/ 398028 h 748884"/>
                  <a:gd name="connsiteX24" fmla="*/ 58419 w 562073"/>
                  <a:gd name="connsiteY24" fmla="*/ 312521 h 748884"/>
                  <a:gd name="connsiteX25" fmla="*/ 202237 w 562073"/>
                  <a:gd name="connsiteY25" fmla="*/ 144210 h 748884"/>
                  <a:gd name="connsiteX26" fmla="*/ 138163 w 562073"/>
                  <a:gd name="connsiteY26" fmla="*/ 75543 h 748884"/>
                  <a:gd name="connsiteX27" fmla="*/ 47756 w 562073"/>
                  <a:gd name="connsiteY27" fmla="*/ 208756 h 748884"/>
                  <a:gd name="connsiteX28" fmla="*/ 7 w 562073"/>
                  <a:gd name="connsiteY28" fmla="*/ 151323 h 748884"/>
                  <a:gd name="connsiteX0" fmla="*/ 333953 w 562073"/>
                  <a:gd name="connsiteY0" fmla="*/ 555446 h 748884"/>
                  <a:gd name="connsiteX1" fmla="*/ 290803 w 562073"/>
                  <a:gd name="connsiteY1" fmla="*/ 478757 h 748884"/>
                  <a:gd name="connsiteX2" fmla="*/ 185211 w 562073"/>
                  <a:gd name="connsiteY2" fmla="*/ 482232 h 748884"/>
                  <a:gd name="connsiteX3" fmla="*/ 132869 w 562073"/>
                  <a:gd name="connsiteY3" fmla="*/ 593179 h 748884"/>
                  <a:gd name="connsiteX4" fmla="*/ 215680 w 562073"/>
                  <a:gd name="connsiteY4" fmla="*/ 684497 h 748884"/>
                  <a:gd name="connsiteX5" fmla="*/ 333953 w 562073"/>
                  <a:gd name="connsiteY5" fmla="*/ 555446 h 748884"/>
                  <a:gd name="connsiteX6" fmla="*/ 7 w 562073"/>
                  <a:gd name="connsiteY6" fmla="*/ 151323 h 748884"/>
                  <a:gd name="connsiteX7" fmla="*/ 18651 w 562073"/>
                  <a:gd name="connsiteY7" fmla="*/ 118754 h 748884"/>
                  <a:gd name="connsiteX8" fmla="*/ 120679 w 562073"/>
                  <a:gd name="connsiteY8" fmla="*/ 247 h 748884"/>
                  <a:gd name="connsiteX9" fmla="*/ 256685 w 562073"/>
                  <a:gd name="connsiteY9" fmla="*/ 80654 h 748884"/>
                  <a:gd name="connsiteX10" fmla="*/ 124546 w 562073"/>
                  <a:gd name="connsiteY10" fmla="*/ 322834 h 748884"/>
                  <a:gd name="connsiteX11" fmla="*/ 361904 w 562073"/>
                  <a:gd name="connsiteY11" fmla="*/ 219590 h 748884"/>
                  <a:gd name="connsiteX12" fmla="*/ 531839 w 562073"/>
                  <a:gd name="connsiteY12" fmla="*/ 309718 h 748884"/>
                  <a:gd name="connsiteX13" fmla="*/ 553586 w 562073"/>
                  <a:gd name="connsiteY13" fmla="*/ 505381 h 748884"/>
                  <a:gd name="connsiteX14" fmla="*/ 448282 w 562073"/>
                  <a:gd name="connsiteY14" fmla="*/ 676602 h 748884"/>
                  <a:gd name="connsiteX15" fmla="*/ 230155 w 562073"/>
                  <a:gd name="connsiteY15" fmla="*/ 748838 h 748884"/>
                  <a:gd name="connsiteX16" fmla="*/ 87785 w 562073"/>
                  <a:gd name="connsiteY16" fmla="*/ 684871 h 748884"/>
                  <a:gd name="connsiteX17" fmla="*/ 56844 w 562073"/>
                  <a:gd name="connsiteY17" fmla="*/ 533042 h 748884"/>
                  <a:gd name="connsiteX18" fmla="*/ 170824 w 562073"/>
                  <a:gd name="connsiteY18" fmla="*/ 403716 h 748884"/>
                  <a:gd name="connsiteX19" fmla="*/ 374159 w 562073"/>
                  <a:gd name="connsiteY19" fmla="*/ 472486 h 748884"/>
                  <a:gd name="connsiteX20" fmla="*/ 262164 w 562073"/>
                  <a:gd name="connsiteY20" fmla="*/ 682135 h 748884"/>
                  <a:gd name="connsiteX21" fmla="*/ 401577 w 562073"/>
                  <a:gd name="connsiteY21" fmla="*/ 307686 h 748884"/>
                  <a:gd name="connsiteX22" fmla="*/ 254514 w 562073"/>
                  <a:gd name="connsiteY22" fmla="*/ 309819 h 748884"/>
                  <a:gd name="connsiteX23" fmla="*/ 102533 w 562073"/>
                  <a:gd name="connsiteY23" fmla="*/ 398028 h 748884"/>
                  <a:gd name="connsiteX24" fmla="*/ 58419 w 562073"/>
                  <a:gd name="connsiteY24" fmla="*/ 312521 h 748884"/>
                  <a:gd name="connsiteX25" fmla="*/ 202237 w 562073"/>
                  <a:gd name="connsiteY25" fmla="*/ 144210 h 748884"/>
                  <a:gd name="connsiteX26" fmla="*/ 138163 w 562073"/>
                  <a:gd name="connsiteY26" fmla="*/ 75543 h 748884"/>
                  <a:gd name="connsiteX27" fmla="*/ 47756 w 562073"/>
                  <a:gd name="connsiteY27" fmla="*/ 208756 h 748884"/>
                  <a:gd name="connsiteX28" fmla="*/ 7 w 562073"/>
                  <a:gd name="connsiteY28" fmla="*/ 151323 h 748884"/>
                  <a:gd name="connsiteX0" fmla="*/ 333946 w 562066"/>
                  <a:gd name="connsiteY0" fmla="*/ 555199 h 748637"/>
                  <a:gd name="connsiteX1" fmla="*/ 290796 w 562066"/>
                  <a:gd name="connsiteY1" fmla="*/ 478510 h 748637"/>
                  <a:gd name="connsiteX2" fmla="*/ 185204 w 562066"/>
                  <a:gd name="connsiteY2" fmla="*/ 481985 h 748637"/>
                  <a:gd name="connsiteX3" fmla="*/ 132862 w 562066"/>
                  <a:gd name="connsiteY3" fmla="*/ 592932 h 748637"/>
                  <a:gd name="connsiteX4" fmla="*/ 215673 w 562066"/>
                  <a:gd name="connsiteY4" fmla="*/ 684250 h 748637"/>
                  <a:gd name="connsiteX5" fmla="*/ 333946 w 562066"/>
                  <a:gd name="connsiteY5" fmla="*/ 555199 h 748637"/>
                  <a:gd name="connsiteX6" fmla="*/ 0 w 562066"/>
                  <a:gd name="connsiteY6" fmla="*/ 151076 h 748637"/>
                  <a:gd name="connsiteX7" fmla="*/ 120672 w 562066"/>
                  <a:gd name="connsiteY7" fmla="*/ 0 h 748637"/>
                  <a:gd name="connsiteX8" fmla="*/ 256678 w 562066"/>
                  <a:gd name="connsiteY8" fmla="*/ 80407 h 748637"/>
                  <a:gd name="connsiteX9" fmla="*/ 124539 w 562066"/>
                  <a:gd name="connsiteY9" fmla="*/ 322587 h 748637"/>
                  <a:gd name="connsiteX10" fmla="*/ 361897 w 562066"/>
                  <a:gd name="connsiteY10" fmla="*/ 219343 h 748637"/>
                  <a:gd name="connsiteX11" fmla="*/ 531832 w 562066"/>
                  <a:gd name="connsiteY11" fmla="*/ 309471 h 748637"/>
                  <a:gd name="connsiteX12" fmla="*/ 553579 w 562066"/>
                  <a:gd name="connsiteY12" fmla="*/ 505134 h 748637"/>
                  <a:gd name="connsiteX13" fmla="*/ 448275 w 562066"/>
                  <a:gd name="connsiteY13" fmla="*/ 676355 h 748637"/>
                  <a:gd name="connsiteX14" fmla="*/ 230148 w 562066"/>
                  <a:gd name="connsiteY14" fmla="*/ 748591 h 748637"/>
                  <a:gd name="connsiteX15" fmla="*/ 87778 w 562066"/>
                  <a:gd name="connsiteY15" fmla="*/ 684624 h 748637"/>
                  <a:gd name="connsiteX16" fmla="*/ 56837 w 562066"/>
                  <a:gd name="connsiteY16" fmla="*/ 532795 h 748637"/>
                  <a:gd name="connsiteX17" fmla="*/ 170817 w 562066"/>
                  <a:gd name="connsiteY17" fmla="*/ 403469 h 748637"/>
                  <a:gd name="connsiteX18" fmla="*/ 374152 w 562066"/>
                  <a:gd name="connsiteY18" fmla="*/ 472239 h 748637"/>
                  <a:gd name="connsiteX19" fmla="*/ 262157 w 562066"/>
                  <a:gd name="connsiteY19" fmla="*/ 681888 h 748637"/>
                  <a:gd name="connsiteX20" fmla="*/ 401570 w 562066"/>
                  <a:gd name="connsiteY20" fmla="*/ 307439 h 748637"/>
                  <a:gd name="connsiteX21" fmla="*/ 254507 w 562066"/>
                  <a:gd name="connsiteY21" fmla="*/ 309572 h 748637"/>
                  <a:gd name="connsiteX22" fmla="*/ 102526 w 562066"/>
                  <a:gd name="connsiteY22" fmla="*/ 397781 h 748637"/>
                  <a:gd name="connsiteX23" fmla="*/ 58412 w 562066"/>
                  <a:gd name="connsiteY23" fmla="*/ 312274 h 748637"/>
                  <a:gd name="connsiteX24" fmla="*/ 202230 w 562066"/>
                  <a:gd name="connsiteY24" fmla="*/ 143963 h 748637"/>
                  <a:gd name="connsiteX25" fmla="*/ 138156 w 562066"/>
                  <a:gd name="connsiteY25" fmla="*/ 75296 h 748637"/>
                  <a:gd name="connsiteX26" fmla="*/ 47749 w 562066"/>
                  <a:gd name="connsiteY26" fmla="*/ 208509 h 748637"/>
                  <a:gd name="connsiteX27" fmla="*/ 0 w 562066"/>
                  <a:gd name="connsiteY27" fmla="*/ 151076 h 748637"/>
                  <a:gd name="connsiteX0" fmla="*/ 343686 w 571806"/>
                  <a:gd name="connsiteY0" fmla="*/ 555199 h 748637"/>
                  <a:gd name="connsiteX1" fmla="*/ 300536 w 571806"/>
                  <a:gd name="connsiteY1" fmla="*/ 478510 h 748637"/>
                  <a:gd name="connsiteX2" fmla="*/ 194944 w 571806"/>
                  <a:gd name="connsiteY2" fmla="*/ 481985 h 748637"/>
                  <a:gd name="connsiteX3" fmla="*/ 142602 w 571806"/>
                  <a:gd name="connsiteY3" fmla="*/ 592932 h 748637"/>
                  <a:gd name="connsiteX4" fmla="*/ 225413 w 571806"/>
                  <a:gd name="connsiteY4" fmla="*/ 684250 h 748637"/>
                  <a:gd name="connsiteX5" fmla="*/ 343686 w 571806"/>
                  <a:gd name="connsiteY5" fmla="*/ 555199 h 748637"/>
                  <a:gd name="connsiteX6" fmla="*/ 9740 w 571806"/>
                  <a:gd name="connsiteY6" fmla="*/ 151076 h 748637"/>
                  <a:gd name="connsiteX7" fmla="*/ 130412 w 571806"/>
                  <a:gd name="connsiteY7" fmla="*/ 0 h 748637"/>
                  <a:gd name="connsiteX8" fmla="*/ 266418 w 571806"/>
                  <a:gd name="connsiteY8" fmla="*/ 80407 h 748637"/>
                  <a:gd name="connsiteX9" fmla="*/ 134279 w 571806"/>
                  <a:gd name="connsiteY9" fmla="*/ 322587 h 748637"/>
                  <a:gd name="connsiteX10" fmla="*/ 371637 w 571806"/>
                  <a:gd name="connsiteY10" fmla="*/ 219343 h 748637"/>
                  <a:gd name="connsiteX11" fmla="*/ 541572 w 571806"/>
                  <a:gd name="connsiteY11" fmla="*/ 309471 h 748637"/>
                  <a:gd name="connsiteX12" fmla="*/ 563319 w 571806"/>
                  <a:gd name="connsiteY12" fmla="*/ 505134 h 748637"/>
                  <a:gd name="connsiteX13" fmla="*/ 458015 w 571806"/>
                  <a:gd name="connsiteY13" fmla="*/ 676355 h 748637"/>
                  <a:gd name="connsiteX14" fmla="*/ 239888 w 571806"/>
                  <a:gd name="connsiteY14" fmla="*/ 748591 h 748637"/>
                  <a:gd name="connsiteX15" fmla="*/ 97518 w 571806"/>
                  <a:gd name="connsiteY15" fmla="*/ 684624 h 748637"/>
                  <a:gd name="connsiteX16" fmla="*/ 66577 w 571806"/>
                  <a:gd name="connsiteY16" fmla="*/ 532795 h 748637"/>
                  <a:gd name="connsiteX17" fmla="*/ 180557 w 571806"/>
                  <a:gd name="connsiteY17" fmla="*/ 403469 h 748637"/>
                  <a:gd name="connsiteX18" fmla="*/ 383892 w 571806"/>
                  <a:gd name="connsiteY18" fmla="*/ 472239 h 748637"/>
                  <a:gd name="connsiteX19" fmla="*/ 271897 w 571806"/>
                  <a:gd name="connsiteY19" fmla="*/ 681888 h 748637"/>
                  <a:gd name="connsiteX20" fmla="*/ 411310 w 571806"/>
                  <a:gd name="connsiteY20" fmla="*/ 307439 h 748637"/>
                  <a:gd name="connsiteX21" fmla="*/ 264247 w 571806"/>
                  <a:gd name="connsiteY21" fmla="*/ 309572 h 748637"/>
                  <a:gd name="connsiteX22" fmla="*/ 112266 w 571806"/>
                  <a:gd name="connsiteY22" fmla="*/ 397781 h 748637"/>
                  <a:gd name="connsiteX23" fmla="*/ 68152 w 571806"/>
                  <a:gd name="connsiteY23" fmla="*/ 312274 h 748637"/>
                  <a:gd name="connsiteX24" fmla="*/ 211970 w 571806"/>
                  <a:gd name="connsiteY24" fmla="*/ 143963 h 748637"/>
                  <a:gd name="connsiteX25" fmla="*/ 147896 w 571806"/>
                  <a:gd name="connsiteY25" fmla="*/ 75296 h 748637"/>
                  <a:gd name="connsiteX26" fmla="*/ 57489 w 571806"/>
                  <a:gd name="connsiteY26" fmla="*/ 208509 h 748637"/>
                  <a:gd name="connsiteX27" fmla="*/ 9740 w 571806"/>
                  <a:gd name="connsiteY27" fmla="*/ 151076 h 748637"/>
                  <a:gd name="connsiteX0" fmla="*/ 342110 w 570230"/>
                  <a:gd name="connsiteY0" fmla="*/ 555199 h 748637"/>
                  <a:gd name="connsiteX1" fmla="*/ 298960 w 570230"/>
                  <a:gd name="connsiteY1" fmla="*/ 478510 h 748637"/>
                  <a:gd name="connsiteX2" fmla="*/ 193368 w 570230"/>
                  <a:gd name="connsiteY2" fmla="*/ 481985 h 748637"/>
                  <a:gd name="connsiteX3" fmla="*/ 141026 w 570230"/>
                  <a:gd name="connsiteY3" fmla="*/ 592932 h 748637"/>
                  <a:gd name="connsiteX4" fmla="*/ 223837 w 570230"/>
                  <a:gd name="connsiteY4" fmla="*/ 684250 h 748637"/>
                  <a:gd name="connsiteX5" fmla="*/ 342110 w 570230"/>
                  <a:gd name="connsiteY5" fmla="*/ 555199 h 748637"/>
                  <a:gd name="connsiteX6" fmla="*/ 8164 w 570230"/>
                  <a:gd name="connsiteY6" fmla="*/ 151076 h 748637"/>
                  <a:gd name="connsiteX7" fmla="*/ 128836 w 570230"/>
                  <a:gd name="connsiteY7" fmla="*/ 0 h 748637"/>
                  <a:gd name="connsiteX8" fmla="*/ 264842 w 570230"/>
                  <a:gd name="connsiteY8" fmla="*/ 80407 h 748637"/>
                  <a:gd name="connsiteX9" fmla="*/ 132703 w 570230"/>
                  <a:gd name="connsiteY9" fmla="*/ 322587 h 748637"/>
                  <a:gd name="connsiteX10" fmla="*/ 370061 w 570230"/>
                  <a:gd name="connsiteY10" fmla="*/ 219343 h 748637"/>
                  <a:gd name="connsiteX11" fmla="*/ 539996 w 570230"/>
                  <a:gd name="connsiteY11" fmla="*/ 309471 h 748637"/>
                  <a:gd name="connsiteX12" fmla="*/ 561743 w 570230"/>
                  <a:gd name="connsiteY12" fmla="*/ 505134 h 748637"/>
                  <a:gd name="connsiteX13" fmla="*/ 456439 w 570230"/>
                  <a:gd name="connsiteY13" fmla="*/ 676355 h 748637"/>
                  <a:gd name="connsiteX14" fmla="*/ 238312 w 570230"/>
                  <a:gd name="connsiteY14" fmla="*/ 748591 h 748637"/>
                  <a:gd name="connsiteX15" fmla="*/ 95942 w 570230"/>
                  <a:gd name="connsiteY15" fmla="*/ 684624 h 748637"/>
                  <a:gd name="connsiteX16" fmla="*/ 65001 w 570230"/>
                  <a:gd name="connsiteY16" fmla="*/ 532795 h 748637"/>
                  <a:gd name="connsiteX17" fmla="*/ 178981 w 570230"/>
                  <a:gd name="connsiteY17" fmla="*/ 403469 h 748637"/>
                  <a:gd name="connsiteX18" fmla="*/ 382316 w 570230"/>
                  <a:gd name="connsiteY18" fmla="*/ 472239 h 748637"/>
                  <a:gd name="connsiteX19" fmla="*/ 270321 w 570230"/>
                  <a:gd name="connsiteY19" fmla="*/ 681888 h 748637"/>
                  <a:gd name="connsiteX20" fmla="*/ 409734 w 570230"/>
                  <a:gd name="connsiteY20" fmla="*/ 307439 h 748637"/>
                  <a:gd name="connsiteX21" fmla="*/ 262671 w 570230"/>
                  <a:gd name="connsiteY21" fmla="*/ 309572 h 748637"/>
                  <a:gd name="connsiteX22" fmla="*/ 110690 w 570230"/>
                  <a:gd name="connsiteY22" fmla="*/ 397781 h 748637"/>
                  <a:gd name="connsiteX23" fmla="*/ 66576 w 570230"/>
                  <a:gd name="connsiteY23" fmla="*/ 312274 h 748637"/>
                  <a:gd name="connsiteX24" fmla="*/ 210394 w 570230"/>
                  <a:gd name="connsiteY24" fmla="*/ 143963 h 748637"/>
                  <a:gd name="connsiteX25" fmla="*/ 146320 w 570230"/>
                  <a:gd name="connsiteY25" fmla="*/ 75296 h 748637"/>
                  <a:gd name="connsiteX26" fmla="*/ 72035 w 570230"/>
                  <a:gd name="connsiteY26" fmla="*/ 197618 h 748637"/>
                  <a:gd name="connsiteX27" fmla="*/ 8164 w 570230"/>
                  <a:gd name="connsiteY27" fmla="*/ 151076 h 748637"/>
                  <a:gd name="connsiteX0" fmla="*/ 342979 w 571099"/>
                  <a:gd name="connsiteY0" fmla="*/ 555199 h 748637"/>
                  <a:gd name="connsiteX1" fmla="*/ 299829 w 571099"/>
                  <a:gd name="connsiteY1" fmla="*/ 478510 h 748637"/>
                  <a:gd name="connsiteX2" fmla="*/ 194237 w 571099"/>
                  <a:gd name="connsiteY2" fmla="*/ 481985 h 748637"/>
                  <a:gd name="connsiteX3" fmla="*/ 141895 w 571099"/>
                  <a:gd name="connsiteY3" fmla="*/ 592932 h 748637"/>
                  <a:gd name="connsiteX4" fmla="*/ 224706 w 571099"/>
                  <a:gd name="connsiteY4" fmla="*/ 684250 h 748637"/>
                  <a:gd name="connsiteX5" fmla="*/ 342979 w 571099"/>
                  <a:gd name="connsiteY5" fmla="*/ 555199 h 748637"/>
                  <a:gd name="connsiteX6" fmla="*/ 9033 w 571099"/>
                  <a:gd name="connsiteY6" fmla="*/ 151076 h 748637"/>
                  <a:gd name="connsiteX7" fmla="*/ 129705 w 571099"/>
                  <a:gd name="connsiteY7" fmla="*/ 0 h 748637"/>
                  <a:gd name="connsiteX8" fmla="*/ 265711 w 571099"/>
                  <a:gd name="connsiteY8" fmla="*/ 80407 h 748637"/>
                  <a:gd name="connsiteX9" fmla="*/ 133572 w 571099"/>
                  <a:gd name="connsiteY9" fmla="*/ 322587 h 748637"/>
                  <a:gd name="connsiteX10" fmla="*/ 370930 w 571099"/>
                  <a:gd name="connsiteY10" fmla="*/ 219343 h 748637"/>
                  <a:gd name="connsiteX11" fmla="*/ 540865 w 571099"/>
                  <a:gd name="connsiteY11" fmla="*/ 309471 h 748637"/>
                  <a:gd name="connsiteX12" fmla="*/ 562612 w 571099"/>
                  <a:gd name="connsiteY12" fmla="*/ 505134 h 748637"/>
                  <a:gd name="connsiteX13" fmla="*/ 457308 w 571099"/>
                  <a:gd name="connsiteY13" fmla="*/ 676355 h 748637"/>
                  <a:gd name="connsiteX14" fmla="*/ 239181 w 571099"/>
                  <a:gd name="connsiteY14" fmla="*/ 748591 h 748637"/>
                  <a:gd name="connsiteX15" fmla="*/ 96811 w 571099"/>
                  <a:gd name="connsiteY15" fmla="*/ 684624 h 748637"/>
                  <a:gd name="connsiteX16" fmla="*/ 65870 w 571099"/>
                  <a:gd name="connsiteY16" fmla="*/ 532795 h 748637"/>
                  <a:gd name="connsiteX17" fmla="*/ 179850 w 571099"/>
                  <a:gd name="connsiteY17" fmla="*/ 403469 h 748637"/>
                  <a:gd name="connsiteX18" fmla="*/ 383185 w 571099"/>
                  <a:gd name="connsiteY18" fmla="*/ 472239 h 748637"/>
                  <a:gd name="connsiteX19" fmla="*/ 271190 w 571099"/>
                  <a:gd name="connsiteY19" fmla="*/ 681888 h 748637"/>
                  <a:gd name="connsiteX20" fmla="*/ 410603 w 571099"/>
                  <a:gd name="connsiteY20" fmla="*/ 307439 h 748637"/>
                  <a:gd name="connsiteX21" fmla="*/ 263540 w 571099"/>
                  <a:gd name="connsiteY21" fmla="*/ 309572 h 748637"/>
                  <a:gd name="connsiteX22" fmla="*/ 111559 w 571099"/>
                  <a:gd name="connsiteY22" fmla="*/ 397781 h 748637"/>
                  <a:gd name="connsiteX23" fmla="*/ 67445 w 571099"/>
                  <a:gd name="connsiteY23" fmla="*/ 312274 h 748637"/>
                  <a:gd name="connsiteX24" fmla="*/ 211263 w 571099"/>
                  <a:gd name="connsiteY24" fmla="*/ 143963 h 748637"/>
                  <a:gd name="connsiteX25" fmla="*/ 147189 w 571099"/>
                  <a:gd name="connsiteY25" fmla="*/ 75296 h 748637"/>
                  <a:gd name="connsiteX26" fmla="*/ 63339 w 571099"/>
                  <a:gd name="connsiteY26" fmla="*/ 187689 h 748637"/>
                  <a:gd name="connsiteX27" fmla="*/ 9033 w 571099"/>
                  <a:gd name="connsiteY27" fmla="*/ 151076 h 748637"/>
                  <a:gd name="connsiteX0" fmla="*/ 342979 w 571099"/>
                  <a:gd name="connsiteY0" fmla="*/ 555363 h 748801"/>
                  <a:gd name="connsiteX1" fmla="*/ 299829 w 571099"/>
                  <a:gd name="connsiteY1" fmla="*/ 478674 h 748801"/>
                  <a:gd name="connsiteX2" fmla="*/ 194237 w 571099"/>
                  <a:gd name="connsiteY2" fmla="*/ 482149 h 748801"/>
                  <a:gd name="connsiteX3" fmla="*/ 141895 w 571099"/>
                  <a:gd name="connsiteY3" fmla="*/ 593096 h 748801"/>
                  <a:gd name="connsiteX4" fmla="*/ 224706 w 571099"/>
                  <a:gd name="connsiteY4" fmla="*/ 684414 h 748801"/>
                  <a:gd name="connsiteX5" fmla="*/ 342979 w 571099"/>
                  <a:gd name="connsiteY5" fmla="*/ 555363 h 748801"/>
                  <a:gd name="connsiteX6" fmla="*/ 9033 w 571099"/>
                  <a:gd name="connsiteY6" fmla="*/ 151240 h 748801"/>
                  <a:gd name="connsiteX7" fmla="*/ 129705 w 571099"/>
                  <a:gd name="connsiteY7" fmla="*/ 164 h 748801"/>
                  <a:gd name="connsiteX8" fmla="*/ 265711 w 571099"/>
                  <a:gd name="connsiteY8" fmla="*/ 80571 h 748801"/>
                  <a:gd name="connsiteX9" fmla="*/ 133572 w 571099"/>
                  <a:gd name="connsiteY9" fmla="*/ 322751 h 748801"/>
                  <a:gd name="connsiteX10" fmla="*/ 370930 w 571099"/>
                  <a:gd name="connsiteY10" fmla="*/ 219507 h 748801"/>
                  <a:gd name="connsiteX11" fmla="*/ 540865 w 571099"/>
                  <a:gd name="connsiteY11" fmla="*/ 309635 h 748801"/>
                  <a:gd name="connsiteX12" fmla="*/ 562612 w 571099"/>
                  <a:gd name="connsiteY12" fmla="*/ 505298 h 748801"/>
                  <a:gd name="connsiteX13" fmla="*/ 457308 w 571099"/>
                  <a:gd name="connsiteY13" fmla="*/ 676519 h 748801"/>
                  <a:gd name="connsiteX14" fmla="*/ 239181 w 571099"/>
                  <a:gd name="connsiteY14" fmla="*/ 748755 h 748801"/>
                  <a:gd name="connsiteX15" fmla="*/ 96811 w 571099"/>
                  <a:gd name="connsiteY15" fmla="*/ 684788 h 748801"/>
                  <a:gd name="connsiteX16" fmla="*/ 65870 w 571099"/>
                  <a:gd name="connsiteY16" fmla="*/ 532959 h 748801"/>
                  <a:gd name="connsiteX17" fmla="*/ 179850 w 571099"/>
                  <a:gd name="connsiteY17" fmla="*/ 403633 h 748801"/>
                  <a:gd name="connsiteX18" fmla="*/ 383185 w 571099"/>
                  <a:gd name="connsiteY18" fmla="*/ 472403 h 748801"/>
                  <a:gd name="connsiteX19" fmla="*/ 271190 w 571099"/>
                  <a:gd name="connsiteY19" fmla="*/ 682052 h 748801"/>
                  <a:gd name="connsiteX20" fmla="*/ 410603 w 571099"/>
                  <a:gd name="connsiteY20" fmla="*/ 307603 h 748801"/>
                  <a:gd name="connsiteX21" fmla="*/ 263540 w 571099"/>
                  <a:gd name="connsiteY21" fmla="*/ 309736 h 748801"/>
                  <a:gd name="connsiteX22" fmla="*/ 111559 w 571099"/>
                  <a:gd name="connsiteY22" fmla="*/ 397945 h 748801"/>
                  <a:gd name="connsiteX23" fmla="*/ 67445 w 571099"/>
                  <a:gd name="connsiteY23" fmla="*/ 312438 h 748801"/>
                  <a:gd name="connsiteX24" fmla="*/ 211263 w 571099"/>
                  <a:gd name="connsiteY24" fmla="*/ 144127 h 748801"/>
                  <a:gd name="connsiteX25" fmla="*/ 147189 w 571099"/>
                  <a:gd name="connsiteY25" fmla="*/ 75460 h 748801"/>
                  <a:gd name="connsiteX26" fmla="*/ 63339 w 571099"/>
                  <a:gd name="connsiteY26" fmla="*/ 187853 h 748801"/>
                  <a:gd name="connsiteX27" fmla="*/ 9033 w 571099"/>
                  <a:gd name="connsiteY27" fmla="*/ 151240 h 748801"/>
                  <a:gd name="connsiteX0" fmla="*/ 342979 w 571099"/>
                  <a:gd name="connsiteY0" fmla="*/ 555363 h 748801"/>
                  <a:gd name="connsiteX1" fmla="*/ 299829 w 571099"/>
                  <a:gd name="connsiteY1" fmla="*/ 478674 h 748801"/>
                  <a:gd name="connsiteX2" fmla="*/ 194237 w 571099"/>
                  <a:gd name="connsiteY2" fmla="*/ 482149 h 748801"/>
                  <a:gd name="connsiteX3" fmla="*/ 141895 w 571099"/>
                  <a:gd name="connsiteY3" fmla="*/ 593096 h 748801"/>
                  <a:gd name="connsiteX4" fmla="*/ 224706 w 571099"/>
                  <a:gd name="connsiteY4" fmla="*/ 684414 h 748801"/>
                  <a:gd name="connsiteX5" fmla="*/ 342979 w 571099"/>
                  <a:gd name="connsiteY5" fmla="*/ 555363 h 748801"/>
                  <a:gd name="connsiteX6" fmla="*/ 9033 w 571099"/>
                  <a:gd name="connsiteY6" fmla="*/ 151240 h 748801"/>
                  <a:gd name="connsiteX7" fmla="*/ 129705 w 571099"/>
                  <a:gd name="connsiteY7" fmla="*/ 164 h 748801"/>
                  <a:gd name="connsiteX8" fmla="*/ 265711 w 571099"/>
                  <a:gd name="connsiteY8" fmla="*/ 80571 h 748801"/>
                  <a:gd name="connsiteX9" fmla="*/ 133572 w 571099"/>
                  <a:gd name="connsiteY9" fmla="*/ 322751 h 748801"/>
                  <a:gd name="connsiteX10" fmla="*/ 370930 w 571099"/>
                  <a:gd name="connsiteY10" fmla="*/ 219507 h 748801"/>
                  <a:gd name="connsiteX11" fmla="*/ 540865 w 571099"/>
                  <a:gd name="connsiteY11" fmla="*/ 309635 h 748801"/>
                  <a:gd name="connsiteX12" fmla="*/ 562612 w 571099"/>
                  <a:gd name="connsiteY12" fmla="*/ 505298 h 748801"/>
                  <a:gd name="connsiteX13" fmla="*/ 457308 w 571099"/>
                  <a:gd name="connsiteY13" fmla="*/ 676519 h 748801"/>
                  <a:gd name="connsiteX14" fmla="*/ 239181 w 571099"/>
                  <a:gd name="connsiteY14" fmla="*/ 748755 h 748801"/>
                  <a:gd name="connsiteX15" fmla="*/ 96811 w 571099"/>
                  <a:gd name="connsiteY15" fmla="*/ 684788 h 748801"/>
                  <a:gd name="connsiteX16" fmla="*/ 65870 w 571099"/>
                  <a:gd name="connsiteY16" fmla="*/ 532959 h 748801"/>
                  <a:gd name="connsiteX17" fmla="*/ 179850 w 571099"/>
                  <a:gd name="connsiteY17" fmla="*/ 403633 h 748801"/>
                  <a:gd name="connsiteX18" fmla="*/ 383185 w 571099"/>
                  <a:gd name="connsiteY18" fmla="*/ 472403 h 748801"/>
                  <a:gd name="connsiteX19" fmla="*/ 271190 w 571099"/>
                  <a:gd name="connsiteY19" fmla="*/ 682052 h 748801"/>
                  <a:gd name="connsiteX20" fmla="*/ 410603 w 571099"/>
                  <a:gd name="connsiteY20" fmla="*/ 307603 h 748801"/>
                  <a:gd name="connsiteX21" fmla="*/ 263540 w 571099"/>
                  <a:gd name="connsiteY21" fmla="*/ 309736 h 748801"/>
                  <a:gd name="connsiteX22" fmla="*/ 111559 w 571099"/>
                  <a:gd name="connsiteY22" fmla="*/ 397945 h 748801"/>
                  <a:gd name="connsiteX23" fmla="*/ 67445 w 571099"/>
                  <a:gd name="connsiteY23" fmla="*/ 312438 h 748801"/>
                  <a:gd name="connsiteX24" fmla="*/ 211263 w 571099"/>
                  <a:gd name="connsiteY24" fmla="*/ 144127 h 748801"/>
                  <a:gd name="connsiteX25" fmla="*/ 147189 w 571099"/>
                  <a:gd name="connsiteY25" fmla="*/ 75460 h 748801"/>
                  <a:gd name="connsiteX26" fmla="*/ 63339 w 571099"/>
                  <a:gd name="connsiteY26" fmla="*/ 187853 h 748801"/>
                  <a:gd name="connsiteX27" fmla="*/ 9033 w 571099"/>
                  <a:gd name="connsiteY27" fmla="*/ 151240 h 748801"/>
                  <a:gd name="connsiteX0" fmla="*/ 343219 w 571339"/>
                  <a:gd name="connsiteY0" fmla="*/ 555363 h 748801"/>
                  <a:gd name="connsiteX1" fmla="*/ 300069 w 571339"/>
                  <a:gd name="connsiteY1" fmla="*/ 478674 h 748801"/>
                  <a:gd name="connsiteX2" fmla="*/ 194477 w 571339"/>
                  <a:gd name="connsiteY2" fmla="*/ 482149 h 748801"/>
                  <a:gd name="connsiteX3" fmla="*/ 142135 w 571339"/>
                  <a:gd name="connsiteY3" fmla="*/ 593096 h 748801"/>
                  <a:gd name="connsiteX4" fmla="*/ 224946 w 571339"/>
                  <a:gd name="connsiteY4" fmla="*/ 684414 h 748801"/>
                  <a:gd name="connsiteX5" fmla="*/ 343219 w 571339"/>
                  <a:gd name="connsiteY5" fmla="*/ 555363 h 748801"/>
                  <a:gd name="connsiteX6" fmla="*/ 9273 w 571339"/>
                  <a:gd name="connsiteY6" fmla="*/ 151240 h 748801"/>
                  <a:gd name="connsiteX7" fmla="*/ 129945 w 571339"/>
                  <a:gd name="connsiteY7" fmla="*/ 164 h 748801"/>
                  <a:gd name="connsiteX8" fmla="*/ 265951 w 571339"/>
                  <a:gd name="connsiteY8" fmla="*/ 80571 h 748801"/>
                  <a:gd name="connsiteX9" fmla="*/ 133812 w 571339"/>
                  <a:gd name="connsiteY9" fmla="*/ 322751 h 748801"/>
                  <a:gd name="connsiteX10" fmla="*/ 371170 w 571339"/>
                  <a:gd name="connsiteY10" fmla="*/ 219507 h 748801"/>
                  <a:gd name="connsiteX11" fmla="*/ 541105 w 571339"/>
                  <a:gd name="connsiteY11" fmla="*/ 309635 h 748801"/>
                  <a:gd name="connsiteX12" fmla="*/ 562852 w 571339"/>
                  <a:gd name="connsiteY12" fmla="*/ 505298 h 748801"/>
                  <a:gd name="connsiteX13" fmla="*/ 457548 w 571339"/>
                  <a:gd name="connsiteY13" fmla="*/ 676519 h 748801"/>
                  <a:gd name="connsiteX14" fmla="*/ 239421 w 571339"/>
                  <a:gd name="connsiteY14" fmla="*/ 748755 h 748801"/>
                  <a:gd name="connsiteX15" fmla="*/ 97051 w 571339"/>
                  <a:gd name="connsiteY15" fmla="*/ 684788 h 748801"/>
                  <a:gd name="connsiteX16" fmla="*/ 66110 w 571339"/>
                  <a:gd name="connsiteY16" fmla="*/ 532959 h 748801"/>
                  <a:gd name="connsiteX17" fmla="*/ 180090 w 571339"/>
                  <a:gd name="connsiteY17" fmla="*/ 403633 h 748801"/>
                  <a:gd name="connsiteX18" fmla="*/ 383425 w 571339"/>
                  <a:gd name="connsiteY18" fmla="*/ 472403 h 748801"/>
                  <a:gd name="connsiteX19" fmla="*/ 271430 w 571339"/>
                  <a:gd name="connsiteY19" fmla="*/ 682052 h 748801"/>
                  <a:gd name="connsiteX20" fmla="*/ 410843 w 571339"/>
                  <a:gd name="connsiteY20" fmla="*/ 307603 h 748801"/>
                  <a:gd name="connsiteX21" fmla="*/ 263780 w 571339"/>
                  <a:gd name="connsiteY21" fmla="*/ 309736 h 748801"/>
                  <a:gd name="connsiteX22" fmla="*/ 111799 w 571339"/>
                  <a:gd name="connsiteY22" fmla="*/ 397945 h 748801"/>
                  <a:gd name="connsiteX23" fmla="*/ 67685 w 571339"/>
                  <a:gd name="connsiteY23" fmla="*/ 312438 h 748801"/>
                  <a:gd name="connsiteX24" fmla="*/ 211503 w 571339"/>
                  <a:gd name="connsiteY24" fmla="*/ 144127 h 748801"/>
                  <a:gd name="connsiteX25" fmla="*/ 162604 w 571339"/>
                  <a:gd name="connsiteY25" fmla="*/ 68837 h 748801"/>
                  <a:gd name="connsiteX26" fmla="*/ 63579 w 571339"/>
                  <a:gd name="connsiteY26" fmla="*/ 187853 h 748801"/>
                  <a:gd name="connsiteX27" fmla="*/ 9273 w 571339"/>
                  <a:gd name="connsiteY27" fmla="*/ 151240 h 748801"/>
                  <a:gd name="connsiteX0" fmla="*/ 343219 w 571339"/>
                  <a:gd name="connsiteY0" fmla="*/ 550814 h 744252"/>
                  <a:gd name="connsiteX1" fmla="*/ 300069 w 571339"/>
                  <a:gd name="connsiteY1" fmla="*/ 474125 h 744252"/>
                  <a:gd name="connsiteX2" fmla="*/ 194477 w 571339"/>
                  <a:gd name="connsiteY2" fmla="*/ 477600 h 744252"/>
                  <a:gd name="connsiteX3" fmla="*/ 142135 w 571339"/>
                  <a:gd name="connsiteY3" fmla="*/ 588547 h 744252"/>
                  <a:gd name="connsiteX4" fmla="*/ 224946 w 571339"/>
                  <a:gd name="connsiteY4" fmla="*/ 679865 h 744252"/>
                  <a:gd name="connsiteX5" fmla="*/ 343219 w 571339"/>
                  <a:gd name="connsiteY5" fmla="*/ 550814 h 744252"/>
                  <a:gd name="connsiteX6" fmla="*/ 9273 w 571339"/>
                  <a:gd name="connsiteY6" fmla="*/ 146691 h 744252"/>
                  <a:gd name="connsiteX7" fmla="*/ 141149 w 571339"/>
                  <a:gd name="connsiteY7" fmla="*/ 339 h 744252"/>
                  <a:gd name="connsiteX8" fmla="*/ 265951 w 571339"/>
                  <a:gd name="connsiteY8" fmla="*/ 76022 h 744252"/>
                  <a:gd name="connsiteX9" fmla="*/ 133812 w 571339"/>
                  <a:gd name="connsiteY9" fmla="*/ 318202 h 744252"/>
                  <a:gd name="connsiteX10" fmla="*/ 371170 w 571339"/>
                  <a:gd name="connsiteY10" fmla="*/ 214958 h 744252"/>
                  <a:gd name="connsiteX11" fmla="*/ 541105 w 571339"/>
                  <a:gd name="connsiteY11" fmla="*/ 305086 h 744252"/>
                  <a:gd name="connsiteX12" fmla="*/ 562852 w 571339"/>
                  <a:gd name="connsiteY12" fmla="*/ 500749 h 744252"/>
                  <a:gd name="connsiteX13" fmla="*/ 457548 w 571339"/>
                  <a:gd name="connsiteY13" fmla="*/ 671970 h 744252"/>
                  <a:gd name="connsiteX14" fmla="*/ 239421 w 571339"/>
                  <a:gd name="connsiteY14" fmla="*/ 744206 h 744252"/>
                  <a:gd name="connsiteX15" fmla="*/ 97051 w 571339"/>
                  <a:gd name="connsiteY15" fmla="*/ 680239 h 744252"/>
                  <a:gd name="connsiteX16" fmla="*/ 66110 w 571339"/>
                  <a:gd name="connsiteY16" fmla="*/ 528410 h 744252"/>
                  <a:gd name="connsiteX17" fmla="*/ 180090 w 571339"/>
                  <a:gd name="connsiteY17" fmla="*/ 399084 h 744252"/>
                  <a:gd name="connsiteX18" fmla="*/ 383425 w 571339"/>
                  <a:gd name="connsiteY18" fmla="*/ 467854 h 744252"/>
                  <a:gd name="connsiteX19" fmla="*/ 271430 w 571339"/>
                  <a:gd name="connsiteY19" fmla="*/ 677503 h 744252"/>
                  <a:gd name="connsiteX20" fmla="*/ 410843 w 571339"/>
                  <a:gd name="connsiteY20" fmla="*/ 303054 h 744252"/>
                  <a:gd name="connsiteX21" fmla="*/ 263780 w 571339"/>
                  <a:gd name="connsiteY21" fmla="*/ 305187 h 744252"/>
                  <a:gd name="connsiteX22" fmla="*/ 111799 w 571339"/>
                  <a:gd name="connsiteY22" fmla="*/ 393396 h 744252"/>
                  <a:gd name="connsiteX23" fmla="*/ 67685 w 571339"/>
                  <a:gd name="connsiteY23" fmla="*/ 307889 h 744252"/>
                  <a:gd name="connsiteX24" fmla="*/ 211503 w 571339"/>
                  <a:gd name="connsiteY24" fmla="*/ 139578 h 744252"/>
                  <a:gd name="connsiteX25" fmla="*/ 162604 w 571339"/>
                  <a:gd name="connsiteY25" fmla="*/ 64288 h 744252"/>
                  <a:gd name="connsiteX26" fmla="*/ 63579 w 571339"/>
                  <a:gd name="connsiteY26" fmla="*/ 183304 h 744252"/>
                  <a:gd name="connsiteX27" fmla="*/ 9273 w 571339"/>
                  <a:gd name="connsiteY27" fmla="*/ 146691 h 744252"/>
                  <a:gd name="connsiteX0" fmla="*/ 343219 w 571339"/>
                  <a:gd name="connsiteY0" fmla="*/ 544019 h 737457"/>
                  <a:gd name="connsiteX1" fmla="*/ 300069 w 571339"/>
                  <a:gd name="connsiteY1" fmla="*/ 467330 h 737457"/>
                  <a:gd name="connsiteX2" fmla="*/ 194477 w 571339"/>
                  <a:gd name="connsiteY2" fmla="*/ 470805 h 737457"/>
                  <a:gd name="connsiteX3" fmla="*/ 142135 w 571339"/>
                  <a:gd name="connsiteY3" fmla="*/ 581752 h 737457"/>
                  <a:gd name="connsiteX4" fmla="*/ 224946 w 571339"/>
                  <a:gd name="connsiteY4" fmla="*/ 673070 h 737457"/>
                  <a:gd name="connsiteX5" fmla="*/ 343219 w 571339"/>
                  <a:gd name="connsiteY5" fmla="*/ 544019 h 737457"/>
                  <a:gd name="connsiteX6" fmla="*/ 9273 w 571339"/>
                  <a:gd name="connsiteY6" fmla="*/ 139896 h 737457"/>
                  <a:gd name="connsiteX7" fmla="*/ 130448 w 571339"/>
                  <a:gd name="connsiteY7" fmla="*/ 1071 h 737457"/>
                  <a:gd name="connsiteX8" fmla="*/ 265951 w 571339"/>
                  <a:gd name="connsiteY8" fmla="*/ 69227 h 737457"/>
                  <a:gd name="connsiteX9" fmla="*/ 133812 w 571339"/>
                  <a:gd name="connsiteY9" fmla="*/ 311407 h 737457"/>
                  <a:gd name="connsiteX10" fmla="*/ 371170 w 571339"/>
                  <a:gd name="connsiteY10" fmla="*/ 208163 h 737457"/>
                  <a:gd name="connsiteX11" fmla="*/ 541105 w 571339"/>
                  <a:gd name="connsiteY11" fmla="*/ 298291 h 737457"/>
                  <a:gd name="connsiteX12" fmla="*/ 562852 w 571339"/>
                  <a:gd name="connsiteY12" fmla="*/ 493954 h 737457"/>
                  <a:gd name="connsiteX13" fmla="*/ 457548 w 571339"/>
                  <a:gd name="connsiteY13" fmla="*/ 665175 h 737457"/>
                  <a:gd name="connsiteX14" fmla="*/ 239421 w 571339"/>
                  <a:gd name="connsiteY14" fmla="*/ 737411 h 737457"/>
                  <a:gd name="connsiteX15" fmla="*/ 97051 w 571339"/>
                  <a:gd name="connsiteY15" fmla="*/ 673444 h 737457"/>
                  <a:gd name="connsiteX16" fmla="*/ 66110 w 571339"/>
                  <a:gd name="connsiteY16" fmla="*/ 521615 h 737457"/>
                  <a:gd name="connsiteX17" fmla="*/ 180090 w 571339"/>
                  <a:gd name="connsiteY17" fmla="*/ 392289 h 737457"/>
                  <a:gd name="connsiteX18" fmla="*/ 383425 w 571339"/>
                  <a:gd name="connsiteY18" fmla="*/ 461059 h 737457"/>
                  <a:gd name="connsiteX19" fmla="*/ 271430 w 571339"/>
                  <a:gd name="connsiteY19" fmla="*/ 670708 h 737457"/>
                  <a:gd name="connsiteX20" fmla="*/ 410843 w 571339"/>
                  <a:gd name="connsiteY20" fmla="*/ 296259 h 737457"/>
                  <a:gd name="connsiteX21" fmla="*/ 263780 w 571339"/>
                  <a:gd name="connsiteY21" fmla="*/ 298392 h 737457"/>
                  <a:gd name="connsiteX22" fmla="*/ 111799 w 571339"/>
                  <a:gd name="connsiteY22" fmla="*/ 386601 h 737457"/>
                  <a:gd name="connsiteX23" fmla="*/ 67685 w 571339"/>
                  <a:gd name="connsiteY23" fmla="*/ 301094 h 737457"/>
                  <a:gd name="connsiteX24" fmla="*/ 211503 w 571339"/>
                  <a:gd name="connsiteY24" fmla="*/ 132783 h 737457"/>
                  <a:gd name="connsiteX25" fmla="*/ 162604 w 571339"/>
                  <a:gd name="connsiteY25" fmla="*/ 57493 h 737457"/>
                  <a:gd name="connsiteX26" fmla="*/ 63579 w 571339"/>
                  <a:gd name="connsiteY26" fmla="*/ 176509 h 737457"/>
                  <a:gd name="connsiteX27" fmla="*/ 9273 w 571339"/>
                  <a:gd name="connsiteY27" fmla="*/ 139896 h 737457"/>
                  <a:gd name="connsiteX0" fmla="*/ 343219 w 571339"/>
                  <a:gd name="connsiteY0" fmla="*/ 543018 h 736456"/>
                  <a:gd name="connsiteX1" fmla="*/ 300069 w 571339"/>
                  <a:gd name="connsiteY1" fmla="*/ 466329 h 736456"/>
                  <a:gd name="connsiteX2" fmla="*/ 194477 w 571339"/>
                  <a:gd name="connsiteY2" fmla="*/ 469804 h 736456"/>
                  <a:gd name="connsiteX3" fmla="*/ 142135 w 571339"/>
                  <a:gd name="connsiteY3" fmla="*/ 580751 h 736456"/>
                  <a:gd name="connsiteX4" fmla="*/ 224946 w 571339"/>
                  <a:gd name="connsiteY4" fmla="*/ 672069 h 736456"/>
                  <a:gd name="connsiteX5" fmla="*/ 343219 w 571339"/>
                  <a:gd name="connsiteY5" fmla="*/ 543018 h 736456"/>
                  <a:gd name="connsiteX6" fmla="*/ 9273 w 571339"/>
                  <a:gd name="connsiteY6" fmla="*/ 138895 h 736456"/>
                  <a:gd name="connsiteX7" fmla="*/ 130448 w 571339"/>
                  <a:gd name="connsiteY7" fmla="*/ 70 h 736456"/>
                  <a:gd name="connsiteX8" fmla="*/ 265951 w 571339"/>
                  <a:gd name="connsiteY8" fmla="*/ 68226 h 736456"/>
                  <a:gd name="connsiteX9" fmla="*/ 133812 w 571339"/>
                  <a:gd name="connsiteY9" fmla="*/ 310406 h 736456"/>
                  <a:gd name="connsiteX10" fmla="*/ 371170 w 571339"/>
                  <a:gd name="connsiteY10" fmla="*/ 207162 h 736456"/>
                  <a:gd name="connsiteX11" fmla="*/ 541105 w 571339"/>
                  <a:gd name="connsiteY11" fmla="*/ 297290 h 736456"/>
                  <a:gd name="connsiteX12" fmla="*/ 562852 w 571339"/>
                  <a:gd name="connsiteY12" fmla="*/ 492953 h 736456"/>
                  <a:gd name="connsiteX13" fmla="*/ 457548 w 571339"/>
                  <a:gd name="connsiteY13" fmla="*/ 664174 h 736456"/>
                  <a:gd name="connsiteX14" fmla="*/ 239421 w 571339"/>
                  <a:gd name="connsiteY14" fmla="*/ 736410 h 736456"/>
                  <a:gd name="connsiteX15" fmla="*/ 97051 w 571339"/>
                  <a:gd name="connsiteY15" fmla="*/ 672443 h 736456"/>
                  <a:gd name="connsiteX16" fmla="*/ 66110 w 571339"/>
                  <a:gd name="connsiteY16" fmla="*/ 520614 h 736456"/>
                  <a:gd name="connsiteX17" fmla="*/ 180090 w 571339"/>
                  <a:gd name="connsiteY17" fmla="*/ 391288 h 736456"/>
                  <a:gd name="connsiteX18" fmla="*/ 383425 w 571339"/>
                  <a:gd name="connsiteY18" fmla="*/ 460058 h 736456"/>
                  <a:gd name="connsiteX19" fmla="*/ 271430 w 571339"/>
                  <a:gd name="connsiteY19" fmla="*/ 669707 h 736456"/>
                  <a:gd name="connsiteX20" fmla="*/ 410843 w 571339"/>
                  <a:gd name="connsiteY20" fmla="*/ 295258 h 736456"/>
                  <a:gd name="connsiteX21" fmla="*/ 263780 w 571339"/>
                  <a:gd name="connsiteY21" fmla="*/ 297391 h 736456"/>
                  <a:gd name="connsiteX22" fmla="*/ 111799 w 571339"/>
                  <a:gd name="connsiteY22" fmla="*/ 385600 h 736456"/>
                  <a:gd name="connsiteX23" fmla="*/ 67685 w 571339"/>
                  <a:gd name="connsiteY23" fmla="*/ 300093 h 736456"/>
                  <a:gd name="connsiteX24" fmla="*/ 211503 w 571339"/>
                  <a:gd name="connsiteY24" fmla="*/ 131782 h 736456"/>
                  <a:gd name="connsiteX25" fmla="*/ 162604 w 571339"/>
                  <a:gd name="connsiteY25" fmla="*/ 56492 h 736456"/>
                  <a:gd name="connsiteX26" fmla="*/ 63579 w 571339"/>
                  <a:gd name="connsiteY26" fmla="*/ 175508 h 736456"/>
                  <a:gd name="connsiteX27" fmla="*/ 9273 w 571339"/>
                  <a:gd name="connsiteY27" fmla="*/ 138895 h 736456"/>
                  <a:gd name="connsiteX0" fmla="*/ 343219 w 571339"/>
                  <a:gd name="connsiteY0" fmla="*/ 531996 h 725434"/>
                  <a:gd name="connsiteX1" fmla="*/ 300069 w 571339"/>
                  <a:gd name="connsiteY1" fmla="*/ 455307 h 725434"/>
                  <a:gd name="connsiteX2" fmla="*/ 194477 w 571339"/>
                  <a:gd name="connsiteY2" fmla="*/ 458782 h 725434"/>
                  <a:gd name="connsiteX3" fmla="*/ 142135 w 571339"/>
                  <a:gd name="connsiteY3" fmla="*/ 569729 h 725434"/>
                  <a:gd name="connsiteX4" fmla="*/ 224946 w 571339"/>
                  <a:gd name="connsiteY4" fmla="*/ 661047 h 725434"/>
                  <a:gd name="connsiteX5" fmla="*/ 343219 w 571339"/>
                  <a:gd name="connsiteY5" fmla="*/ 531996 h 725434"/>
                  <a:gd name="connsiteX6" fmla="*/ 9273 w 571339"/>
                  <a:gd name="connsiteY6" fmla="*/ 127873 h 725434"/>
                  <a:gd name="connsiteX7" fmla="*/ 113488 w 571339"/>
                  <a:gd name="connsiteY7" fmla="*/ 78 h 725434"/>
                  <a:gd name="connsiteX8" fmla="*/ 265951 w 571339"/>
                  <a:gd name="connsiteY8" fmla="*/ 57204 h 725434"/>
                  <a:gd name="connsiteX9" fmla="*/ 133812 w 571339"/>
                  <a:gd name="connsiteY9" fmla="*/ 299384 h 725434"/>
                  <a:gd name="connsiteX10" fmla="*/ 371170 w 571339"/>
                  <a:gd name="connsiteY10" fmla="*/ 196140 h 725434"/>
                  <a:gd name="connsiteX11" fmla="*/ 541105 w 571339"/>
                  <a:gd name="connsiteY11" fmla="*/ 286268 h 725434"/>
                  <a:gd name="connsiteX12" fmla="*/ 562852 w 571339"/>
                  <a:gd name="connsiteY12" fmla="*/ 481931 h 725434"/>
                  <a:gd name="connsiteX13" fmla="*/ 457548 w 571339"/>
                  <a:gd name="connsiteY13" fmla="*/ 653152 h 725434"/>
                  <a:gd name="connsiteX14" fmla="*/ 239421 w 571339"/>
                  <a:gd name="connsiteY14" fmla="*/ 725388 h 725434"/>
                  <a:gd name="connsiteX15" fmla="*/ 97051 w 571339"/>
                  <a:gd name="connsiteY15" fmla="*/ 661421 h 725434"/>
                  <a:gd name="connsiteX16" fmla="*/ 66110 w 571339"/>
                  <a:gd name="connsiteY16" fmla="*/ 509592 h 725434"/>
                  <a:gd name="connsiteX17" fmla="*/ 180090 w 571339"/>
                  <a:gd name="connsiteY17" fmla="*/ 380266 h 725434"/>
                  <a:gd name="connsiteX18" fmla="*/ 383425 w 571339"/>
                  <a:gd name="connsiteY18" fmla="*/ 449036 h 725434"/>
                  <a:gd name="connsiteX19" fmla="*/ 271430 w 571339"/>
                  <a:gd name="connsiteY19" fmla="*/ 658685 h 725434"/>
                  <a:gd name="connsiteX20" fmla="*/ 410843 w 571339"/>
                  <a:gd name="connsiteY20" fmla="*/ 284236 h 725434"/>
                  <a:gd name="connsiteX21" fmla="*/ 263780 w 571339"/>
                  <a:gd name="connsiteY21" fmla="*/ 286369 h 725434"/>
                  <a:gd name="connsiteX22" fmla="*/ 111799 w 571339"/>
                  <a:gd name="connsiteY22" fmla="*/ 374578 h 725434"/>
                  <a:gd name="connsiteX23" fmla="*/ 67685 w 571339"/>
                  <a:gd name="connsiteY23" fmla="*/ 289071 h 725434"/>
                  <a:gd name="connsiteX24" fmla="*/ 211503 w 571339"/>
                  <a:gd name="connsiteY24" fmla="*/ 120760 h 725434"/>
                  <a:gd name="connsiteX25" fmla="*/ 162604 w 571339"/>
                  <a:gd name="connsiteY25" fmla="*/ 45470 h 725434"/>
                  <a:gd name="connsiteX26" fmla="*/ 63579 w 571339"/>
                  <a:gd name="connsiteY26" fmla="*/ 164486 h 725434"/>
                  <a:gd name="connsiteX27" fmla="*/ 9273 w 571339"/>
                  <a:gd name="connsiteY27" fmla="*/ 127873 h 725434"/>
                  <a:gd name="connsiteX0" fmla="*/ 343219 w 571339"/>
                  <a:gd name="connsiteY0" fmla="*/ 541460 h 734898"/>
                  <a:gd name="connsiteX1" fmla="*/ 300069 w 571339"/>
                  <a:gd name="connsiteY1" fmla="*/ 464771 h 734898"/>
                  <a:gd name="connsiteX2" fmla="*/ 194477 w 571339"/>
                  <a:gd name="connsiteY2" fmla="*/ 468246 h 734898"/>
                  <a:gd name="connsiteX3" fmla="*/ 142135 w 571339"/>
                  <a:gd name="connsiteY3" fmla="*/ 579193 h 734898"/>
                  <a:gd name="connsiteX4" fmla="*/ 224946 w 571339"/>
                  <a:gd name="connsiteY4" fmla="*/ 670511 h 734898"/>
                  <a:gd name="connsiteX5" fmla="*/ 343219 w 571339"/>
                  <a:gd name="connsiteY5" fmla="*/ 541460 h 734898"/>
                  <a:gd name="connsiteX6" fmla="*/ 9273 w 571339"/>
                  <a:gd name="connsiteY6" fmla="*/ 137337 h 734898"/>
                  <a:gd name="connsiteX7" fmla="*/ 113488 w 571339"/>
                  <a:gd name="connsiteY7" fmla="*/ 9542 h 734898"/>
                  <a:gd name="connsiteX8" fmla="*/ 265951 w 571339"/>
                  <a:gd name="connsiteY8" fmla="*/ 66668 h 734898"/>
                  <a:gd name="connsiteX9" fmla="*/ 133812 w 571339"/>
                  <a:gd name="connsiteY9" fmla="*/ 308848 h 734898"/>
                  <a:gd name="connsiteX10" fmla="*/ 371170 w 571339"/>
                  <a:gd name="connsiteY10" fmla="*/ 205604 h 734898"/>
                  <a:gd name="connsiteX11" fmla="*/ 541105 w 571339"/>
                  <a:gd name="connsiteY11" fmla="*/ 295732 h 734898"/>
                  <a:gd name="connsiteX12" fmla="*/ 562852 w 571339"/>
                  <a:gd name="connsiteY12" fmla="*/ 491395 h 734898"/>
                  <a:gd name="connsiteX13" fmla="*/ 457548 w 571339"/>
                  <a:gd name="connsiteY13" fmla="*/ 662616 h 734898"/>
                  <a:gd name="connsiteX14" fmla="*/ 239421 w 571339"/>
                  <a:gd name="connsiteY14" fmla="*/ 734852 h 734898"/>
                  <a:gd name="connsiteX15" fmla="*/ 97051 w 571339"/>
                  <a:gd name="connsiteY15" fmla="*/ 670885 h 734898"/>
                  <a:gd name="connsiteX16" fmla="*/ 66110 w 571339"/>
                  <a:gd name="connsiteY16" fmla="*/ 519056 h 734898"/>
                  <a:gd name="connsiteX17" fmla="*/ 180090 w 571339"/>
                  <a:gd name="connsiteY17" fmla="*/ 389730 h 734898"/>
                  <a:gd name="connsiteX18" fmla="*/ 383425 w 571339"/>
                  <a:gd name="connsiteY18" fmla="*/ 458500 h 734898"/>
                  <a:gd name="connsiteX19" fmla="*/ 271430 w 571339"/>
                  <a:gd name="connsiteY19" fmla="*/ 668149 h 734898"/>
                  <a:gd name="connsiteX20" fmla="*/ 410843 w 571339"/>
                  <a:gd name="connsiteY20" fmla="*/ 293700 h 734898"/>
                  <a:gd name="connsiteX21" fmla="*/ 263780 w 571339"/>
                  <a:gd name="connsiteY21" fmla="*/ 295833 h 734898"/>
                  <a:gd name="connsiteX22" fmla="*/ 111799 w 571339"/>
                  <a:gd name="connsiteY22" fmla="*/ 384042 h 734898"/>
                  <a:gd name="connsiteX23" fmla="*/ 67685 w 571339"/>
                  <a:gd name="connsiteY23" fmla="*/ 298535 h 734898"/>
                  <a:gd name="connsiteX24" fmla="*/ 211503 w 571339"/>
                  <a:gd name="connsiteY24" fmla="*/ 130224 h 734898"/>
                  <a:gd name="connsiteX25" fmla="*/ 162604 w 571339"/>
                  <a:gd name="connsiteY25" fmla="*/ 54934 h 734898"/>
                  <a:gd name="connsiteX26" fmla="*/ 63579 w 571339"/>
                  <a:gd name="connsiteY26" fmla="*/ 173950 h 734898"/>
                  <a:gd name="connsiteX27" fmla="*/ 9273 w 571339"/>
                  <a:gd name="connsiteY27" fmla="*/ 137337 h 734898"/>
                  <a:gd name="connsiteX0" fmla="*/ 343219 w 571339"/>
                  <a:gd name="connsiteY0" fmla="*/ 541460 h 734898"/>
                  <a:gd name="connsiteX1" fmla="*/ 300069 w 571339"/>
                  <a:gd name="connsiteY1" fmla="*/ 464771 h 734898"/>
                  <a:gd name="connsiteX2" fmla="*/ 194477 w 571339"/>
                  <a:gd name="connsiteY2" fmla="*/ 468246 h 734898"/>
                  <a:gd name="connsiteX3" fmla="*/ 142135 w 571339"/>
                  <a:gd name="connsiteY3" fmla="*/ 579193 h 734898"/>
                  <a:gd name="connsiteX4" fmla="*/ 224946 w 571339"/>
                  <a:gd name="connsiteY4" fmla="*/ 670511 h 734898"/>
                  <a:gd name="connsiteX5" fmla="*/ 343219 w 571339"/>
                  <a:gd name="connsiteY5" fmla="*/ 541460 h 734898"/>
                  <a:gd name="connsiteX6" fmla="*/ 9273 w 571339"/>
                  <a:gd name="connsiteY6" fmla="*/ 137337 h 734898"/>
                  <a:gd name="connsiteX7" fmla="*/ 113488 w 571339"/>
                  <a:gd name="connsiteY7" fmla="*/ 9542 h 734898"/>
                  <a:gd name="connsiteX8" fmla="*/ 265951 w 571339"/>
                  <a:gd name="connsiteY8" fmla="*/ 66668 h 734898"/>
                  <a:gd name="connsiteX9" fmla="*/ 133812 w 571339"/>
                  <a:gd name="connsiteY9" fmla="*/ 308848 h 734898"/>
                  <a:gd name="connsiteX10" fmla="*/ 371170 w 571339"/>
                  <a:gd name="connsiteY10" fmla="*/ 205604 h 734898"/>
                  <a:gd name="connsiteX11" fmla="*/ 541105 w 571339"/>
                  <a:gd name="connsiteY11" fmla="*/ 295732 h 734898"/>
                  <a:gd name="connsiteX12" fmla="*/ 562852 w 571339"/>
                  <a:gd name="connsiteY12" fmla="*/ 491395 h 734898"/>
                  <a:gd name="connsiteX13" fmla="*/ 457548 w 571339"/>
                  <a:gd name="connsiteY13" fmla="*/ 662616 h 734898"/>
                  <a:gd name="connsiteX14" fmla="*/ 239421 w 571339"/>
                  <a:gd name="connsiteY14" fmla="*/ 734852 h 734898"/>
                  <a:gd name="connsiteX15" fmla="*/ 97051 w 571339"/>
                  <a:gd name="connsiteY15" fmla="*/ 670885 h 734898"/>
                  <a:gd name="connsiteX16" fmla="*/ 66110 w 571339"/>
                  <a:gd name="connsiteY16" fmla="*/ 519056 h 734898"/>
                  <a:gd name="connsiteX17" fmla="*/ 180090 w 571339"/>
                  <a:gd name="connsiteY17" fmla="*/ 389730 h 734898"/>
                  <a:gd name="connsiteX18" fmla="*/ 383425 w 571339"/>
                  <a:gd name="connsiteY18" fmla="*/ 458500 h 734898"/>
                  <a:gd name="connsiteX19" fmla="*/ 271430 w 571339"/>
                  <a:gd name="connsiteY19" fmla="*/ 668149 h 734898"/>
                  <a:gd name="connsiteX20" fmla="*/ 410843 w 571339"/>
                  <a:gd name="connsiteY20" fmla="*/ 293700 h 734898"/>
                  <a:gd name="connsiteX21" fmla="*/ 263780 w 571339"/>
                  <a:gd name="connsiteY21" fmla="*/ 295833 h 734898"/>
                  <a:gd name="connsiteX22" fmla="*/ 111799 w 571339"/>
                  <a:gd name="connsiteY22" fmla="*/ 384042 h 734898"/>
                  <a:gd name="connsiteX23" fmla="*/ 67685 w 571339"/>
                  <a:gd name="connsiteY23" fmla="*/ 298535 h 734898"/>
                  <a:gd name="connsiteX24" fmla="*/ 202920 w 571339"/>
                  <a:gd name="connsiteY24" fmla="*/ 120954 h 734898"/>
                  <a:gd name="connsiteX25" fmla="*/ 162604 w 571339"/>
                  <a:gd name="connsiteY25" fmla="*/ 54934 h 734898"/>
                  <a:gd name="connsiteX26" fmla="*/ 63579 w 571339"/>
                  <a:gd name="connsiteY26" fmla="*/ 173950 h 734898"/>
                  <a:gd name="connsiteX27" fmla="*/ 9273 w 571339"/>
                  <a:gd name="connsiteY27" fmla="*/ 137337 h 734898"/>
                  <a:gd name="connsiteX0" fmla="*/ 343219 w 571339"/>
                  <a:gd name="connsiteY0" fmla="*/ 541460 h 734898"/>
                  <a:gd name="connsiteX1" fmla="*/ 300069 w 571339"/>
                  <a:gd name="connsiteY1" fmla="*/ 464771 h 734898"/>
                  <a:gd name="connsiteX2" fmla="*/ 194477 w 571339"/>
                  <a:gd name="connsiteY2" fmla="*/ 468246 h 734898"/>
                  <a:gd name="connsiteX3" fmla="*/ 142135 w 571339"/>
                  <a:gd name="connsiteY3" fmla="*/ 579193 h 734898"/>
                  <a:gd name="connsiteX4" fmla="*/ 224946 w 571339"/>
                  <a:gd name="connsiteY4" fmla="*/ 670511 h 734898"/>
                  <a:gd name="connsiteX5" fmla="*/ 343219 w 571339"/>
                  <a:gd name="connsiteY5" fmla="*/ 541460 h 734898"/>
                  <a:gd name="connsiteX6" fmla="*/ 9273 w 571339"/>
                  <a:gd name="connsiteY6" fmla="*/ 137337 h 734898"/>
                  <a:gd name="connsiteX7" fmla="*/ 113488 w 571339"/>
                  <a:gd name="connsiteY7" fmla="*/ 9542 h 734898"/>
                  <a:gd name="connsiteX8" fmla="*/ 265951 w 571339"/>
                  <a:gd name="connsiteY8" fmla="*/ 66668 h 734898"/>
                  <a:gd name="connsiteX9" fmla="*/ 133812 w 571339"/>
                  <a:gd name="connsiteY9" fmla="*/ 308848 h 734898"/>
                  <a:gd name="connsiteX10" fmla="*/ 371170 w 571339"/>
                  <a:gd name="connsiteY10" fmla="*/ 205604 h 734898"/>
                  <a:gd name="connsiteX11" fmla="*/ 541105 w 571339"/>
                  <a:gd name="connsiteY11" fmla="*/ 295732 h 734898"/>
                  <a:gd name="connsiteX12" fmla="*/ 562852 w 571339"/>
                  <a:gd name="connsiteY12" fmla="*/ 491395 h 734898"/>
                  <a:gd name="connsiteX13" fmla="*/ 457548 w 571339"/>
                  <a:gd name="connsiteY13" fmla="*/ 662616 h 734898"/>
                  <a:gd name="connsiteX14" fmla="*/ 239421 w 571339"/>
                  <a:gd name="connsiteY14" fmla="*/ 734852 h 734898"/>
                  <a:gd name="connsiteX15" fmla="*/ 97051 w 571339"/>
                  <a:gd name="connsiteY15" fmla="*/ 670885 h 734898"/>
                  <a:gd name="connsiteX16" fmla="*/ 66110 w 571339"/>
                  <a:gd name="connsiteY16" fmla="*/ 519056 h 734898"/>
                  <a:gd name="connsiteX17" fmla="*/ 180090 w 571339"/>
                  <a:gd name="connsiteY17" fmla="*/ 389730 h 734898"/>
                  <a:gd name="connsiteX18" fmla="*/ 383425 w 571339"/>
                  <a:gd name="connsiteY18" fmla="*/ 458500 h 734898"/>
                  <a:gd name="connsiteX19" fmla="*/ 271430 w 571339"/>
                  <a:gd name="connsiteY19" fmla="*/ 668149 h 734898"/>
                  <a:gd name="connsiteX20" fmla="*/ 410843 w 571339"/>
                  <a:gd name="connsiteY20" fmla="*/ 293700 h 734898"/>
                  <a:gd name="connsiteX21" fmla="*/ 263780 w 571339"/>
                  <a:gd name="connsiteY21" fmla="*/ 295833 h 734898"/>
                  <a:gd name="connsiteX22" fmla="*/ 111799 w 571339"/>
                  <a:gd name="connsiteY22" fmla="*/ 384042 h 734898"/>
                  <a:gd name="connsiteX23" fmla="*/ 67685 w 571339"/>
                  <a:gd name="connsiteY23" fmla="*/ 298535 h 734898"/>
                  <a:gd name="connsiteX24" fmla="*/ 202920 w 571339"/>
                  <a:gd name="connsiteY24" fmla="*/ 120954 h 734898"/>
                  <a:gd name="connsiteX25" fmla="*/ 162604 w 571339"/>
                  <a:gd name="connsiteY25" fmla="*/ 54934 h 734898"/>
                  <a:gd name="connsiteX26" fmla="*/ 63579 w 571339"/>
                  <a:gd name="connsiteY26" fmla="*/ 173950 h 734898"/>
                  <a:gd name="connsiteX27" fmla="*/ 9273 w 571339"/>
                  <a:gd name="connsiteY27" fmla="*/ 137337 h 734898"/>
                  <a:gd name="connsiteX0" fmla="*/ 342956 w 571076"/>
                  <a:gd name="connsiteY0" fmla="*/ 541460 h 734898"/>
                  <a:gd name="connsiteX1" fmla="*/ 299806 w 571076"/>
                  <a:gd name="connsiteY1" fmla="*/ 464771 h 734898"/>
                  <a:gd name="connsiteX2" fmla="*/ 194214 w 571076"/>
                  <a:gd name="connsiteY2" fmla="*/ 468246 h 734898"/>
                  <a:gd name="connsiteX3" fmla="*/ 141872 w 571076"/>
                  <a:gd name="connsiteY3" fmla="*/ 579193 h 734898"/>
                  <a:gd name="connsiteX4" fmla="*/ 224683 w 571076"/>
                  <a:gd name="connsiteY4" fmla="*/ 670511 h 734898"/>
                  <a:gd name="connsiteX5" fmla="*/ 342956 w 571076"/>
                  <a:gd name="connsiteY5" fmla="*/ 541460 h 734898"/>
                  <a:gd name="connsiteX6" fmla="*/ 9010 w 571076"/>
                  <a:gd name="connsiteY6" fmla="*/ 137337 h 734898"/>
                  <a:gd name="connsiteX7" fmla="*/ 113225 w 571076"/>
                  <a:gd name="connsiteY7" fmla="*/ 9542 h 734898"/>
                  <a:gd name="connsiteX8" fmla="*/ 265688 w 571076"/>
                  <a:gd name="connsiteY8" fmla="*/ 66668 h 734898"/>
                  <a:gd name="connsiteX9" fmla="*/ 133549 w 571076"/>
                  <a:gd name="connsiteY9" fmla="*/ 308848 h 734898"/>
                  <a:gd name="connsiteX10" fmla="*/ 370907 w 571076"/>
                  <a:gd name="connsiteY10" fmla="*/ 205604 h 734898"/>
                  <a:gd name="connsiteX11" fmla="*/ 540842 w 571076"/>
                  <a:gd name="connsiteY11" fmla="*/ 295732 h 734898"/>
                  <a:gd name="connsiteX12" fmla="*/ 562589 w 571076"/>
                  <a:gd name="connsiteY12" fmla="*/ 491395 h 734898"/>
                  <a:gd name="connsiteX13" fmla="*/ 457285 w 571076"/>
                  <a:gd name="connsiteY13" fmla="*/ 662616 h 734898"/>
                  <a:gd name="connsiteX14" fmla="*/ 239158 w 571076"/>
                  <a:gd name="connsiteY14" fmla="*/ 734852 h 734898"/>
                  <a:gd name="connsiteX15" fmla="*/ 96788 w 571076"/>
                  <a:gd name="connsiteY15" fmla="*/ 670885 h 734898"/>
                  <a:gd name="connsiteX16" fmla="*/ 65847 w 571076"/>
                  <a:gd name="connsiteY16" fmla="*/ 519056 h 734898"/>
                  <a:gd name="connsiteX17" fmla="*/ 179827 w 571076"/>
                  <a:gd name="connsiteY17" fmla="*/ 389730 h 734898"/>
                  <a:gd name="connsiteX18" fmla="*/ 383162 w 571076"/>
                  <a:gd name="connsiteY18" fmla="*/ 458500 h 734898"/>
                  <a:gd name="connsiteX19" fmla="*/ 271167 w 571076"/>
                  <a:gd name="connsiteY19" fmla="*/ 668149 h 734898"/>
                  <a:gd name="connsiteX20" fmla="*/ 410580 w 571076"/>
                  <a:gd name="connsiteY20" fmla="*/ 293700 h 734898"/>
                  <a:gd name="connsiteX21" fmla="*/ 263517 w 571076"/>
                  <a:gd name="connsiteY21" fmla="*/ 295833 h 734898"/>
                  <a:gd name="connsiteX22" fmla="*/ 111536 w 571076"/>
                  <a:gd name="connsiteY22" fmla="*/ 384042 h 734898"/>
                  <a:gd name="connsiteX23" fmla="*/ 67422 w 571076"/>
                  <a:gd name="connsiteY23" fmla="*/ 298535 h 734898"/>
                  <a:gd name="connsiteX24" fmla="*/ 202657 w 571076"/>
                  <a:gd name="connsiteY24" fmla="*/ 120954 h 734898"/>
                  <a:gd name="connsiteX25" fmla="*/ 145603 w 571076"/>
                  <a:gd name="connsiteY25" fmla="*/ 57704 h 734898"/>
                  <a:gd name="connsiteX26" fmla="*/ 63316 w 571076"/>
                  <a:gd name="connsiteY26" fmla="*/ 173950 h 734898"/>
                  <a:gd name="connsiteX27" fmla="*/ 9010 w 571076"/>
                  <a:gd name="connsiteY27" fmla="*/ 137337 h 734898"/>
                  <a:gd name="connsiteX0" fmla="*/ 342811 w 570931"/>
                  <a:gd name="connsiteY0" fmla="*/ 541460 h 734898"/>
                  <a:gd name="connsiteX1" fmla="*/ 299661 w 570931"/>
                  <a:gd name="connsiteY1" fmla="*/ 464771 h 734898"/>
                  <a:gd name="connsiteX2" fmla="*/ 194069 w 570931"/>
                  <a:gd name="connsiteY2" fmla="*/ 468246 h 734898"/>
                  <a:gd name="connsiteX3" fmla="*/ 141727 w 570931"/>
                  <a:gd name="connsiteY3" fmla="*/ 579193 h 734898"/>
                  <a:gd name="connsiteX4" fmla="*/ 224538 w 570931"/>
                  <a:gd name="connsiteY4" fmla="*/ 670511 h 734898"/>
                  <a:gd name="connsiteX5" fmla="*/ 342811 w 570931"/>
                  <a:gd name="connsiteY5" fmla="*/ 541460 h 734898"/>
                  <a:gd name="connsiteX6" fmla="*/ 8865 w 570931"/>
                  <a:gd name="connsiteY6" fmla="*/ 137337 h 734898"/>
                  <a:gd name="connsiteX7" fmla="*/ 113080 w 570931"/>
                  <a:gd name="connsiteY7" fmla="*/ 9542 h 734898"/>
                  <a:gd name="connsiteX8" fmla="*/ 265543 w 570931"/>
                  <a:gd name="connsiteY8" fmla="*/ 66668 h 734898"/>
                  <a:gd name="connsiteX9" fmla="*/ 133404 w 570931"/>
                  <a:gd name="connsiteY9" fmla="*/ 308848 h 734898"/>
                  <a:gd name="connsiteX10" fmla="*/ 370762 w 570931"/>
                  <a:gd name="connsiteY10" fmla="*/ 205604 h 734898"/>
                  <a:gd name="connsiteX11" fmla="*/ 540697 w 570931"/>
                  <a:gd name="connsiteY11" fmla="*/ 295732 h 734898"/>
                  <a:gd name="connsiteX12" fmla="*/ 562444 w 570931"/>
                  <a:gd name="connsiteY12" fmla="*/ 491395 h 734898"/>
                  <a:gd name="connsiteX13" fmla="*/ 457140 w 570931"/>
                  <a:gd name="connsiteY13" fmla="*/ 662616 h 734898"/>
                  <a:gd name="connsiteX14" fmla="*/ 239013 w 570931"/>
                  <a:gd name="connsiteY14" fmla="*/ 734852 h 734898"/>
                  <a:gd name="connsiteX15" fmla="*/ 96643 w 570931"/>
                  <a:gd name="connsiteY15" fmla="*/ 670885 h 734898"/>
                  <a:gd name="connsiteX16" fmla="*/ 65702 w 570931"/>
                  <a:gd name="connsiteY16" fmla="*/ 519056 h 734898"/>
                  <a:gd name="connsiteX17" fmla="*/ 179682 w 570931"/>
                  <a:gd name="connsiteY17" fmla="*/ 389730 h 734898"/>
                  <a:gd name="connsiteX18" fmla="*/ 383017 w 570931"/>
                  <a:gd name="connsiteY18" fmla="*/ 458500 h 734898"/>
                  <a:gd name="connsiteX19" fmla="*/ 271022 w 570931"/>
                  <a:gd name="connsiteY19" fmla="*/ 668149 h 734898"/>
                  <a:gd name="connsiteX20" fmla="*/ 410435 w 570931"/>
                  <a:gd name="connsiteY20" fmla="*/ 293700 h 734898"/>
                  <a:gd name="connsiteX21" fmla="*/ 263372 w 570931"/>
                  <a:gd name="connsiteY21" fmla="*/ 295833 h 734898"/>
                  <a:gd name="connsiteX22" fmla="*/ 111391 w 570931"/>
                  <a:gd name="connsiteY22" fmla="*/ 384042 h 734898"/>
                  <a:gd name="connsiteX23" fmla="*/ 67277 w 570931"/>
                  <a:gd name="connsiteY23" fmla="*/ 298535 h 734898"/>
                  <a:gd name="connsiteX24" fmla="*/ 202512 w 570931"/>
                  <a:gd name="connsiteY24" fmla="*/ 120954 h 734898"/>
                  <a:gd name="connsiteX25" fmla="*/ 145458 w 570931"/>
                  <a:gd name="connsiteY25" fmla="*/ 57704 h 734898"/>
                  <a:gd name="connsiteX26" fmla="*/ 63171 w 570931"/>
                  <a:gd name="connsiteY26" fmla="*/ 173950 h 734898"/>
                  <a:gd name="connsiteX27" fmla="*/ 8865 w 570931"/>
                  <a:gd name="connsiteY27" fmla="*/ 137337 h 734898"/>
                  <a:gd name="connsiteX0" fmla="*/ 342811 w 570931"/>
                  <a:gd name="connsiteY0" fmla="*/ 541460 h 734898"/>
                  <a:gd name="connsiteX1" fmla="*/ 299661 w 570931"/>
                  <a:gd name="connsiteY1" fmla="*/ 464771 h 734898"/>
                  <a:gd name="connsiteX2" fmla="*/ 194069 w 570931"/>
                  <a:gd name="connsiteY2" fmla="*/ 468246 h 734898"/>
                  <a:gd name="connsiteX3" fmla="*/ 141727 w 570931"/>
                  <a:gd name="connsiteY3" fmla="*/ 579193 h 734898"/>
                  <a:gd name="connsiteX4" fmla="*/ 224538 w 570931"/>
                  <a:gd name="connsiteY4" fmla="*/ 670511 h 734898"/>
                  <a:gd name="connsiteX5" fmla="*/ 342811 w 570931"/>
                  <a:gd name="connsiteY5" fmla="*/ 541460 h 734898"/>
                  <a:gd name="connsiteX6" fmla="*/ 8865 w 570931"/>
                  <a:gd name="connsiteY6" fmla="*/ 137337 h 734898"/>
                  <a:gd name="connsiteX7" fmla="*/ 113080 w 570931"/>
                  <a:gd name="connsiteY7" fmla="*/ 9542 h 734898"/>
                  <a:gd name="connsiteX8" fmla="*/ 265543 w 570931"/>
                  <a:gd name="connsiteY8" fmla="*/ 66668 h 734898"/>
                  <a:gd name="connsiteX9" fmla="*/ 133404 w 570931"/>
                  <a:gd name="connsiteY9" fmla="*/ 308848 h 734898"/>
                  <a:gd name="connsiteX10" fmla="*/ 370762 w 570931"/>
                  <a:gd name="connsiteY10" fmla="*/ 205604 h 734898"/>
                  <a:gd name="connsiteX11" fmla="*/ 540697 w 570931"/>
                  <a:gd name="connsiteY11" fmla="*/ 295732 h 734898"/>
                  <a:gd name="connsiteX12" fmla="*/ 562444 w 570931"/>
                  <a:gd name="connsiteY12" fmla="*/ 491395 h 734898"/>
                  <a:gd name="connsiteX13" fmla="*/ 457140 w 570931"/>
                  <a:gd name="connsiteY13" fmla="*/ 662616 h 734898"/>
                  <a:gd name="connsiteX14" fmla="*/ 239013 w 570931"/>
                  <a:gd name="connsiteY14" fmla="*/ 734852 h 734898"/>
                  <a:gd name="connsiteX15" fmla="*/ 96643 w 570931"/>
                  <a:gd name="connsiteY15" fmla="*/ 670885 h 734898"/>
                  <a:gd name="connsiteX16" fmla="*/ 65702 w 570931"/>
                  <a:gd name="connsiteY16" fmla="*/ 519056 h 734898"/>
                  <a:gd name="connsiteX17" fmla="*/ 179682 w 570931"/>
                  <a:gd name="connsiteY17" fmla="*/ 389730 h 734898"/>
                  <a:gd name="connsiteX18" fmla="*/ 383017 w 570931"/>
                  <a:gd name="connsiteY18" fmla="*/ 458500 h 734898"/>
                  <a:gd name="connsiteX19" fmla="*/ 271022 w 570931"/>
                  <a:gd name="connsiteY19" fmla="*/ 668149 h 734898"/>
                  <a:gd name="connsiteX20" fmla="*/ 410435 w 570931"/>
                  <a:gd name="connsiteY20" fmla="*/ 293700 h 734898"/>
                  <a:gd name="connsiteX21" fmla="*/ 263372 w 570931"/>
                  <a:gd name="connsiteY21" fmla="*/ 295833 h 734898"/>
                  <a:gd name="connsiteX22" fmla="*/ 111391 w 570931"/>
                  <a:gd name="connsiteY22" fmla="*/ 384042 h 734898"/>
                  <a:gd name="connsiteX23" fmla="*/ 67277 w 570931"/>
                  <a:gd name="connsiteY23" fmla="*/ 298535 h 734898"/>
                  <a:gd name="connsiteX24" fmla="*/ 190796 w 570931"/>
                  <a:gd name="connsiteY24" fmla="*/ 122893 h 734898"/>
                  <a:gd name="connsiteX25" fmla="*/ 145458 w 570931"/>
                  <a:gd name="connsiteY25" fmla="*/ 57704 h 734898"/>
                  <a:gd name="connsiteX26" fmla="*/ 63171 w 570931"/>
                  <a:gd name="connsiteY26" fmla="*/ 173950 h 734898"/>
                  <a:gd name="connsiteX27" fmla="*/ 8865 w 570931"/>
                  <a:gd name="connsiteY27" fmla="*/ 137337 h 734898"/>
                  <a:gd name="connsiteX0" fmla="*/ 342811 w 570931"/>
                  <a:gd name="connsiteY0" fmla="*/ 541460 h 734898"/>
                  <a:gd name="connsiteX1" fmla="*/ 299661 w 570931"/>
                  <a:gd name="connsiteY1" fmla="*/ 464771 h 734898"/>
                  <a:gd name="connsiteX2" fmla="*/ 194069 w 570931"/>
                  <a:gd name="connsiteY2" fmla="*/ 468246 h 734898"/>
                  <a:gd name="connsiteX3" fmla="*/ 141727 w 570931"/>
                  <a:gd name="connsiteY3" fmla="*/ 579193 h 734898"/>
                  <a:gd name="connsiteX4" fmla="*/ 224538 w 570931"/>
                  <a:gd name="connsiteY4" fmla="*/ 670511 h 734898"/>
                  <a:gd name="connsiteX5" fmla="*/ 342811 w 570931"/>
                  <a:gd name="connsiteY5" fmla="*/ 541460 h 734898"/>
                  <a:gd name="connsiteX6" fmla="*/ 8865 w 570931"/>
                  <a:gd name="connsiteY6" fmla="*/ 137337 h 734898"/>
                  <a:gd name="connsiteX7" fmla="*/ 113080 w 570931"/>
                  <a:gd name="connsiteY7" fmla="*/ 9542 h 734898"/>
                  <a:gd name="connsiteX8" fmla="*/ 265543 w 570931"/>
                  <a:gd name="connsiteY8" fmla="*/ 66668 h 734898"/>
                  <a:gd name="connsiteX9" fmla="*/ 133404 w 570931"/>
                  <a:gd name="connsiteY9" fmla="*/ 308848 h 734898"/>
                  <a:gd name="connsiteX10" fmla="*/ 370762 w 570931"/>
                  <a:gd name="connsiteY10" fmla="*/ 205604 h 734898"/>
                  <a:gd name="connsiteX11" fmla="*/ 540697 w 570931"/>
                  <a:gd name="connsiteY11" fmla="*/ 295732 h 734898"/>
                  <a:gd name="connsiteX12" fmla="*/ 562444 w 570931"/>
                  <a:gd name="connsiteY12" fmla="*/ 491395 h 734898"/>
                  <a:gd name="connsiteX13" fmla="*/ 457140 w 570931"/>
                  <a:gd name="connsiteY13" fmla="*/ 662616 h 734898"/>
                  <a:gd name="connsiteX14" fmla="*/ 239013 w 570931"/>
                  <a:gd name="connsiteY14" fmla="*/ 734852 h 734898"/>
                  <a:gd name="connsiteX15" fmla="*/ 96643 w 570931"/>
                  <a:gd name="connsiteY15" fmla="*/ 670885 h 734898"/>
                  <a:gd name="connsiteX16" fmla="*/ 65702 w 570931"/>
                  <a:gd name="connsiteY16" fmla="*/ 519056 h 734898"/>
                  <a:gd name="connsiteX17" fmla="*/ 179682 w 570931"/>
                  <a:gd name="connsiteY17" fmla="*/ 389730 h 734898"/>
                  <a:gd name="connsiteX18" fmla="*/ 383017 w 570931"/>
                  <a:gd name="connsiteY18" fmla="*/ 458500 h 734898"/>
                  <a:gd name="connsiteX19" fmla="*/ 271022 w 570931"/>
                  <a:gd name="connsiteY19" fmla="*/ 668149 h 734898"/>
                  <a:gd name="connsiteX20" fmla="*/ 410435 w 570931"/>
                  <a:gd name="connsiteY20" fmla="*/ 293700 h 734898"/>
                  <a:gd name="connsiteX21" fmla="*/ 263372 w 570931"/>
                  <a:gd name="connsiteY21" fmla="*/ 295833 h 734898"/>
                  <a:gd name="connsiteX22" fmla="*/ 111391 w 570931"/>
                  <a:gd name="connsiteY22" fmla="*/ 384042 h 734898"/>
                  <a:gd name="connsiteX23" fmla="*/ 67277 w 570931"/>
                  <a:gd name="connsiteY23" fmla="*/ 298535 h 734898"/>
                  <a:gd name="connsiteX24" fmla="*/ 180753 w 570931"/>
                  <a:gd name="connsiteY24" fmla="*/ 124555 h 734898"/>
                  <a:gd name="connsiteX25" fmla="*/ 145458 w 570931"/>
                  <a:gd name="connsiteY25" fmla="*/ 57704 h 734898"/>
                  <a:gd name="connsiteX26" fmla="*/ 63171 w 570931"/>
                  <a:gd name="connsiteY26" fmla="*/ 173950 h 734898"/>
                  <a:gd name="connsiteX27" fmla="*/ 8865 w 570931"/>
                  <a:gd name="connsiteY27" fmla="*/ 137337 h 734898"/>
                  <a:gd name="connsiteX0" fmla="*/ 342811 w 570931"/>
                  <a:gd name="connsiteY0" fmla="*/ 541460 h 734898"/>
                  <a:gd name="connsiteX1" fmla="*/ 299661 w 570931"/>
                  <a:gd name="connsiteY1" fmla="*/ 464771 h 734898"/>
                  <a:gd name="connsiteX2" fmla="*/ 194069 w 570931"/>
                  <a:gd name="connsiteY2" fmla="*/ 468246 h 734898"/>
                  <a:gd name="connsiteX3" fmla="*/ 141727 w 570931"/>
                  <a:gd name="connsiteY3" fmla="*/ 579193 h 734898"/>
                  <a:gd name="connsiteX4" fmla="*/ 224538 w 570931"/>
                  <a:gd name="connsiteY4" fmla="*/ 670511 h 734898"/>
                  <a:gd name="connsiteX5" fmla="*/ 342811 w 570931"/>
                  <a:gd name="connsiteY5" fmla="*/ 541460 h 734898"/>
                  <a:gd name="connsiteX6" fmla="*/ 8865 w 570931"/>
                  <a:gd name="connsiteY6" fmla="*/ 137337 h 734898"/>
                  <a:gd name="connsiteX7" fmla="*/ 113080 w 570931"/>
                  <a:gd name="connsiteY7" fmla="*/ 9542 h 734898"/>
                  <a:gd name="connsiteX8" fmla="*/ 265543 w 570931"/>
                  <a:gd name="connsiteY8" fmla="*/ 66668 h 734898"/>
                  <a:gd name="connsiteX9" fmla="*/ 133404 w 570931"/>
                  <a:gd name="connsiteY9" fmla="*/ 308848 h 734898"/>
                  <a:gd name="connsiteX10" fmla="*/ 370762 w 570931"/>
                  <a:gd name="connsiteY10" fmla="*/ 205604 h 734898"/>
                  <a:gd name="connsiteX11" fmla="*/ 540697 w 570931"/>
                  <a:gd name="connsiteY11" fmla="*/ 295732 h 734898"/>
                  <a:gd name="connsiteX12" fmla="*/ 562444 w 570931"/>
                  <a:gd name="connsiteY12" fmla="*/ 491395 h 734898"/>
                  <a:gd name="connsiteX13" fmla="*/ 457140 w 570931"/>
                  <a:gd name="connsiteY13" fmla="*/ 662616 h 734898"/>
                  <a:gd name="connsiteX14" fmla="*/ 239013 w 570931"/>
                  <a:gd name="connsiteY14" fmla="*/ 734852 h 734898"/>
                  <a:gd name="connsiteX15" fmla="*/ 96643 w 570931"/>
                  <a:gd name="connsiteY15" fmla="*/ 670885 h 734898"/>
                  <a:gd name="connsiteX16" fmla="*/ 65702 w 570931"/>
                  <a:gd name="connsiteY16" fmla="*/ 519056 h 734898"/>
                  <a:gd name="connsiteX17" fmla="*/ 179682 w 570931"/>
                  <a:gd name="connsiteY17" fmla="*/ 389730 h 734898"/>
                  <a:gd name="connsiteX18" fmla="*/ 383017 w 570931"/>
                  <a:gd name="connsiteY18" fmla="*/ 458500 h 734898"/>
                  <a:gd name="connsiteX19" fmla="*/ 271022 w 570931"/>
                  <a:gd name="connsiteY19" fmla="*/ 668149 h 734898"/>
                  <a:gd name="connsiteX20" fmla="*/ 410435 w 570931"/>
                  <a:gd name="connsiteY20" fmla="*/ 293700 h 734898"/>
                  <a:gd name="connsiteX21" fmla="*/ 263372 w 570931"/>
                  <a:gd name="connsiteY21" fmla="*/ 295833 h 734898"/>
                  <a:gd name="connsiteX22" fmla="*/ 111391 w 570931"/>
                  <a:gd name="connsiteY22" fmla="*/ 384042 h 734898"/>
                  <a:gd name="connsiteX23" fmla="*/ 67277 w 570931"/>
                  <a:gd name="connsiteY23" fmla="*/ 298535 h 734898"/>
                  <a:gd name="connsiteX24" fmla="*/ 180753 w 570931"/>
                  <a:gd name="connsiteY24" fmla="*/ 124555 h 734898"/>
                  <a:gd name="connsiteX25" fmla="*/ 145458 w 570931"/>
                  <a:gd name="connsiteY25" fmla="*/ 57704 h 734898"/>
                  <a:gd name="connsiteX26" fmla="*/ 63171 w 570931"/>
                  <a:gd name="connsiteY26" fmla="*/ 173950 h 734898"/>
                  <a:gd name="connsiteX27" fmla="*/ 8865 w 570931"/>
                  <a:gd name="connsiteY27" fmla="*/ 137337 h 734898"/>
                  <a:gd name="connsiteX0" fmla="*/ 342811 w 570931"/>
                  <a:gd name="connsiteY0" fmla="*/ 533651 h 727089"/>
                  <a:gd name="connsiteX1" fmla="*/ 299661 w 570931"/>
                  <a:gd name="connsiteY1" fmla="*/ 456962 h 727089"/>
                  <a:gd name="connsiteX2" fmla="*/ 194069 w 570931"/>
                  <a:gd name="connsiteY2" fmla="*/ 460437 h 727089"/>
                  <a:gd name="connsiteX3" fmla="*/ 141727 w 570931"/>
                  <a:gd name="connsiteY3" fmla="*/ 571384 h 727089"/>
                  <a:gd name="connsiteX4" fmla="*/ 224538 w 570931"/>
                  <a:gd name="connsiteY4" fmla="*/ 662702 h 727089"/>
                  <a:gd name="connsiteX5" fmla="*/ 342811 w 570931"/>
                  <a:gd name="connsiteY5" fmla="*/ 533651 h 727089"/>
                  <a:gd name="connsiteX6" fmla="*/ 8865 w 570931"/>
                  <a:gd name="connsiteY6" fmla="*/ 129528 h 727089"/>
                  <a:gd name="connsiteX7" fmla="*/ 113080 w 570931"/>
                  <a:gd name="connsiteY7" fmla="*/ 1733 h 727089"/>
                  <a:gd name="connsiteX8" fmla="*/ 252511 w 570931"/>
                  <a:gd name="connsiteY8" fmla="*/ 72527 h 727089"/>
                  <a:gd name="connsiteX9" fmla="*/ 133404 w 570931"/>
                  <a:gd name="connsiteY9" fmla="*/ 301039 h 727089"/>
                  <a:gd name="connsiteX10" fmla="*/ 370762 w 570931"/>
                  <a:gd name="connsiteY10" fmla="*/ 197795 h 727089"/>
                  <a:gd name="connsiteX11" fmla="*/ 540697 w 570931"/>
                  <a:gd name="connsiteY11" fmla="*/ 287923 h 727089"/>
                  <a:gd name="connsiteX12" fmla="*/ 562444 w 570931"/>
                  <a:gd name="connsiteY12" fmla="*/ 483586 h 727089"/>
                  <a:gd name="connsiteX13" fmla="*/ 457140 w 570931"/>
                  <a:gd name="connsiteY13" fmla="*/ 654807 h 727089"/>
                  <a:gd name="connsiteX14" fmla="*/ 239013 w 570931"/>
                  <a:gd name="connsiteY14" fmla="*/ 727043 h 727089"/>
                  <a:gd name="connsiteX15" fmla="*/ 96643 w 570931"/>
                  <a:gd name="connsiteY15" fmla="*/ 663076 h 727089"/>
                  <a:gd name="connsiteX16" fmla="*/ 65702 w 570931"/>
                  <a:gd name="connsiteY16" fmla="*/ 511247 h 727089"/>
                  <a:gd name="connsiteX17" fmla="*/ 179682 w 570931"/>
                  <a:gd name="connsiteY17" fmla="*/ 381921 h 727089"/>
                  <a:gd name="connsiteX18" fmla="*/ 383017 w 570931"/>
                  <a:gd name="connsiteY18" fmla="*/ 450691 h 727089"/>
                  <a:gd name="connsiteX19" fmla="*/ 271022 w 570931"/>
                  <a:gd name="connsiteY19" fmla="*/ 660340 h 727089"/>
                  <a:gd name="connsiteX20" fmla="*/ 410435 w 570931"/>
                  <a:gd name="connsiteY20" fmla="*/ 285891 h 727089"/>
                  <a:gd name="connsiteX21" fmla="*/ 263372 w 570931"/>
                  <a:gd name="connsiteY21" fmla="*/ 288024 h 727089"/>
                  <a:gd name="connsiteX22" fmla="*/ 111391 w 570931"/>
                  <a:gd name="connsiteY22" fmla="*/ 376233 h 727089"/>
                  <a:gd name="connsiteX23" fmla="*/ 67277 w 570931"/>
                  <a:gd name="connsiteY23" fmla="*/ 290726 h 727089"/>
                  <a:gd name="connsiteX24" fmla="*/ 180753 w 570931"/>
                  <a:gd name="connsiteY24" fmla="*/ 116746 h 727089"/>
                  <a:gd name="connsiteX25" fmla="*/ 145458 w 570931"/>
                  <a:gd name="connsiteY25" fmla="*/ 49895 h 727089"/>
                  <a:gd name="connsiteX26" fmla="*/ 63171 w 570931"/>
                  <a:gd name="connsiteY26" fmla="*/ 166141 h 727089"/>
                  <a:gd name="connsiteX27" fmla="*/ 8865 w 570931"/>
                  <a:gd name="connsiteY27" fmla="*/ 129528 h 727089"/>
                  <a:gd name="connsiteX0" fmla="*/ 342811 w 570931"/>
                  <a:gd name="connsiteY0" fmla="*/ 536751 h 730189"/>
                  <a:gd name="connsiteX1" fmla="*/ 299661 w 570931"/>
                  <a:gd name="connsiteY1" fmla="*/ 460062 h 730189"/>
                  <a:gd name="connsiteX2" fmla="*/ 194069 w 570931"/>
                  <a:gd name="connsiteY2" fmla="*/ 463537 h 730189"/>
                  <a:gd name="connsiteX3" fmla="*/ 141727 w 570931"/>
                  <a:gd name="connsiteY3" fmla="*/ 574484 h 730189"/>
                  <a:gd name="connsiteX4" fmla="*/ 224538 w 570931"/>
                  <a:gd name="connsiteY4" fmla="*/ 665802 h 730189"/>
                  <a:gd name="connsiteX5" fmla="*/ 342811 w 570931"/>
                  <a:gd name="connsiteY5" fmla="*/ 536751 h 730189"/>
                  <a:gd name="connsiteX6" fmla="*/ 8865 w 570931"/>
                  <a:gd name="connsiteY6" fmla="*/ 132628 h 730189"/>
                  <a:gd name="connsiteX7" fmla="*/ 113080 w 570931"/>
                  <a:gd name="connsiteY7" fmla="*/ 4833 h 730189"/>
                  <a:gd name="connsiteX8" fmla="*/ 252511 w 570931"/>
                  <a:gd name="connsiteY8" fmla="*/ 75627 h 730189"/>
                  <a:gd name="connsiteX9" fmla="*/ 133404 w 570931"/>
                  <a:gd name="connsiteY9" fmla="*/ 304139 h 730189"/>
                  <a:gd name="connsiteX10" fmla="*/ 370762 w 570931"/>
                  <a:gd name="connsiteY10" fmla="*/ 200895 h 730189"/>
                  <a:gd name="connsiteX11" fmla="*/ 540697 w 570931"/>
                  <a:gd name="connsiteY11" fmla="*/ 291023 h 730189"/>
                  <a:gd name="connsiteX12" fmla="*/ 562444 w 570931"/>
                  <a:gd name="connsiteY12" fmla="*/ 486686 h 730189"/>
                  <a:gd name="connsiteX13" fmla="*/ 457140 w 570931"/>
                  <a:gd name="connsiteY13" fmla="*/ 657907 h 730189"/>
                  <a:gd name="connsiteX14" fmla="*/ 239013 w 570931"/>
                  <a:gd name="connsiteY14" fmla="*/ 730143 h 730189"/>
                  <a:gd name="connsiteX15" fmla="*/ 96643 w 570931"/>
                  <a:gd name="connsiteY15" fmla="*/ 666176 h 730189"/>
                  <a:gd name="connsiteX16" fmla="*/ 65702 w 570931"/>
                  <a:gd name="connsiteY16" fmla="*/ 514347 h 730189"/>
                  <a:gd name="connsiteX17" fmla="*/ 179682 w 570931"/>
                  <a:gd name="connsiteY17" fmla="*/ 385021 h 730189"/>
                  <a:gd name="connsiteX18" fmla="*/ 383017 w 570931"/>
                  <a:gd name="connsiteY18" fmla="*/ 453791 h 730189"/>
                  <a:gd name="connsiteX19" fmla="*/ 271022 w 570931"/>
                  <a:gd name="connsiteY19" fmla="*/ 663440 h 730189"/>
                  <a:gd name="connsiteX20" fmla="*/ 410435 w 570931"/>
                  <a:gd name="connsiteY20" fmla="*/ 288991 h 730189"/>
                  <a:gd name="connsiteX21" fmla="*/ 263372 w 570931"/>
                  <a:gd name="connsiteY21" fmla="*/ 291124 h 730189"/>
                  <a:gd name="connsiteX22" fmla="*/ 111391 w 570931"/>
                  <a:gd name="connsiteY22" fmla="*/ 379333 h 730189"/>
                  <a:gd name="connsiteX23" fmla="*/ 67277 w 570931"/>
                  <a:gd name="connsiteY23" fmla="*/ 293826 h 730189"/>
                  <a:gd name="connsiteX24" fmla="*/ 180753 w 570931"/>
                  <a:gd name="connsiteY24" fmla="*/ 119846 h 730189"/>
                  <a:gd name="connsiteX25" fmla="*/ 145458 w 570931"/>
                  <a:gd name="connsiteY25" fmla="*/ 52995 h 730189"/>
                  <a:gd name="connsiteX26" fmla="*/ 63171 w 570931"/>
                  <a:gd name="connsiteY26" fmla="*/ 169241 h 730189"/>
                  <a:gd name="connsiteX27" fmla="*/ 8865 w 570931"/>
                  <a:gd name="connsiteY27" fmla="*/ 132628 h 730189"/>
                  <a:gd name="connsiteX0" fmla="*/ 342811 w 570931"/>
                  <a:gd name="connsiteY0" fmla="*/ 544534 h 737972"/>
                  <a:gd name="connsiteX1" fmla="*/ 299661 w 570931"/>
                  <a:gd name="connsiteY1" fmla="*/ 467845 h 737972"/>
                  <a:gd name="connsiteX2" fmla="*/ 194069 w 570931"/>
                  <a:gd name="connsiteY2" fmla="*/ 471320 h 737972"/>
                  <a:gd name="connsiteX3" fmla="*/ 141727 w 570931"/>
                  <a:gd name="connsiteY3" fmla="*/ 582267 h 737972"/>
                  <a:gd name="connsiteX4" fmla="*/ 224538 w 570931"/>
                  <a:gd name="connsiteY4" fmla="*/ 673585 h 737972"/>
                  <a:gd name="connsiteX5" fmla="*/ 342811 w 570931"/>
                  <a:gd name="connsiteY5" fmla="*/ 544534 h 737972"/>
                  <a:gd name="connsiteX6" fmla="*/ 8865 w 570931"/>
                  <a:gd name="connsiteY6" fmla="*/ 140411 h 737972"/>
                  <a:gd name="connsiteX7" fmla="*/ 113080 w 570931"/>
                  <a:gd name="connsiteY7" fmla="*/ 12616 h 737972"/>
                  <a:gd name="connsiteX8" fmla="*/ 252511 w 570931"/>
                  <a:gd name="connsiteY8" fmla="*/ 83410 h 737972"/>
                  <a:gd name="connsiteX9" fmla="*/ 133404 w 570931"/>
                  <a:gd name="connsiteY9" fmla="*/ 311922 h 737972"/>
                  <a:gd name="connsiteX10" fmla="*/ 370762 w 570931"/>
                  <a:gd name="connsiteY10" fmla="*/ 208678 h 737972"/>
                  <a:gd name="connsiteX11" fmla="*/ 540697 w 570931"/>
                  <a:gd name="connsiteY11" fmla="*/ 298806 h 737972"/>
                  <a:gd name="connsiteX12" fmla="*/ 562444 w 570931"/>
                  <a:gd name="connsiteY12" fmla="*/ 494469 h 737972"/>
                  <a:gd name="connsiteX13" fmla="*/ 457140 w 570931"/>
                  <a:gd name="connsiteY13" fmla="*/ 665690 h 737972"/>
                  <a:gd name="connsiteX14" fmla="*/ 239013 w 570931"/>
                  <a:gd name="connsiteY14" fmla="*/ 737926 h 737972"/>
                  <a:gd name="connsiteX15" fmla="*/ 96643 w 570931"/>
                  <a:gd name="connsiteY15" fmla="*/ 673959 h 737972"/>
                  <a:gd name="connsiteX16" fmla="*/ 65702 w 570931"/>
                  <a:gd name="connsiteY16" fmla="*/ 522130 h 737972"/>
                  <a:gd name="connsiteX17" fmla="*/ 179682 w 570931"/>
                  <a:gd name="connsiteY17" fmla="*/ 392804 h 737972"/>
                  <a:gd name="connsiteX18" fmla="*/ 383017 w 570931"/>
                  <a:gd name="connsiteY18" fmla="*/ 461574 h 737972"/>
                  <a:gd name="connsiteX19" fmla="*/ 271022 w 570931"/>
                  <a:gd name="connsiteY19" fmla="*/ 671223 h 737972"/>
                  <a:gd name="connsiteX20" fmla="*/ 410435 w 570931"/>
                  <a:gd name="connsiteY20" fmla="*/ 296774 h 737972"/>
                  <a:gd name="connsiteX21" fmla="*/ 263372 w 570931"/>
                  <a:gd name="connsiteY21" fmla="*/ 298907 h 737972"/>
                  <a:gd name="connsiteX22" fmla="*/ 111391 w 570931"/>
                  <a:gd name="connsiteY22" fmla="*/ 387116 h 737972"/>
                  <a:gd name="connsiteX23" fmla="*/ 67277 w 570931"/>
                  <a:gd name="connsiteY23" fmla="*/ 301609 h 737972"/>
                  <a:gd name="connsiteX24" fmla="*/ 180753 w 570931"/>
                  <a:gd name="connsiteY24" fmla="*/ 127629 h 737972"/>
                  <a:gd name="connsiteX25" fmla="*/ 145458 w 570931"/>
                  <a:gd name="connsiteY25" fmla="*/ 60778 h 737972"/>
                  <a:gd name="connsiteX26" fmla="*/ 63171 w 570931"/>
                  <a:gd name="connsiteY26" fmla="*/ 177024 h 737972"/>
                  <a:gd name="connsiteX27" fmla="*/ 8865 w 570931"/>
                  <a:gd name="connsiteY27" fmla="*/ 140411 h 737972"/>
                  <a:gd name="connsiteX0" fmla="*/ 342811 w 570931"/>
                  <a:gd name="connsiteY0" fmla="*/ 544534 h 737972"/>
                  <a:gd name="connsiteX1" fmla="*/ 299661 w 570931"/>
                  <a:gd name="connsiteY1" fmla="*/ 467845 h 737972"/>
                  <a:gd name="connsiteX2" fmla="*/ 194069 w 570931"/>
                  <a:gd name="connsiteY2" fmla="*/ 471320 h 737972"/>
                  <a:gd name="connsiteX3" fmla="*/ 141727 w 570931"/>
                  <a:gd name="connsiteY3" fmla="*/ 582267 h 737972"/>
                  <a:gd name="connsiteX4" fmla="*/ 224538 w 570931"/>
                  <a:gd name="connsiteY4" fmla="*/ 673585 h 737972"/>
                  <a:gd name="connsiteX5" fmla="*/ 342811 w 570931"/>
                  <a:gd name="connsiteY5" fmla="*/ 544534 h 737972"/>
                  <a:gd name="connsiteX6" fmla="*/ 8865 w 570931"/>
                  <a:gd name="connsiteY6" fmla="*/ 140411 h 737972"/>
                  <a:gd name="connsiteX7" fmla="*/ 113080 w 570931"/>
                  <a:gd name="connsiteY7" fmla="*/ 12616 h 737972"/>
                  <a:gd name="connsiteX8" fmla="*/ 252511 w 570931"/>
                  <a:gd name="connsiteY8" fmla="*/ 83410 h 737972"/>
                  <a:gd name="connsiteX9" fmla="*/ 133404 w 570931"/>
                  <a:gd name="connsiteY9" fmla="*/ 311922 h 737972"/>
                  <a:gd name="connsiteX10" fmla="*/ 370762 w 570931"/>
                  <a:gd name="connsiteY10" fmla="*/ 208678 h 737972"/>
                  <a:gd name="connsiteX11" fmla="*/ 540697 w 570931"/>
                  <a:gd name="connsiteY11" fmla="*/ 298806 h 737972"/>
                  <a:gd name="connsiteX12" fmla="*/ 562444 w 570931"/>
                  <a:gd name="connsiteY12" fmla="*/ 494469 h 737972"/>
                  <a:gd name="connsiteX13" fmla="*/ 457140 w 570931"/>
                  <a:gd name="connsiteY13" fmla="*/ 665690 h 737972"/>
                  <a:gd name="connsiteX14" fmla="*/ 239013 w 570931"/>
                  <a:gd name="connsiteY14" fmla="*/ 737926 h 737972"/>
                  <a:gd name="connsiteX15" fmla="*/ 96643 w 570931"/>
                  <a:gd name="connsiteY15" fmla="*/ 673959 h 737972"/>
                  <a:gd name="connsiteX16" fmla="*/ 65702 w 570931"/>
                  <a:gd name="connsiteY16" fmla="*/ 522130 h 737972"/>
                  <a:gd name="connsiteX17" fmla="*/ 179682 w 570931"/>
                  <a:gd name="connsiteY17" fmla="*/ 392804 h 737972"/>
                  <a:gd name="connsiteX18" fmla="*/ 383017 w 570931"/>
                  <a:gd name="connsiteY18" fmla="*/ 461574 h 737972"/>
                  <a:gd name="connsiteX19" fmla="*/ 271022 w 570931"/>
                  <a:gd name="connsiteY19" fmla="*/ 671223 h 737972"/>
                  <a:gd name="connsiteX20" fmla="*/ 410435 w 570931"/>
                  <a:gd name="connsiteY20" fmla="*/ 296774 h 737972"/>
                  <a:gd name="connsiteX21" fmla="*/ 263372 w 570931"/>
                  <a:gd name="connsiteY21" fmla="*/ 298907 h 737972"/>
                  <a:gd name="connsiteX22" fmla="*/ 111391 w 570931"/>
                  <a:gd name="connsiteY22" fmla="*/ 387116 h 737972"/>
                  <a:gd name="connsiteX23" fmla="*/ 67277 w 570931"/>
                  <a:gd name="connsiteY23" fmla="*/ 301609 h 737972"/>
                  <a:gd name="connsiteX24" fmla="*/ 180753 w 570931"/>
                  <a:gd name="connsiteY24" fmla="*/ 127629 h 737972"/>
                  <a:gd name="connsiteX25" fmla="*/ 145458 w 570931"/>
                  <a:gd name="connsiteY25" fmla="*/ 60778 h 737972"/>
                  <a:gd name="connsiteX26" fmla="*/ 63171 w 570931"/>
                  <a:gd name="connsiteY26" fmla="*/ 177024 h 737972"/>
                  <a:gd name="connsiteX27" fmla="*/ 8865 w 570931"/>
                  <a:gd name="connsiteY27" fmla="*/ 140411 h 737972"/>
                  <a:gd name="connsiteX0" fmla="*/ 342572 w 570692"/>
                  <a:gd name="connsiteY0" fmla="*/ 544534 h 737972"/>
                  <a:gd name="connsiteX1" fmla="*/ 299422 w 570692"/>
                  <a:gd name="connsiteY1" fmla="*/ 467845 h 737972"/>
                  <a:gd name="connsiteX2" fmla="*/ 193830 w 570692"/>
                  <a:gd name="connsiteY2" fmla="*/ 471320 h 737972"/>
                  <a:gd name="connsiteX3" fmla="*/ 141488 w 570692"/>
                  <a:gd name="connsiteY3" fmla="*/ 582267 h 737972"/>
                  <a:gd name="connsiteX4" fmla="*/ 224299 w 570692"/>
                  <a:gd name="connsiteY4" fmla="*/ 673585 h 737972"/>
                  <a:gd name="connsiteX5" fmla="*/ 342572 w 570692"/>
                  <a:gd name="connsiteY5" fmla="*/ 544534 h 737972"/>
                  <a:gd name="connsiteX6" fmla="*/ 8626 w 570692"/>
                  <a:gd name="connsiteY6" fmla="*/ 140411 h 737972"/>
                  <a:gd name="connsiteX7" fmla="*/ 112841 w 570692"/>
                  <a:gd name="connsiteY7" fmla="*/ 12616 h 737972"/>
                  <a:gd name="connsiteX8" fmla="*/ 252272 w 570692"/>
                  <a:gd name="connsiteY8" fmla="*/ 83410 h 737972"/>
                  <a:gd name="connsiteX9" fmla="*/ 133165 w 570692"/>
                  <a:gd name="connsiteY9" fmla="*/ 311922 h 737972"/>
                  <a:gd name="connsiteX10" fmla="*/ 370523 w 570692"/>
                  <a:gd name="connsiteY10" fmla="*/ 208678 h 737972"/>
                  <a:gd name="connsiteX11" fmla="*/ 540458 w 570692"/>
                  <a:gd name="connsiteY11" fmla="*/ 298806 h 737972"/>
                  <a:gd name="connsiteX12" fmla="*/ 562205 w 570692"/>
                  <a:gd name="connsiteY12" fmla="*/ 494469 h 737972"/>
                  <a:gd name="connsiteX13" fmla="*/ 456901 w 570692"/>
                  <a:gd name="connsiteY13" fmla="*/ 665690 h 737972"/>
                  <a:gd name="connsiteX14" fmla="*/ 238774 w 570692"/>
                  <a:gd name="connsiteY14" fmla="*/ 737926 h 737972"/>
                  <a:gd name="connsiteX15" fmla="*/ 96404 w 570692"/>
                  <a:gd name="connsiteY15" fmla="*/ 673959 h 737972"/>
                  <a:gd name="connsiteX16" fmla="*/ 65463 w 570692"/>
                  <a:gd name="connsiteY16" fmla="*/ 522130 h 737972"/>
                  <a:gd name="connsiteX17" fmla="*/ 179443 w 570692"/>
                  <a:gd name="connsiteY17" fmla="*/ 392804 h 737972"/>
                  <a:gd name="connsiteX18" fmla="*/ 382778 w 570692"/>
                  <a:gd name="connsiteY18" fmla="*/ 461574 h 737972"/>
                  <a:gd name="connsiteX19" fmla="*/ 270783 w 570692"/>
                  <a:gd name="connsiteY19" fmla="*/ 671223 h 737972"/>
                  <a:gd name="connsiteX20" fmla="*/ 410196 w 570692"/>
                  <a:gd name="connsiteY20" fmla="*/ 296774 h 737972"/>
                  <a:gd name="connsiteX21" fmla="*/ 263133 w 570692"/>
                  <a:gd name="connsiteY21" fmla="*/ 298907 h 737972"/>
                  <a:gd name="connsiteX22" fmla="*/ 111152 w 570692"/>
                  <a:gd name="connsiteY22" fmla="*/ 387116 h 737972"/>
                  <a:gd name="connsiteX23" fmla="*/ 67038 w 570692"/>
                  <a:gd name="connsiteY23" fmla="*/ 301609 h 737972"/>
                  <a:gd name="connsiteX24" fmla="*/ 180514 w 570692"/>
                  <a:gd name="connsiteY24" fmla="*/ 127629 h 737972"/>
                  <a:gd name="connsiteX25" fmla="*/ 119274 w 570692"/>
                  <a:gd name="connsiteY25" fmla="*/ 65071 h 737972"/>
                  <a:gd name="connsiteX26" fmla="*/ 62932 w 570692"/>
                  <a:gd name="connsiteY26" fmla="*/ 177024 h 737972"/>
                  <a:gd name="connsiteX27" fmla="*/ 8626 w 570692"/>
                  <a:gd name="connsiteY27" fmla="*/ 140411 h 737972"/>
                  <a:gd name="connsiteX0" fmla="*/ 342572 w 570692"/>
                  <a:gd name="connsiteY0" fmla="*/ 544534 h 737972"/>
                  <a:gd name="connsiteX1" fmla="*/ 299422 w 570692"/>
                  <a:gd name="connsiteY1" fmla="*/ 467845 h 737972"/>
                  <a:gd name="connsiteX2" fmla="*/ 193830 w 570692"/>
                  <a:gd name="connsiteY2" fmla="*/ 471320 h 737972"/>
                  <a:gd name="connsiteX3" fmla="*/ 141488 w 570692"/>
                  <a:gd name="connsiteY3" fmla="*/ 582267 h 737972"/>
                  <a:gd name="connsiteX4" fmla="*/ 224299 w 570692"/>
                  <a:gd name="connsiteY4" fmla="*/ 673585 h 737972"/>
                  <a:gd name="connsiteX5" fmla="*/ 342572 w 570692"/>
                  <a:gd name="connsiteY5" fmla="*/ 544534 h 737972"/>
                  <a:gd name="connsiteX6" fmla="*/ 8626 w 570692"/>
                  <a:gd name="connsiteY6" fmla="*/ 140411 h 737972"/>
                  <a:gd name="connsiteX7" fmla="*/ 112841 w 570692"/>
                  <a:gd name="connsiteY7" fmla="*/ 12616 h 737972"/>
                  <a:gd name="connsiteX8" fmla="*/ 252272 w 570692"/>
                  <a:gd name="connsiteY8" fmla="*/ 83410 h 737972"/>
                  <a:gd name="connsiteX9" fmla="*/ 133165 w 570692"/>
                  <a:gd name="connsiteY9" fmla="*/ 311922 h 737972"/>
                  <a:gd name="connsiteX10" fmla="*/ 370523 w 570692"/>
                  <a:gd name="connsiteY10" fmla="*/ 208678 h 737972"/>
                  <a:gd name="connsiteX11" fmla="*/ 540458 w 570692"/>
                  <a:gd name="connsiteY11" fmla="*/ 298806 h 737972"/>
                  <a:gd name="connsiteX12" fmla="*/ 562205 w 570692"/>
                  <a:gd name="connsiteY12" fmla="*/ 494469 h 737972"/>
                  <a:gd name="connsiteX13" fmla="*/ 456901 w 570692"/>
                  <a:gd name="connsiteY13" fmla="*/ 665690 h 737972"/>
                  <a:gd name="connsiteX14" fmla="*/ 238774 w 570692"/>
                  <a:gd name="connsiteY14" fmla="*/ 737926 h 737972"/>
                  <a:gd name="connsiteX15" fmla="*/ 96404 w 570692"/>
                  <a:gd name="connsiteY15" fmla="*/ 673959 h 737972"/>
                  <a:gd name="connsiteX16" fmla="*/ 65463 w 570692"/>
                  <a:gd name="connsiteY16" fmla="*/ 522130 h 737972"/>
                  <a:gd name="connsiteX17" fmla="*/ 179443 w 570692"/>
                  <a:gd name="connsiteY17" fmla="*/ 392804 h 737972"/>
                  <a:gd name="connsiteX18" fmla="*/ 382778 w 570692"/>
                  <a:gd name="connsiteY18" fmla="*/ 461574 h 737972"/>
                  <a:gd name="connsiteX19" fmla="*/ 270783 w 570692"/>
                  <a:gd name="connsiteY19" fmla="*/ 671223 h 737972"/>
                  <a:gd name="connsiteX20" fmla="*/ 410196 w 570692"/>
                  <a:gd name="connsiteY20" fmla="*/ 296774 h 737972"/>
                  <a:gd name="connsiteX21" fmla="*/ 263133 w 570692"/>
                  <a:gd name="connsiteY21" fmla="*/ 298907 h 737972"/>
                  <a:gd name="connsiteX22" fmla="*/ 111152 w 570692"/>
                  <a:gd name="connsiteY22" fmla="*/ 387116 h 737972"/>
                  <a:gd name="connsiteX23" fmla="*/ 67038 w 570692"/>
                  <a:gd name="connsiteY23" fmla="*/ 301609 h 737972"/>
                  <a:gd name="connsiteX24" fmla="*/ 180514 w 570692"/>
                  <a:gd name="connsiteY24" fmla="*/ 127629 h 737972"/>
                  <a:gd name="connsiteX25" fmla="*/ 119274 w 570692"/>
                  <a:gd name="connsiteY25" fmla="*/ 65071 h 737972"/>
                  <a:gd name="connsiteX26" fmla="*/ 62932 w 570692"/>
                  <a:gd name="connsiteY26" fmla="*/ 177024 h 737972"/>
                  <a:gd name="connsiteX27" fmla="*/ 8626 w 570692"/>
                  <a:gd name="connsiteY27" fmla="*/ 140411 h 737972"/>
                  <a:gd name="connsiteX0" fmla="*/ 342722 w 570842"/>
                  <a:gd name="connsiteY0" fmla="*/ 544534 h 737972"/>
                  <a:gd name="connsiteX1" fmla="*/ 299572 w 570842"/>
                  <a:gd name="connsiteY1" fmla="*/ 467845 h 737972"/>
                  <a:gd name="connsiteX2" fmla="*/ 193980 w 570842"/>
                  <a:gd name="connsiteY2" fmla="*/ 471320 h 737972"/>
                  <a:gd name="connsiteX3" fmla="*/ 141638 w 570842"/>
                  <a:gd name="connsiteY3" fmla="*/ 582267 h 737972"/>
                  <a:gd name="connsiteX4" fmla="*/ 224449 w 570842"/>
                  <a:gd name="connsiteY4" fmla="*/ 673585 h 737972"/>
                  <a:gd name="connsiteX5" fmla="*/ 342722 w 570842"/>
                  <a:gd name="connsiteY5" fmla="*/ 544534 h 737972"/>
                  <a:gd name="connsiteX6" fmla="*/ 8776 w 570842"/>
                  <a:gd name="connsiteY6" fmla="*/ 140411 h 737972"/>
                  <a:gd name="connsiteX7" fmla="*/ 112991 w 570842"/>
                  <a:gd name="connsiteY7" fmla="*/ 12616 h 737972"/>
                  <a:gd name="connsiteX8" fmla="*/ 252422 w 570842"/>
                  <a:gd name="connsiteY8" fmla="*/ 83410 h 737972"/>
                  <a:gd name="connsiteX9" fmla="*/ 133315 w 570842"/>
                  <a:gd name="connsiteY9" fmla="*/ 311922 h 737972"/>
                  <a:gd name="connsiteX10" fmla="*/ 370673 w 570842"/>
                  <a:gd name="connsiteY10" fmla="*/ 208678 h 737972"/>
                  <a:gd name="connsiteX11" fmla="*/ 540608 w 570842"/>
                  <a:gd name="connsiteY11" fmla="*/ 298806 h 737972"/>
                  <a:gd name="connsiteX12" fmla="*/ 562355 w 570842"/>
                  <a:gd name="connsiteY12" fmla="*/ 494469 h 737972"/>
                  <a:gd name="connsiteX13" fmla="*/ 457051 w 570842"/>
                  <a:gd name="connsiteY13" fmla="*/ 665690 h 737972"/>
                  <a:gd name="connsiteX14" fmla="*/ 238924 w 570842"/>
                  <a:gd name="connsiteY14" fmla="*/ 737926 h 737972"/>
                  <a:gd name="connsiteX15" fmla="*/ 96554 w 570842"/>
                  <a:gd name="connsiteY15" fmla="*/ 673959 h 737972"/>
                  <a:gd name="connsiteX16" fmla="*/ 65613 w 570842"/>
                  <a:gd name="connsiteY16" fmla="*/ 522130 h 737972"/>
                  <a:gd name="connsiteX17" fmla="*/ 179593 w 570842"/>
                  <a:gd name="connsiteY17" fmla="*/ 392804 h 737972"/>
                  <a:gd name="connsiteX18" fmla="*/ 382928 w 570842"/>
                  <a:gd name="connsiteY18" fmla="*/ 461574 h 737972"/>
                  <a:gd name="connsiteX19" fmla="*/ 270933 w 570842"/>
                  <a:gd name="connsiteY19" fmla="*/ 671223 h 737972"/>
                  <a:gd name="connsiteX20" fmla="*/ 410346 w 570842"/>
                  <a:gd name="connsiteY20" fmla="*/ 296774 h 737972"/>
                  <a:gd name="connsiteX21" fmla="*/ 263283 w 570842"/>
                  <a:gd name="connsiteY21" fmla="*/ 298907 h 737972"/>
                  <a:gd name="connsiteX22" fmla="*/ 111302 w 570842"/>
                  <a:gd name="connsiteY22" fmla="*/ 387116 h 737972"/>
                  <a:gd name="connsiteX23" fmla="*/ 67188 w 570842"/>
                  <a:gd name="connsiteY23" fmla="*/ 301609 h 737972"/>
                  <a:gd name="connsiteX24" fmla="*/ 180664 w 570842"/>
                  <a:gd name="connsiteY24" fmla="*/ 127629 h 737972"/>
                  <a:gd name="connsiteX25" fmla="*/ 129902 w 570842"/>
                  <a:gd name="connsiteY25" fmla="*/ 65804 h 737972"/>
                  <a:gd name="connsiteX26" fmla="*/ 63082 w 570842"/>
                  <a:gd name="connsiteY26" fmla="*/ 177024 h 737972"/>
                  <a:gd name="connsiteX27" fmla="*/ 8776 w 570842"/>
                  <a:gd name="connsiteY27" fmla="*/ 140411 h 737972"/>
                  <a:gd name="connsiteX0" fmla="*/ 342900 w 571020"/>
                  <a:gd name="connsiteY0" fmla="*/ 544534 h 737972"/>
                  <a:gd name="connsiteX1" fmla="*/ 299750 w 571020"/>
                  <a:gd name="connsiteY1" fmla="*/ 467845 h 737972"/>
                  <a:gd name="connsiteX2" fmla="*/ 194158 w 571020"/>
                  <a:gd name="connsiteY2" fmla="*/ 471320 h 737972"/>
                  <a:gd name="connsiteX3" fmla="*/ 141816 w 571020"/>
                  <a:gd name="connsiteY3" fmla="*/ 582267 h 737972"/>
                  <a:gd name="connsiteX4" fmla="*/ 224627 w 571020"/>
                  <a:gd name="connsiteY4" fmla="*/ 673585 h 737972"/>
                  <a:gd name="connsiteX5" fmla="*/ 342900 w 571020"/>
                  <a:gd name="connsiteY5" fmla="*/ 544534 h 737972"/>
                  <a:gd name="connsiteX6" fmla="*/ 8954 w 571020"/>
                  <a:gd name="connsiteY6" fmla="*/ 140411 h 737972"/>
                  <a:gd name="connsiteX7" fmla="*/ 113169 w 571020"/>
                  <a:gd name="connsiteY7" fmla="*/ 12616 h 737972"/>
                  <a:gd name="connsiteX8" fmla="*/ 252600 w 571020"/>
                  <a:gd name="connsiteY8" fmla="*/ 83410 h 737972"/>
                  <a:gd name="connsiteX9" fmla="*/ 133493 w 571020"/>
                  <a:gd name="connsiteY9" fmla="*/ 311922 h 737972"/>
                  <a:gd name="connsiteX10" fmla="*/ 370851 w 571020"/>
                  <a:gd name="connsiteY10" fmla="*/ 208678 h 737972"/>
                  <a:gd name="connsiteX11" fmla="*/ 540786 w 571020"/>
                  <a:gd name="connsiteY11" fmla="*/ 298806 h 737972"/>
                  <a:gd name="connsiteX12" fmla="*/ 562533 w 571020"/>
                  <a:gd name="connsiteY12" fmla="*/ 494469 h 737972"/>
                  <a:gd name="connsiteX13" fmla="*/ 457229 w 571020"/>
                  <a:gd name="connsiteY13" fmla="*/ 665690 h 737972"/>
                  <a:gd name="connsiteX14" fmla="*/ 239102 w 571020"/>
                  <a:gd name="connsiteY14" fmla="*/ 737926 h 737972"/>
                  <a:gd name="connsiteX15" fmla="*/ 96732 w 571020"/>
                  <a:gd name="connsiteY15" fmla="*/ 673959 h 737972"/>
                  <a:gd name="connsiteX16" fmla="*/ 65791 w 571020"/>
                  <a:gd name="connsiteY16" fmla="*/ 522130 h 737972"/>
                  <a:gd name="connsiteX17" fmla="*/ 179771 w 571020"/>
                  <a:gd name="connsiteY17" fmla="*/ 392804 h 737972"/>
                  <a:gd name="connsiteX18" fmla="*/ 383106 w 571020"/>
                  <a:gd name="connsiteY18" fmla="*/ 461574 h 737972"/>
                  <a:gd name="connsiteX19" fmla="*/ 271111 w 571020"/>
                  <a:gd name="connsiteY19" fmla="*/ 671223 h 737972"/>
                  <a:gd name="connsiteX20" fmla="*/ 410524 w 571020"/>
                  <a:gd name="connsiteY20" fmla="*/ 296774 h 737972"/>
                  <a:gd name="connsiteX21" fmla="*/ 263461 w 571020"/>
                  <a:gd name="connsiteY21" fmla="*/ 298907 h 737972"/>
                  <a:gd name="connsiteX22" fmla="*/ 111480 w 571020"/>
                  <a:gd name="connsiteY22" fmla="*/ 387116 h 737972"/>
                  <a:gd name="connsiteX23" fmla="*/ 67366 w 571020"/>
                  <a:gd name="connsiteY23" fmla="*/ 301609 h 737972"/>
                  <a:gd name="connsiteX24" fmla="*/ 180842 w 571020"/>
                  <a:gd name="connsiteY24" fmla="*/ 127629 h 737972"/>
                  <a:gd name="connsiteX25" fmla="*/ 130080 w 571020"/>
                  <a:gd name="connsiteY25" fmla="*/ 65804 h 737972"/>
                  <a:gd name="connsiteX26" fmla="*/ 63260 w 571020"/>
                  <a:gd name="connsiteY26" fmla="*/ 177024 h 737972"/>
                  <a:gd name="connsiteX27" fmla="*/ 8954 w 571020"/>
                  <a:gd name="connsiteY27" fmla="*/ 140411 h 737972"/>
                  <a:gd name="connsiteX0" fmla="*/ 343013 w 571133"/>
                  <a:gd name="connsiteY0" fmla="*/ 544534 h 737972"/>
                  <a:gd name="connsiteX1" fmla="*/ 299863 w 571133"/>
                  <a:gd name="connsiteY1" fmla="*/ 467845 h 737972"/>
                  <a:gd name="connsiteX2" fmla="*/ 194271 w 571133"/>
                  <a:gd name="connsiteY2" fmla="*/ 471320 h 737972"/>
                  <a:gd name="connsiteX3" fmla="*/ 141929 w 571133"/>
                  <a:gd name="connsiteY3" fmla="*/ 582267 h 737972"/>
                  <a:gd name="connsiteX4" fmla="*/ 224740 w 571133"/>
                  <a:gd name="connsiteY4" fmla="*/ 673585 h 737972"/>
                  <a:gd name="connsiteX5" fmla="*/ 343013 w 571133"/>
                  <a:gd name="connsiteY5" fmla="*/ 544534 h 737972"/>
                  <a:gd name="connsiteX6" fmla="*/ 9067 w 571133"/>
                  <a:gd name="connsiteY6" fmla="*/ 140411 h 737972"/>
                  <a:gd name="connsiteX7" fmla="*/ 113282 w 571133"/>
                  <a:gd name="connsiteY7" fmla="*/ 12616 h 737972"/>
                  <a:gd name="connsiteX8" fmla="*/ 252713 w 571133"/>
                  <a:gd name="connsiteY8" fmla="*/ 83410 h 737972"/>
                  <a:gd name="connsiteX9" fmla="*/ 133606 w 571133"/>
                  <a:gd name="connsiteY9" fmla="*/ 311922 h 737972"/>
                  <a:gd name="connsiteX10" fmla="*/ 370964 w 571133"/>
                  <a:gd name="connsiteY10" fmla="*/ 208678 h 737972"/>
                  <a:gd name="connsiteX11" fmla="*/ 540899 w 571133"/>
                  <a:gd name="connsiteY11" fmla="*/ 298806 h 737972"/>
                  <a:gd name="connsiteX12" fmla="*/ 562646 w 571133"/>
                  <a:gd name="connsiteY12" fmla="*/ 494469 h 737972"/>
                  <a:gd name="connsiteX13" fmla="*/ 457342 w 571133"/>
                  <a:gd name="connsiteY13" fmla="*/ 665690 h 737972"/>
                  <a:gd name="connsiteX14" fmla="*/ 239215 w 571133"/>
                  <a:gd name="connsiteY14" fmla="*/ 737926 h 737972"/>
                  <a:gd name="connsiteX15" fmla="*/ 96845 w 571133"/>
                  <a:gd name="connsiteY15" fmla="*/ 673959 h 737972"/>
                  <a:gd name="connsiteX16" fmla="*/ 65904 w 571133"/>
                  <a:gd name="connsiteY16" fmla="*/ 522130 h 737972"/>
                  <a:gd name="connsiteX17" fmla="*/ 179884 w 571133"/>
                  <a:gd name="connsiteY17" fmla="*/ 392804 h 737972"/>
                  <a:gd name="connsiteX18" fmla="*/ 383219 w 571133"/>
                  <a:gd name="connsiteY18" fmla="*/ 461574 h 737972"/>
                  <a:gd name="connsiteX19" fmla="*/ 271224 w 571133"/>
                  <a:gd name="connsiteY19" fmla="*/ 671223 h 737972"/>
                  <a:gd name="connsiteX20" fmla="*/ 410637 w 571133"/>
                  <a:gd name="connsiteY20" fmla="*/ 296774 h 737972"/>
                  <a:gd name="connsiteX21" fmla="*/ 263574 w 571133"/>
                  <a:gd name="connsiteY21" fmla="*/ 298907 h 737972"/>
                  <a:gd name="connsiteX22" fmla="*/ 111593 w 571133"/>
                  <a:gd name="connsiteY22" fmla="*/ 387116 h 737972"/>
                  <a:gd name="connsiteX23" fmla="*/ 67479 w 571133"/>
                  <a:gd name="connsiteY23" fmla="*/ 301609 h 737972"/>
                  <a:gd name="connsiteX24" fmla="*/ 180955 w 571133"/>
                  <a:gd name="connsiteY24" fmla="*/ 127629 h 737972"/>
                  <a:gd name="connsiteX25" fmla="*/ 130193 w 571133"/>
                  <a:gd name="connsiteY25" fmla="*/ 65804 h 737972"/>
                  <a:gd name="connsiteX26" fmla="*/ 63373 w 571133"/>
                  <a:gd name="connsiteY26" fmla="*/ 177024 h 737972"/>
                  <a:gd name="connsiteX27" fmla="*/ 9067 w 571133"/>
                  <a:gd name="connsiteY27" fmla="*/ 140411 h 737972"/>
                  <a:gd name="connsiteX0" fmla="*/ 345139 w 573259"/>
                  <a:gd name="connsiteY0" fmla="*/ 544534 h 737972"/>
                  <a:gd name="connsiteX1" fmla="*/ 301989 w 573259"/>
                  <a:gd name="connsiteY1" fmla="*/ 467845 h 737972"/>
                  <a:gd name="connsiteX2" fmla="*/ 196397 w 573259"/>
                  <a:gd name="connsiteY2" fmla="*/ 471320 h 737972"/>
                  <a:gd name="connsiteX3" fmla="*/ 144055 w 573259"/>
                  <a:gd name="connsiteY3" fmla="*/ 582267 h 737972"/>
                  <a:gd name="connsiteX4" fmla="*/ 226866 w 573259"/>
                  <a:gd name="connsiteY4" fmla="*/ 673585 h 737972"/>
                  <a:gd name="connsiteX5" fmla="*/ 345139 w 573259"/>
                  <a:gd name="connsiteY5" fmla="*/ 544534 h 737972"/>
                  <a:gd name="connsiteX6" fmla="*/ 11193 w 573259"/>
                  <a:gd name="connsiteY6" fmla="*/ 140411 h 737972"/>
                  <a:gd name="connsiteX7" fmla="*/ 115408 w 573259"/>
                  <a:gd name="connsiteY7" fmla="*/ 12616 h 737972"/>
                  <a:gd name="connsiteX8" fmla="*/ 254839 w 573259"/>
                  <a:gd name="connsiteY8" fmla="*/ 83410 h 737972"/>
                  <a:gd name="connsiteX9" fmla="*/ 135732 w 573259"/>
                  <a:gd name="connsiteY9" fmla="*/ 311922 h 737972"/>
                  <a:gd name="connsiteX10" fmla="*/ 373090 w 573259"/>
                  <a:gd name="connsiteY10" fmla="*/ 208678 h 737972"/>
                  <a:gd name="connsiteX11" fmla="*/ 543025 w 573259"/>
                  <a:gd name="connsiteY11" fmla="*/ 298806 h 737972"/>
                  <a:gd name="connsiteX12" fmla="*/ 564772 w 573259"/>
                  <a:gd name="connsiteY12" fmla="*/ 494469 h 737972"/>
                  <a:gd name="connsiteX13" fmla="*/ 459468 w 573259"/>
                  <a:gd name="connsiteY13" fmla="*/ 665690 h 737972"/>
                  <a:gd name="connsiteX14" fmla="*/ 241341 w 573259"/>
                  <a:gd name="connsiteY14" fmla="*/ 737926 h 737972"/>
                  <a:gd name="connsiteX15" fmla="*/ 98971 w 573259"/>
                  <a:gd name="connsiteY15" fmla="*/ 673959 h 737972"/>
                  <a:gd name="connsiteX16" fmla="*/ 68030 w 573259"/>
                  <a:gd name="connsiteY16" fmla="*/ 522130 h 737972"/>
                  <a:gd name="connsiteX17" fmla="*/ 182010 w 573259"/>
                  <a:gd name="connsiteY17" fmla="*/ 392804 h 737972"/>
                  <a:gd name="connsiteX18" fmla="*/ 385345 w 573259"/>
                  <a:gd name="connsiteY18" fmla="*/ 461574 h 737972"/>
                  <a:gd name="connsiteX19" fmla="*/ 273350 w 573259"/>
                  <a:gd name="connsiteY19" fmla="*/ 671223 h 737972"/>
                  <a:gd name="connsiteX20" fmla="*/ 412763 w 573259"/>
                  <a:gd name="connsiteY20" fmla="*/ 296774 h 737972"/>
                  <a:gd name="connsiteX21" fmla="*/ 265700 w 573259"/>
                  <a:gd name="connsiteY21" fmla="*/ 298907 h 737972"/>
                  <a:gd name="connsiteX22" fmla="*/ 113719 w 573259"/>
                  <a:gd name="connsiteY22" fmla="*/ 387116 h 737972"/>
                  <a:gd name="connsiteX23" fmla="*/ 69605 w 573259"/>
                  <a:gd name="connsiteY23" fmla="*/ 301609 h 737972"/>
                  <a:gd name="connsiteX24" fmla="*/ 183081 w 573259"/>
                  <a:gd name="connsiteY24" fmla="*/ 127629 h 737972"/>
                  <a:gd name="connsiteX25" fmla="*/ 132319 w 573259"/>
                  <a:gd name="connsiteY25" fmla="*/ 65804 h 737972"/>
                  <a:gd name="connsiteX26" fmla="*/ 48290 w 573259"/>
                  <a:gd name="connsiteY26" fmla="*/ 172471 h 737972"/>
                  <a:gd name="connsiteX27" fmla="*/ 11193 w 573259"/>
                  <a:gd name="connsiteY27" fmla="*/ 140411 h 737972"/>
                  <a:gd name="connsiteX0" fmla="*/ 343928 w 572048"/>
                  <a:gd name="connsiteY0" fmla="*/ 544534 h 737972"/>
                  <a:gd name="connsiteX1" fmla="*/ 300778 w 572048"/>
                  <a:gd name="connsiteY1" fmla="*/ 467845 h 737972"/>
                  <a:gd name="connsiteX2" fmla="*/ 195186 w 572048"/>
                  <a:gd name="connsiteY2" fmla="*/ 471320 h 737972"/>
                  <a:gd name="connsiteX3" fmla="*/ 142844 w 572048"/>
                  <a:gd name="connsiteY3" fmla="*/ 582267 h 737972"/>
                  <a:gd name="connsiteX4" fmla="*/ 225655 w 572048"/>
                  <a:gd name="connsiteY4" fmla="*/ 673585 h 737972"/>
                  <a:gd name="connsiteX5" fmla="*/ 343928 w 572048"/>
                  <a:gd name="connsiteY5" fmla="*/ 544534 h 737972"/>
                  <a:gd name="connsiteX6" fmla="*/ 9982 w 572048"/>
                  <a:gd name="connsiteY6" fmla="*/ 140411 h 737972"/>
                  <a:gd name="connsiteX7" fmla="*/ 114197 w 572048"/>
                  <a:gd name="connsiteY7" fmla="*/ 12616 h 737972"/>
                  <a:gd name="connsiteX8" fmla="*/ 253628 w 572048"/>
                  <a:gd name="connsiteY8" fmla="*/ 83410 h 737972"/>
                  <a:gd name="connsiteX9" fmla="*/ 134521 w 572048"/>
                  <a:gd name="connsiteY9" fmla="*/ 311922 h 737972"/>
                  <a:gd name="connsiteX10" fmla="*/ 371879 w 572048"/>
                  <a:gd name="connsiteY10" fmla="*/ 208678 h 737972"/>
                  <a:gd name="connsiteX11" fmla="*/ 541814 w 572048"/>
                  <a:gd name="connsiteY11" fmla="*/ 298806 h 737972"/>
                  <a:gd name="connsiteX12" fmla="*/ 563561 w 572048"/>
                  <a:gd name="connsiteY12" fmla="*/ 494469 h 737972"/>
                  <a:gd name="connsiteX13" fmla="*/ 458257 w 572048"/>
                  <a:gd name="connsiteY13" fmla="*/ 665690 h 737972"/>
                  <a:gd name="connsiteX14" fmla="*/ 240130 w 572048"/>
                  <a:gd name="connsiteY14" fmla="*/ 737926 h 737972"/>
                  <a:gd name="connsiteX15" fmla="*/ 97760 w 572048"/>
                  <a:gd name="connsiteY15" fmla="*/ 673959 h 737972"/>
                  <a:gd name="connsiteX16" fmla="*/ 66819 w 572048"/>
                  <a:gd name="connsiteY16" fmla="*/ 522130 h 737972"/>
                  <a:gd name="connsiteX17" fmla="*/ 180799 w 572048"/>
                  <a:gd name="connsiteY17" fmla="*/ 392804 h 737972"/>
                  <a:gd name="connsiteX18" fmla="*/ 384134 w 572048"/>
                  <a:gd name="connsiteY18" fmla="*/ 461574 h 737972"/>
                  <a:gd name="connsiteX19" fmla="*/ 272139 w 572048"/>
                  <a:gd name="connsiteY19" fmla="*/ 671223 h 737972"/>
                  <a:gd name="connsiteX20" fmla="*/ 411552 w 572048"/>
                  <a:gd name="connsiteY20" fmla="*/ 296774 h 737972"/>
                  <a:gd name="connsiteX21" fmla="*/ 264489 w 572048"/>
                  <a:gd name="connsiteY21" fmla="*/ 298907 h 737972"/>
                  <a:gd name="connsiteX22" fmla="*/ 112508 w 572048"/>
                  <a:gd name="connsiteY22" fmla="*/ 387116 h 737972"/>
                  <a:gd name="connsiteX23" fmla="*/ 68394 w 572048"/>
                  <a:gd name="connsiteY23" fmla="*/ 301609 h 737972"/>
                  <a:gd name="connsiteX24" fmla="*/ 181870 w 572048"/>
                  <a:gd name="connsiteY24" fmla="*/ 127629 h 737972"/>
                  <a:gd name="connsiteX25" fmla="*/ 131108 w 572048"/>
                  <a:gd name="connsiteY25" fmla="*/ 65804 h 737972"/>
                  <a:gd name="connsiteX26" fmla="*/ 47079 w 572048"/>
                  <a:gd name="connsiteY26" fmla="*/ 172471 h 737972"/>
                  <a:gd name="connsiteX27" fmla="*/ 9982 w 572048"/>
                  <a:gd name="connsiteY27" fmla="*/ 140411 h 737972"/>
                  <a:gd name="connsiteX0" fmla="*/ 343753 w 571873"/>
                  <a:gd name="connsiteY0" fmla="*/ 544534 h 737972"/>
                  <a:gd name="connsiteX1" fmla="*/ 300603 w 571873"/>
                  <a:gd name="connsiteY1" fmla="*/ 467845 h 737972"/>
                  <a:gd name="connsiteX2" fmla="*/ 195011 w 571873"/>
                  <a:gd name="connsiteY2" fmla="*/ 471320 h 737972"/>
                  <a:gd name="connsiteX3" fmla="*/ 142669 w 571873"/>
                  <a:gd name="connsiteY3" fmla="*/ 582267 h 737972"/>
                  <a:gd name="connsiteX4" fmla="*/ 225480 w 571873"/>
                  <a:gd name="connsiteY4" fmla="*/ 673585 h 737972"/>
                  <a:gd name="connsiteX5" fmla="*/ 343753 w 571873"/>
                  <a:gd name="connsiteY5" fmla="*/ 544534 h 737972"/>
                  <a:gd name="connsiteX6" fmla="*/ 9807 w 571873"/>
                  <a:gd name="connsiteY6" fmla="*/ 140411 h 737972"/>
                  <a:gd name="connsiteX7" fmla="*/ 114022 w 571873"/>
                  <a:gd name="connsiteY7" fmla="*/ 12616 h 737972"/>
                  <a:gd name="connsiteX8" fmla="*/ 253453 w 571873"/>
                  <a:gd name="connsiteY8" fmla="*/ 83410 h 737972"/>
                  <a:gd name="connsiteX9" fmla="*/ 134346 w 571873"/>
                  <a:gd name="connsiteY9" fmla="*/ 311922 h 737972"/>
                  <a:gd name="connsiteX10" fmla="*/ 371704 w 571873"/>
                  <a:gd name="connsiteY10" fmla="*/ 208678 h 737972"/>
                  <a:gd name="connsiteX11" fmla="*/ 541639 w 571873"/>
                  <a:gd name="connsiteY11" fmla="*/ 298806 h 737972"/>
                  <a:gd name="connsiteX12" fmla="*/ 563386 w 571873"/>
                  <a:gd name="connsiteY12" fmla="*/ 494469 h 737972"/>
                  <a:gd name="connsiteX13" fmla="*/ 458082 w 571873"/>
                  <a:gd name="connsiteY13" fmla="*/ 665690 h 737972"/>
                  <a:gd name="connsiteX14" fmla="*/ 239955 w 571873"/>
                  <a:gd name="connsiteY14" fmla="*/ 737926 h 737972"/>
                  <a:gd name="connsiteX15" fmla="*/ 97585 w 571873"/>
                  <a:gd name="connsiteY15" fmla="*/ 673959 h 737972"/>
                  <a:gd name="connsiteX16" fmla="*/ 66644 w 571873"/>
                  <a:gd name="connsiteY16" fmla="*/ 522130 h 737972"/>
                  <a:gd name="connsiteX17" fmla="*/ 180624 w 571873"/>
                  <a:gd name="connsiteY17" fmla="*/ 392804 h 737972"/>
                  <a:gd name="connsiteX18" fmla="*/ 383959 w 571873"/>
                  <a:gd name="connsiteY18" fmla="*/ 461574 h 737972"/>
                  <a:gd name="connsiteX19" fmla="*/ 271964 w 571873"/>
                  <a:gd name="connsiteY19" fmla="*/ 671223 h 737972"/>
                  <a:gd name="connsiteX20" fmla="*/ 411377 w 571873"/>
                  <a:gd name="connsiteY20" fmla="*/ 296774 h 737972"/>
                  <a:gd name="connsiteX21" fmla="*/ 264314 w 571873"/>
                  <a:gd name="connsiteY21" fmla="*/ 298907 h 737972"/>
                  <a:gd name="connsiteX22" fmla="*/ 112333 w 571873"/>
                  <a:gd name="connsiteY22" fmla="*/ 387116 h 737972"/>
                  <a:gd name="connsiteX23" fmla="*/ 68219 w 571873"/>
                  <a:gd name="connsiteY23" fmla="*/ 301609 h 737972"/>
                  <a:gd name="connsiteX24" fmla="*/ 181695 w 571873"/>
                  <a:gd name="connsiteY24" fmla="*/ 127629 h 737972"/>
                  <a:gd name="connsiteX25" fmla="*/ 130933 w 571873"/>
                  <a:gd name="connsiteY25" fmla="*/ 65804 h 737972"/>
                  <a:gd name="connsiteX26" fmla="*/ 48356 w 571873"/>
                  <a:gd name="connsiteY26" fmla="*/ 180454 h 737972"/>
                  <a:gd name="connsiteX27" fmla="*/ 9807 w 571873"/>
                  <a:gd name="connsiteY27" fmla="*/ 140411 h 737972"/>
                  <a:gd name="connsiteX0" fmla="*/ 343437 w 571557"/>
                  <a:gd name="connsiteY0" fmla="*/ 544534 h 737972"/>
                  <a:gd name="connsiteX1" fmla="*/ 300287 w 571557"/>
                  <a:gd name="connsiteY1" fmla="*/ 467845 h 737972"/>
                  <a:gd name="connsiteX2" fmla="*/ 194695 w 571557"/>
                  <a:gd name="connsiteY2" fmla="*/ 471320 h 737972"/>
                  <a:gd name="connsiteX3" fmla="*/ 142353 w 571557"/>
                  <a:gd name="connsiteY3" fmla="*/ 582267 h 737972"/>
                  <a:gd name="connsiteX4" fmla="*/ 225164 w 571557"/>
                  <a:gd name="connsiteY4" fmla="*/ 673585 h 737972"/>
                  <a:gd name="connsiteX5" fmla="*/ 343437 w 571557"/>
                  <a:gd name="connsiteY5" fmla="*/ 544534 h 737972"/>
                  <a:gd name="connsiteX6" fmla="*/ 9491 w 571557"/>
                  <a:gd name="connsiteY6" fmla="*/ 140411 h 737972"/>
                  <a:gd name="connsiteX7" fmla="*/ 113706 w 571557"/>
                  <a:gd name="connsiteY7" fmla="*/ 12616 h 737972"/>
                  <a:gd name="connsiteX8" fmla="*/ 253137 w 571557"/>
                  <a:gd name="connsiteY8" fmla="*/ 83410 h 737972"/>
                  <a:gd name="connsiteX9" fmla="*/ 134030 w 571557"/>
                  <a:gd name="connsiteY9" fmla="*/ 311922 h 737972"/>
                  <a:gd name="connsiteX10" fmla="*/ 371388 w 571557"/>
                  <a:gd name="connsiteY10" fmla="*/ 208678 h 737972"/>
                  <a:gd name="connsiteX11" fmla="*/ 541323 w 571557"/>
                  <a:gd name="connsiteY11" fmla="*/ 298806 h 737972"/>
                  <a:gd name="connsiteX12" fmla="*/ 563070 w 571557"/>
                  <a:gd name="connsiteY12" fmla="*/ 494469 h 737972"/>
                  <a:gd name="connsiteX13" fmla="*/ 457766 w 571557"/>
                  <a:gd name="connsiteY13" fmla="*/ 665690 h 737972"/>
                  <a:gd name="connsiteX14" fmla="*/ 239639 w 571557"/>
                  <a:gd name="connsiteY14" fmla="*/ 737926 h 737972"/>
                  <a:gd name="connsiteX15" fmla="*/ 97269 w 571557"/>
                  <a:gd name="connsiteY15" fmla="*/ 673959 h 737972"/>
                  <a:gd name="connsiteX16" fmla="*/ 66328 w 571557"/>
                  <a:gd name="connsiteY16" fmla="*/ 522130 h 737972"/>
                  <a:gd name="connsiteX17" fmla="*/ 180308 w 571557"/>
                  <a:gd name="connsiteY17" fmla="*/ 392804 h 737972"/>
                  <a:gd name="connsiteX18" fmla="*/ 383643 w 571557"/>
                  <a:gd name="connsiteY18" fmla="*/ 461574 h 737972"/>
                  <a:gd name="connsiteX19" fmla="*/ 271648 w 571557"/>
                  <a:gd name="connsiteY19" fmla="*/ 671223 h 737972"/>
                  <a:gd name="connsiteX20" fmla="*/ 411061 w 571557"/>
                  <a:gd name="connsiteY20" fmla="*/ 296774 h 737972"/>
                  <a:gd name="connsiteX21" fmla="*/ 263998 w 571557"/>
                  <a:gd name="connsiteY21" fmla="*/ 298907 h 737972"/>
                  <a:gd name="connsiteX22" fmla="*/ 112017 w 571557"/>
                  <a:gd name="connsiteY22" fmla="*/ 387116 h 737972"/>
                  <a:gd name="connsiteX23" fmla="*/ 67903 w 571557"/>
                  <a:gd name="connsiteY23" fmla="*/ 301609 h 737972"/>
                  <a:gd name="connsiteX24" fmla="*/ 181379 w 571557"/>
                  <a:gd name="connsiteY24" fmla="*/ 127629 h 737972"/>
                  <a:gd name="connsiteX25" fmla="*/ 130617 w 571557"/>
                  <a:gd name="connsiteY25" fmla="*/ 65804 h 737972"/>
                  <a:gd name="connsiteX26" fmla="*/ 48040 w 571557"/>
                  <a:gd name="connsiteY26" fmla="*/ 180454 h 737972"/>
                  <a:gd name="connsiteX27" fmla="*/ 9491 w 571557"/>
                  <a:gd name="connsiteY27" fmla="*/ 140411 h 737972"/>
                  <a:gd name="connsiteX0" fmla="*/ 343324 w 571444"/>
                  <a:gd name="connsiteY0" fmla="*/ 544534 h 737972"/>
                  <a:gd name="connsiteX1" fmla="*/ 300174 w 571444"/>
                  <a:gd name="connsiteY1" fmla="*/ 467845 h 737972"/>
                  <a:gd name="connsiteX2" fmla="*/ 194582 w 571444"/>
                  <a:gd name="connsiteY2" fmla="*/ 471320 h 737972"/>
                  <a:gd name="connsiteX3" fmla="*/ 142240 w 571444"/>
                  <a:gd name="connsiteY3" fmla="*/ 582267 h 737972"/>
                  <a:gd name="connsiteX4" fmla="*/ 225051 w 571444"/>
                  <a:gd name="connsiteY4" fmla="*/ 673585 h 737972"/>
                  <a:gd name="connsiteX5" fmla="*/ 343324 w 571444"/>
                  <a:gd name="connsiteY5" fmla="*/ 544534 h 737972"/>
                  <a:gd name="connsiteX6" fmla="*/ 9378 w 571444"/>
                  <a:gd name="connsiteY6" fmla="*/ 140411 h 737972"/>
                  <a:gd name="connsiteX7" fmla="*/ 113593 w 571444"/>
                  <a:gd name="connsiteY7" fmla="*/ 12616 h 737972"/>
                  <a:gd name="connsiteX8" fmla="*/ 253024 w 571444"/>
                  <a:gd name="connsiteY8" fmla="*/ 83410 h 737972"/>
                  <a:gd name="connsiteX9" fmla="*/ 133917 w 571444"/>
                  <a:gd name="connsiteY9" fmla="*/ 311922 h 737972"/>
                  <a:gd name="connsiteX10" fmla="*/ 371275 w 571444"/>
                  <a:gd name="connsiteY10" fmla="*/ 208678 h 737972"/>
                  <a:gd name="connsiteX11" fmla="*/ 541210 w 571444"/>
                  <a:gd name="connsiteY11" fmla="*/ 298806 h 737972"/>
                  <a:gd name="connsiteX12" fmla="*/ 562957 w 571444"/>
                  <a:gd name="connsiteY12" fmla="*/ 494469 h 737972"/>
                  <a:gd name="connsiteX13" fmla="*/ 457653 w 571444"/>
                  <a:gd name="connsiteY13" fmla="*/ 665690 h 737972"/>
                  <a:gd name="connsiteX14" fmla="*/ 239526 w 571444"/>
                  <a:gd name="connsiteY14" fmla="*/ 737926 h 737972"/>
                  <a:gd name="connsiteX15" fmla="*/ 97156 w 571444"/>
                  <a:gd name="connsiteY15" fmla="*/ 673959 h 737972"/>
                  <a:gd name="connsiteX16" fmla="*/ 66215 w 571444"/>
                  <a:gd name="connsiteY16" fmla="*/ 522130 h 737972"/>
                  <a:gd name="connsiteX17" fmla="*/ 180195 w 571444"/>
                  <a:gd name="connsiteY17" fmla="*/ 392804 h 737972"/>
                  <a:gd name="connsiteX18" fmla="*/ 383530 w 571444"/>
                  <a:gd name="connsiteY18" fmla="*/ 461574 h 737972"/>
                  <a:gd name="connsiteX19" fmla="*/ 271535 w 571444"/>
                  <a:gd name="connsiteY19" fmla="*/ 671223 h 737972"/>
                  <a:gd name="connsiteX20" fmla="*/ 410948 w 571444"/>
                  <a:gd name="connsiteY20" fmla="*/ 296774 h 737972"/>
                  <a:gd name="connsiteX21" fmla="*/ 263885 w 571444"/>
                  <a:gd name="connsiteY21" fmla="*/ 298907 h 737972"/>
                  <a:gd name="connsiteX22" fmla="*/ 111904 w 571444"/>
                  <a:gd name="connsiteY22" fmla="*/ 387116 h 737972"/>
                  <a:gd name="connsiteX23" fmla="*/ 67790 w 571444"/>
                  <a:gd name="connsiteY23" fmla="*/ 301609 h 737972"/>
                  <a:gd name="connsiteX24" fmla="*/ 181266 w 571444"/>
                  <a:gd name="connsiteY24" fmla="*/ 127629 h 737972"/>
                  <a:gd name="connsiteX25" fmla="*/ 130504 w 571444"/>
                  <a:gd name="connsiteY25" fmla="*/ 65804 h 737972"/>
                  <a:gd name="connsiteX26" fmla="*/ 48943 w 571444"/>
                  <a:gd name="connsiteY26" fmla="*/ 186042 h 737972"/>
                  <a:gd name="connsiteX27" fmla="*/ 9378 w 571444"/>
                  <a:gd name="connsiteY27" fmla="*/ 140411 h 737972"/>
                  <a:gd name="connsiteX0" fmla="*/ 343421 w 571541"/>
                  <a:gd name="connsiteY0" fmla="*/ 544534 h 737972"/>
                  <a:gd name="connsiteX1" fmla="*/ 300271 w 571541"/>
                  <a:gd name="connsiteY1" fmla="*/ 467845 h 737972"/>
                  <a:gd name="connsiteX2" fmla="*/ 194679 w 571541"/>
                  <a:gd name="connsiteY2" fmla="*/ 471320 h 737972"/>
                  <a:gd name="connsiteX3" fmla="*/ 142337 w 571541"/>
                  <a:gd name="connsiteY3" fmla="*/ 582267 h 737972"/>
                  <a:gd name="connsiteX4" fmla="*/ 225148 w 571541"/>
                  <a:gd name="connsiteY4" fmla="*/ 673585 h 737972"/>
                  <a:gd name="connsiteX5" fmla="*/ 343421 w 571541"/>
                  <a:gd name="connsiteY5" fmla="*/ 544534 h 737972"/>
                  <a:gd name="connsiteX6" fmla="*/ 9475 w 571541"/>
                  <a:gd name="connsiteY6" fmla="*/ 140411 h 737972"/>
                  <a:gd name="connsiteX7" fmla="*/ 113690 w 571541"/>
                  <a:gd name="connsiteY7" fmla="*/ 12616 h 737972"/>
                  <a:gd name="connsiteX8" fmla="*/ 253121 w 571541"/>
                  <a:gd name="connsiteY8" fmla="*/ 83410 h 737972"/>
                  <a:gd name="connsiteX9" fmla="*/ 134014 w 571541"/>
                  <a:gd name="connsiteY9" fmla="*/ 311922 h 737972"/>
                  <a:gd name="connsiteX10" fmla="*/ 371372 w 571541"/>
                  <a:gd name="connsiteY10" fmla="*/ 208678 h 737972"/>
                  <a:gd name="connsiteX11" fmla="*/ 541307 w 571541"/>
                  <a:gd name="connsiteY11" fmla="*/ 298806 h 737972"/>
                  <a:gd name="connsiteX12" fmla="*/ 563054 w 571541"/>
                  <a:gd name="connsiteY12" fmla="*/ 494469 h 737972"/>
                  <a:gd name="connsiteX13" fmla="*/ 457750 w 571541"/>
                  <a:gd name="connsiteY13" fmla="*/ 665690 h 737972"/>
                  <a:gd name="connsiteX14" fmla="*/ 239623 w 571541"/>
                  <a:gd name="connsiteY14" fmla="*/ 737926 h 737972"/>
                  <a:gd name="connsiteX15" fmla="*/ 97253 w 571541"/>
                  <a:gd name="connsiteY15" fmla="*/ 673959 h 737972"/>
                  <a:gd name="connsiteX16" fmla="*/ 66312 w 571541"/>
                  <a:gd name="connsiteY16" fmla="*/ 522130 h 737972"/>
                  <a:gd name="connsiteX17" fmla="*/ 180292 w 571541"/>
                  <a:gd name="connsiteY17" fmla="*/ 392804 h 737972"/>
                  <a:gd name="connsiteX18" fmla="*/ 383627 w 571541"/>
                  <a:gd name="connsiteY18" fmla="*/ 461574 h 737972"/>
                  <a:gd name="connsiteX19" fmla="*/ 271632 w 571541"/>
                  <a:gd name="connsiteY19" fmla="*/ 671223 h 737972"/>
                  <a:gd name="connsiteX20" fmla="*/ 411045 w 571541"/>
                  <a:gd name="connsiteY20" fmla="*/ 296774 h 737972"/>
                  <a:gd name="connsiteX21" fmla="*/ 263982 w 571541"/>
                  <a:gd name="connsiteY21" fmla="*/ 298907 h 737972"/>
                  <a:gd name="connsiteX22" fmla="*/ 112001 w 571541"/>
                  <a:gd name="connsiteY22" fmla="*/ 387116 h 737972"/>
                  <a:gd name="connsiteX23" fmla="*/ 67887 w 571541"/>
                  <a:gd name="connsiteY23" fmla="*/ 301609 h 737972"/>
                  <a:gd name="connsiteX24" fmla="*/ 181363 w 571541"/>
                  <a:gd name="connsiteY24" fmla="*/ 127629 h 737972"/>
                  <a:gd name="connsiteX25" fmla="*/ 130601 w 571541"/>
                  <a:gd name="connsiteY25" fmla="*/ 65804 h 737972"/>
                  <a:gd name="connsiteX26" fmla="*/ 49040 w 571541"/>
                  <a:gd name="connsiteY26" fmla="*/ 186042 h 737972"/>
                  <a:gd name="connsiteX27" fmla="*/ 9475 w 571541"/>
                  <a:gd name="connsiteY27" fmla="*/ 140411 h 737972"/>
                  <a:gd name="connsiteX0" fmla="*/ 343421 w 571541"/>
                  <a:gd name="connsiteY0" fmla="*/ 544534 h 737972"/>
                  <a:gd name="connsiteX1" fmla="*/ 300271 w 571541"/>
                  <a:gd name="connsiteY1" fmla="*/ 467845 h 737972"/>
                  <a:gd name="connsiteX2" fmla="*/ 194679 w 571541"/>
                  <a:gd name="connsiteY2" fmla="*/ 471320 h 737972"/>
                  <a:gd name="connsiteX3" fmla="*/ 142337 w 571541"/>
                  <a:gd name="connsiteY3" fmla="*/ 582267 h 737972"/>
                  <a:gd name="connsiteX4" fmla="*/ 225148 w 571541"/>
                  <a:gd name="connsiteY4" fmla="*/ 673585 h 737972"/>
                  <a:gd name="connsiteX5" fmla="*/ 343421 w 571541"/>
                  <a:gd name="connsiteY5" fmla="*/ 544534 h 737972"/>
                  <a:gd name="connsiteX6" fmla="*/ 9475 w 571541"/>
                  <a:gd name="connsiteY6" fmla="*/ 140411 h 737972"/>
                  <a:gd name="connsiteX7" fmla="*/ 113690 w 571541"/>
                  <a:gd name="connsiteY7" fmla="*/ 12616 h 737972"/>
                  <a:gd name="connsiteX8" fmla="*/ 253121 w 571541"/>
                  <a:gd name="connsiteY8" fmla="*/ 83410 h 737972"/>
                  <a:gd name="connsiteX9" fmla="*/ 134014 w 571541"/>
                  <a:gd name="connsiteY9" fmla="*/ 311922 h 737972"/>
                  <a:gd name="connsiteX10" fmla="*/ 371372 w 571541"/>
                  <a:gd name="connsiteY10" fmla="*/ 208678 h 737972"/>
                  <a:gd name="connsiteX11" fmla="*/ 541307 w 571541"/>
                  <a:gd name="connsiteY11" fmla="*/ 298806 h 737972"/>
                  <a:gd name="connsiteX12" fmla="*/ 563054 w 571541"/>
                  <a:gd name="connsiteY12" fmla="*/ 494469 h 737972"/>
                  <a:gd name="connsiteX13" fmla="*/ 457750 w 571541"/>
                  <a:gd name="connsiteY13" fmla="*/ 665690 h 737972"/>
                  <a:gd name="connsiteX14" fmla="*/ 239623 w 571541"/>
                  <a:gd name="connsiteY14" fmla="*/ 737926 h 737972"/>
                  <a:gd name="connsiteX15" fmla="*/ 97253 w 571541"/>
                  <a:gd name="connsiteY15" fmla="*/ 673959 h 737972"/>
                  <a:gd name="connsiteX16" fmla="*/ 66312 w 571541"/>
                  <a:gd name="connsiteY16" fmla="*/ 522130 h 737972"/>
                  <a:gd name="connsiteX17" fmla="*/ 180292 w 571541"/>
                  <a:gd name="connsiteY17" fmla="*/ 392804 h 737972"/>
                  <a:gd name="connsiteX18" fmla="*/ 383627 w 571541"/>
                  <a:gd name="connsiteY18" fmla="*/ 461574 h 737972"/>
                  <a:gd name="connsiteX19" fmla="*/ 271632 w 571541"/>
                  <a:gd name="connsiteY19" fmla="*/ 671223 h 737972"/>
                  <a:gd name="connsiteX20" fmla="*/ 411045 w 571541"/>
                  <a:gd name="connsiteY20" fmla="*/ 296774 h 737972"/>
                  <a:gd name="connsiteX21" fmla="*/ 263982 w 571541"/>
                  <a:gd name="connsiteY21" fmla="*/ 298907 h 737972"/>
                  <a:gd name="connsiteX22" fmla="*/ 112001 w 571541"/>
                  <a:gd name="connsiteY22" fmla="*/ 387116 h 737972"/>
                  <a:gd name="connsiteX23" fmla="*/ 67887 w 571541"/>
                  <a:gd name="connsiteY23" fmla="*/ 301609 h 737972"/>
                  <a:gd name="connsiteX24" fmla="*/ 181363 w 571541"/>
                  <a:gd name="connsiteY24" fmla="*/ 127629 h 737972"/>
                  <a:gd name="connsiteX25" fmla="*/ 130601 w 571541"/>
                  <a:gd name="connsiteY25" fmla="*/ 65804 h 737972"/>
                  <a:gd name="connsiteX26" fmla="*/ 49040 w 571541"/>
                  <a:gd name="connsiteY26" fmla="*/ 186042 h 737972"/>
                  <a:gd name="connsiteX27" fmla="*/ 9475 w 571541"/>
                  <a:gd name="connsiteY27" fmla="*/ 140411 h 737972"/>
                  <a:gd name="connsiteX0" fmla="*/ 344415 w 572535"/>
                  <a:gd name="connsiteY0" fmla="*/ 544534 h 737972"/>
                  <a:gd name="connsiteX1" fmla="*/ 301265 w 572535"/>
                  <a:gd name="connsiteY1" fmla="*/ 467845 h 737972"/>
                  <a:gd name="connsiteX2" fmla="*/ 195673 w 572535"/>
                  <a:gd name="connsiteY2" fmla="*/ 471320 h 737972"/>
                  <a:gd name="connsiteX3" fmla="*/ 143331 w 572535"/>
                  <a:gd name="connsiteY3" fmla="*/ 582267 h 737972"/>
                  <a:gd name="connsiteX4" fmla="*/ 226142 w 572535"/>
                  <a:gd name="connsiteY4" fmla="*/ 673585 h 737972"/>
                  <a:gd name="connsiteX5" fmla="*/ 344415 w 572535"/>
                  <a:gd name="connsiteY5" fmla="*/ 544534 h 737972"/>
                  <a:gd name="connsiteX6" fmla="*/ 10469 w 572535"/>
                  <a:gd name="connsiteY6" fmla="*/ 140411 h 737972"/>
                  <a:gd name="connsiteX7" fmla="*/ 114684 w 572535"/>
                  <a:gd name="connsiteY7" fmla="*/ 12616 h 737972"/>
                  <a:gd name="connsiteX8" fmla="*/ 254115 w 572535"/>
                  <a:gd name="connsiteY8" fmla="*/ 83410 h 737972"/>
                  <a:gd name="connsiteX9" fmla="*/ 135008 w 572535"/>
                  <a:gd name="connsiteY9" fmla="*/ 311922 h 737972"/>
                  <a:gd name="connsiteX10" fmla="*/ 372366 w 572535"/>
                  <a:gd name="connsiteY10" fmla="*/ 208678 h 737972"/>
                  <a:gd name="connsiteX11" fmla="*/ 542301 w 572535"/>
                  <a:gd name="connsiteY11" fmla="*/ 298806 h 737972"/>
                  <a:gd name="connsiteX12" fmla="*/ 564048 w 572535"/>
                  <a:gd name="connsiteY12" fmla="*/ 494469 h 737972"/>
                  <a:gd name="connsiteX13" fmla="*/ 458744 w 572535"/>
                  <a:gd name="connsiteY13" fmla="*/ 665690 h 737972"/>
                  <a:gd name="connsiteX14" fmla="*/ 240617 w 572535"/>
                  <a:gd name="connsiteY14" fmla="*/ 737926 h 737972"/>
                  <a:gd name="connsiteX15" fmla="*/ 98247 w 572535"/>
                  <a:gd name="connsiteY15" fmla="*/ 673959 h 737972"/>
                  <a:gd name="connsiteX16" fmla="*/ 67306 w 572535"/>
                  <a:gd name="connsiteY16" fmla="*/ 522130 h 737972"/>
                  <a:gd name="connsiteX17" fmla="*/ 181286 w 572535"/>
                  <a:gd name="connsiteY17" fmla="*/ 392804 h 737972"/>
                  <a:gd name="connsiteX18" fmla="*/ 384621 w 572535"/>
                  <a:gd name="connsiteY18" fmla="*/ 461574 h 737972"/>
                  <a:gd name="connsiteX19" fmla="*/ 272626 w 572535"/>
                  <a:gd name="connsiteY19" fmla="*/ 671223 h 737972"/>
                  <a:gd name="connsiteX20" fmla="*/ 412039 w 572535"/>
                  <a:gd name="connsiteY20" fmla="*/ 296774 h 737972"/>
                  <a:gd name="connsiteX21" fmla="*/ 264976 w 572535"/>
                  <a:gd name="connsiteY21" fmla="*/ 298907 h 737972"/>
                  <a:gd name="connsiteX22" fmla="*/ 112995 w 572535"/>
                  <a:gd name="connsiteY22" fmla="*/ 387116 h 737972"/>
                  <a:gd name="connsiteX23" fmla="*/ 68881 w 572535"/>
                  <a:gd name="connsiteY23" fmla="*/ 301609 h 737972"/>
                  <a:gd name="connsiteX24" fmla="*/ 182357 w 572535"/>
                  <a:gd name="connsiteY24" fmla="*/ 127629 h 737972"/>
                  <a:gd name="connsiteX25" fmla="*/ 133337 w 572535"/>
                  <a:gd name="connsiteY25" fmla="*/ 75383 h 737972"/>
                  <a:gd name="connsiteX26" fmla="*/ 50034 w 572535"/>
                  <a:gd name="connsiteY26" fmla="*/ 186042 h 737972"/>
                  <a:gd name="connsiteX27" fmla="*/ 10469 w 572535"/>
                  <a:gd name="connsiteY27" fmla="*/ 140411 h 737972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12995 w 572535"/>
                  <a:gd name="connsiteY22" fmla="*/ 383672 h 734528"/>
                  <a:gd name="connsiteX23" fmla="*/ 68881 w 572535"/>
                  <a:gd name="connsiteY23" fmla="*/ 298165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12995 w 572535"/>
                  <a:gd name="connsiteY22" fmla="*/ 383672 h 734528"/>
                  <a:gd name="connsiteX23" fmla="*/ 68881 w 572535"/>
                  <a:gd name="connsiteY23" fmla="*/ 298165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12995 w 572535"/>
                  <a:gd name="connsiteY22" fmla="*/ 383672 h 734528"/>
                  <a:gd name="connsiteX23" fmla="*/ 68881 w 572535"/>
                  <a:gd name="connsiteY23" fmla="*/ 298165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68881 w 572535"/>
                  <a:gd name="connsiteY23" fmla="*/ 298165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68881 w 572535"/>
                  <a:gd name="connsiteY23" fmla="*/ 298165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4782 w 572535"/>
                  <a:gd name="connsiteY20" fmla="*/ 302713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4782 w 572535"/>
                  <a:gd name="connsiteY20" fmla="*/ 302713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24482 w 572535"/>
                  <a:gd name="connsiteY20" fmla="*/ 295383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24482 w 572535"/>
                  <a:gd name="connsiteY20" fmla="*/ 295383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655 w 572535"/>
                  <a:gd name="connsiteY20" fmla="*/ 301255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655 w 572535"/>
                  <a:gd name="connsiteY20" fmla="*/ 301255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655 w 572535"/>
                  <a:gd name="connsiteY20" fmla="*/ 301255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51214 w 572535"/>
                  <a:gd name="connsiteY20" fmla="*/ 323851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8344 w 572535"/>
                  <a:gd name="connsiteY20" fmla="*/ 312814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253 w 572535"/>
                  <a:gd name="connsiteY20" fmla="*/ 303789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253 w 572535"/>
                  <a:gd name="connsiteY20" fmla="*/ 303789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253 w 572535"/>
                  <a:gd name="connsiteY20" fmla="*/ 303789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253 w 572535"/>
                  <a:gd name="connsiteY20" fmla="*/ 303789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253 w 572535"/>
                  <a:gd name="connsiteY20" fmla="*/ 303789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81548 w 572535"/>
                  <a:gd name="connsiteY20" fmla="*/ 348433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81548 w 572535"/>
                  <a:gd name="connsiteY20" fmla="*/ 348433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3511 w 572535"/>
                  <a:gd name="connsiteY20" fmla="*/ 337429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3511 w 572535"/>
                  <a:gd name="connsiteY20" fmla="*/ 337429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3511 w 572535"/>
                  <a:gd name="connsiteY20" fmla="*/ 337429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3511 w 572535"/>
                  <a:gd name="connsiteY20" fmla="*/ 337429 h 734528"/>
                  <a:gd name="connsiteX21" fmla="*/ 315522 w 572535"/>
                  <a:gd name="connsiteY21" fmla="*/ 27476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3511 w 572535"/>
                  <a:gd name="connsiteY20" fmla="*/ 337429 h 734528"/>
                  <a:gd name="connsiteX21" fmla="*/ 315522 w 572535"/>
                  <a:gd name="connsiteY21" fmla="*/ 27476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15522 w 572535"/>
                  <a:gd name="connsiteY21" fmla="*/ 27476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15522 w 572535"/>
                  <a:gd name="connsiteY21" fmla="*/ 27476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15522 w 572535"/>
                  <a:gd name="connsiteY21" fmla="*/ 27476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21961 w 572535"/>
                  <a:gd name="connsiteY21" fmla="*/ 276989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21961 w 572535"/>
                  <a:gd name="connsiteY21" fmla="*/ 276989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21961 w 572535"/>
                  <a:gd name="connsiteY21" fmla="*/ 276989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67"/>
                  <a:gd name="connsiteY0" fmla="*/ 541090 h 734557"/>
                  <a:gd name="connsiteX1" fmla="*/ 301265 w 572567"/>
                  <a:gd name="connsiteY1" fmla="*/ 464401 h 734557"/>
                  <a:gd name="connsiteX2" fmla="*/ 195673 w 572567"/>
                  <a:gd name="connsiteY2" fmla="*/ 467876 h 734557"/>
                  <a:gd name="connsiteX3" fmla="*/ 143331 w 572567"/>
                  <a:gd name="connsiteY3" fmla="*/ 578823 h 734557"/>
                  <a:gd name="connsiteX4" fmla="*/ 226142 w 572567"/>
                  <a:gd name="connsiteY4" fmla="*/ 670141 h 734557"/>
                  <a:gd name="connsiteX5" fmla="*/ 344415 w 572567"/>
                  <a:gd name="connsiteY5" fmla="*/ 541090 h 734557"/>
                  <a:gd name="connsiteX6" fmla="*/ 10469 w 572567"/>
                  <a:gd name="connsiteY6" fmla="*/ 136967 h 734557"/>
                  <a:gd name="connsiteX7" fmla="*/ 111080 w 572567"/>
                  <a:gd name="connsiteY7" fmla="*/ 13057 h 734557"/>
                  <a:gd name="connsiteX8" fmla="*/ 254115 w 572567"/>
                  <a:gd name="connsiteY8" fmla="*/ 79966 h 734557"/>
                  <a:gd name="connsiteX9" fmla="*/ 135008 w 572567"/>
                  <a:gd name="connsiteY9" fmla="*/ 308478 h 734557"/>
                  <a:gd name="connsiteX10" fmla="*/ 372366 w 572567"/>
                  <a:gd name="connsiteY10" fmla="*/ 205234 h 734557"/>
                  <a:gd name="connsiteX11" fmla="*/ 542301 w 572567"/>
                  <a:gd name="connsiteY11" fmla="*/ 295362 h 734557"/>
                  <a:gd name="connsiteX12" fmla="*/ 564048 w 572567"/>
                  <a:gd name="connsiteY12" fmla="*/ 491025 h 734557"/>
                  <a:gd name="connsiteX13" fmla="*/ 458309 w 572567"/>
                  <a:gd name="connsiteY13" fmla="*/ 659851 h 734557"/>
                  <a:gd name="connsiteX14" fmla="*/ 240617 w 572567"/>
                  <a:gd name="connsiteY14" fmla="*/ 734482 h 734557"/>
                  <a:gd name="connsiteX15" fmla="*/ 98247 w 572567"/>
                  <a:gd name="connsiteY15" fmla="*/ 670515 h 734557"/>
                  <a:gd name="connsiteX16" fmla="*/ 67306 w 572567"/>
                  <a:gd name="connsiteY16" fmla="*/ 518686 h 734557"/>
                  <a:gd name="connsiteX17" fmla="*/ 181286 w 572567"/>
                  <a:gd name="connsiteY17" fmla="*/ 389360 h 734557"/>
                  <a:gd name="connsiteX18" fmla="*/ 384621 w 572567"/>
                  <a:gd name="connsiteY18" fmla="*/ 458130 h 734557"/>
                  <a:gd name="connsiteX19" fmla="*/ 272626 w 572567"/>
                  <a:gd name="connsiteY19" fmla="*/ 667779 h 734557"/>
                  <a:gd name="connsiteX20" fmla="*/ 476125 w 572567"/>
                  <a:gd name="connsiteY20" fmla="*/ 351798 h 734557"/>
                  <a:gd name="connsiteX21" fmla="*/ 321961 w 572567"/>
                  <a:gd name="connsiteY21" fmla="*/ 276989 h 734557"/>
                  <a:gd name="connsiteX22" fmla="*/ 120425 w 572567"/>
                  <a:gd name="connsiteY22" fmla="*/ 367642 h 734557"/>
                  <a:gd name="connsiteX23" fmla="*/ 80597 w 572567"/>
                  <a:gd name="connsiteY23" fmla="*/ 296226 h 734557"/>
                  <a:gd name="connsiteX24" fmla="*/ 182357 w 572567"/>
                  <a:gd name="connsiteY24" fmla="*/ 124185 h 734557"/>
                  <a:gd name="connsiteX25" fmla="*/ 133337 w 572567"/>
                  <a:gd name="connsiteY25" fmla="*/ 71939 h 734557"/>
                  <a:gd name="connsiteX26" fmla="*/ 50034 w 572567"/>
                  <a:gd name="connsiteY26" fmla="*/ 182598 h 734557"/>
                  <a:gd name="connsiteX27" fmla="*/ 10469 w 572567"/>
                  <a:gd name="connsiteY27" fmla="*/ 136967 h 734557"/>
                  <a:gd name="connsiteX0" fmla="*/ 344415 w 572907"/>
                  <a:gd name="connsiteY0" fmla="*/ 541090 h 734668"/>
                  <a:gd name="connsiteX1" fmla="*/ 301265 w 572907"/>
                  <a:gd name="connsiteY1" fmla="*/ 464401 h 734668"/>
                  <a:gd name="connsiteX2" fmla="*/ 195673 w 572907"/>
                  <a:gd name="connsiteY2" fmla="*/ 467876 h 734668"/>
                  <a:gd name="connsiteX3" fmla="*/ 143331 w 572907"/>
                  <a:gd name="connsiteY3" fmla="*/ 578823 h 734668"/>
                  <a:gd name="connsiteX4" fmla="*/ 226142 w 572907"/>
                  <a:gd name="connsiteY4" fmla="*/ 670141 h 734668"/>
                  <a:gd name="connsiteX5" fmla="*/ 344415 w 572907"/>
                  <a:gd name="connsiteY5" fmla="*/ 541090 h 734668"/>
                  <a:gd name="connsiteX6" fmla="*/ 10469 w 572907"/>
                  <a:gd name="connsiteY6" fmla="*/ 136967 h 734668"/>
                  <a:gd name="connsiteX7" fmla="*/ 111080 w 572907"/>
                  <a:gd name="connsiteY7" fmla="*/ 13057 h 734668"/>
                  <a:gd name="connsiteX8" fmla="*/ 254115 w 572907"/>
                  <a:gd name="connsiteY8" fmla="*/ 79966 h 734668"/>
                  <a:gd name="connsiteX9" fmla="*/ 135008 w 572907"/>
                  <a:gd name="connsiteY9" fmla="*/ 308478 h 734668"/>
                  <a:gd name="connsiteX10" fmla="*/ 372366 w 572907"/>
                  <a:gd name="connsiteY10" fmla="*/ 205234 h 734668"/>
                  <a:gd name="connsiteX11" fmla="*/ 542301 w 572907"/>
                  <a:gd name="connsiteY11" fmla="*/ 295362 h 734668"/>
                  <a:gd name="connsiteX12" fmla="*/ 564048 w 572907"/>
                  <a:gd name="connsiteY12" fmla="*/ 491025 h 734668"/>
                  <a:gd name="connsiteX13" fmla="*/ 453655 w 572907"/>
                  <a:gd name="connsiteY13" fmla="*/ 653221 h 734668"/>
                  <a:gd name="connsiteX14" fmla="*/ 240617 w 572907"/>
                  <a:gd name="connsiteY14" fmla="*/ 734482 h 734668"/>
                  <a:gd name="connsiteX15" fmla="*/ 98247 w 572907"/>
                  <a:gd name="connsiteY15" fmla="*/ 670515 h 734668"/>
                  <a:gd name="connsiteX16" fmla="*/ 67306 w 572907"/>
                  <a:gd name="connsiteY16" fmla="*/ 518686 h 734668"/>
                  <a:gd name="connsiteX17" fmla="*/ 181286 w 572907"/>
                  <a:gd name="connsiteY17" fmla="*/ 389360 h 734668"/>
                  <a:gd name="connsiteX18" fmla="*/ 384621 w 572907"/>
                  <a:gd name="connsiteY18" fmla="*/ 458130 h 734668"/>
                  <a:gd name="connsiteX19" fmla="*/ 272626 w 572907"/>
                  <a:gd name="connsiteY19" fmla="*/ 667779 h 734668"/>
                  <a:gd name="connsiteX20" fmla="*/ 476125 w 572907"/>
                  <a:gd name="connsiteY20" fmla="*/ 351798 h 734668"/>
                  <a:gd name="connsiteX21" fmla="*/ 321961 w 572907"/>
                  <a:gd name="connsiteY21" fmla="*/ 276989 h 734668"/>
                  <a:gd name="connsiteX22" fmla="*/ 120425 w 572907"/>
                  <a:gd name="connsiteY22" fmla="*/ 367642 h 734668"/>
                  <a:gd name="connsiteX23" fmla="*/ 80597 w 572907"/>
                  <a:gd name="connsiteY23" fmla="*/ 296226 h 734668"/>
                  <a:gd name="connsiteX24" fmla="*/ 182357 w 572907"/>
                  <a:gd name="connsiteY24" fmla="*/ 124185 h 734668"/>
                  <a:gd name="connsiteX25" fmla="*/ 133337 w 572907"/>
                  <a:gd name="connsiteY25" fmla="*/ 71939 h 734668"/>
                  <a:gd name="connsiteX26" fmla="*/ 50034 w 572907"/>
                  <a:gd name="connsiteY26" fmla="*/ 182598 h 734668"/>
                  <a:gd name="connsiteX27" fmla="*/ 10469 w 572907"/>
                  <a:gd name="connsiteY27" fmla="*/ 136967 h 73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572907" h="734668">
                    <a:moveTo>
                      <a:pt x="344415" y="541090"/>
                    </a:moveTo>
                    <a:cubicBezTo>
                      <a:pt x="340218" y="502066"/>
                      <a:pt x="326055" y="476603"/>
                      <a:pt x="301265" y="464401"/>
                    </a:cubicBezTo>
                    <a:cubicBezTo>
                      <a:pt x="276475" y="452199"/>
                      <a:pt x="243614" y="444261"/>
                      <a:pt x="195673" y="467876"/>
                    </a:cubicBezTo>
                    <a:cubicBezTo>
                      <a:pt x="161644" y="489072"/>
                      <a:pt x="143632" y="526103"/>
                      <a:pt x="143331" y="578823"/>
                    </a:cubicBezTo>
                    <a:cubicBezTo>
                      <a:pt x="148976" y="625849"/>
                      <a:pt x="170808" y="662232"/>
                      <a:pt x="226142" y="670141"/>
                    </a:cubicBezTo>
                    <a:cubicBezTo>
                      <a:pt x="313689" y="665477"/>
                      <a:pt x="349042" y="592624"/>
                      <a:pt x="344415" y="541090"/>
                    </a:cubicBezTo>
                    <a:close/>
                    <a:moveTo>
                      <a:pt x="10469" y="136967"/>
                    </a:moveTo>
                    <a:cubicBezTo>
                      <a:pt x="28875" y="117628"/>
                      <a:pt x="56785" y="37601"/>
                      <a:pt x="111080" y="13057"/>
                    </a:cubicBezTo>
                    <a:cubicBezTo>
                      <a:pt x="197747" y="-26121"/>
                      <a:pt x="250127" y="30729"/>
                      <a:pt x="254115" y="79966"/>
                    </a:cubicBezTo>
                    <a:cubicBezTo>
                      <a:pt x="258103" y="129203"/>
                      <a:pt x="188834" y="261322"/>
                      <a:pt x="135008" y="308478"/>
                    </a:cubicBezTo>
                    <a:cubicBezTo>
                      <a:pt x="191042" y="260060"/>
                      <a:pt x="304484" y="207420"/>
                      <a:pt x="372366" y="205234"/>
                    </a:cubicBezTo>
                    <a:cubicBezTo>
                      <a:pt x="440248" y="203048"/>
                      <a:pt x="507230" y="240282"/>
                      <a:pt x="542301" y="295362"/>
                    </a:cubicBezTo>
                    <a:cubicBezTo>
                      <a:pt x="577372" y="350442"/>
                      <a:pt x="578822" y="431382"/>
                      <a:pt x="564048" y="491025"/>
                    </a:cubicBezTo>
                    <a:cubicBezTo>
                      <a:pt x="549274" y="550668"/>
                      <a:pt x="507560" y="612645"/>
                      <a:pt x="453655" y="653221"/>
                    </a:cubicBezTo>
                    <a:cubicBezTo>
                      <a:pt x="399750" y="693797"/>
                      <a:pt x="299852" y="731600"/>
                      <a:pt x="240617" y="734482"/>
                    </a:cubicBezTo>
                    <a:cubicBezTo>
                      <a:pt x="181382" y="737364"/>
                      <a:pt x="127132" y="706481"/>
                      <a:pt x="98247" y="670515"/>
                    </a:cubicBezTo>
                    <a:cubicBezTo>
                      <a:pt x="69362" y="634549"/>
                      <a:pt x="53466" y="565545"/>
                      <a:pt x="67306" y="518686"/>
                    </a:cubicBezTo>
                    <a:cubicBezTo>
                      <a:pt x="81146" y="471827"/>
                      <a:pt x="119508" y="407133"/>
                      <a:pt x="181286" y="389360"/>
                    </a:cubicBezTo>
                    <a:cubicBezTo>
                      <a:pt x="255747" y="367938"/>
                      <a:pt x="350148" y="383543"/>
                      <a:pt x="384621" y="458130"/>
                    </a:cubicBezTo>
                    <a:cubicBezTo>
                      <a:pt x="413204" y="519973"/>
                      <a:pt x="376824" y="644084"/>
                      <a:pt x="272626" y="667779"/>
                    </a:cubicBezTo>
                    <a:cubicBezTo>
                      <a:pt x="488879" y="605031"/>
                      <a:pt x="506580" y="416285"/>
                      <a:pt x="476125" y="351798"/>
                    </a:cubicBezTo>
                    <a:cubicBezTo>
                      <a:pt x="448090" y="292436"/>
                      <a:pt x="398530" y="266836"/>
                      <a:pt x="321961" y="276989"/>
                    </a:cubicBezTo>
                    <a:cubicBezTo>
                      <a:pt x="252738" y="286168"/>
                      <a:pt x="160652" y="364436"/>
                      <a:pt x="120425" y="367642"/>
                    </a:cubicBezTo>
                    <a:cubicBezTo>
                      <a:pt x="80198" y="370848"/>
                      <a:pt x="55973" y="330088"/>
                      <a:pt x="80597" y="296226"/>
                    </a:cubicBezTo>
                    <a:cubicBezTo>
                      <a:pt x="115446" y="248303"/>
                      <a:pt x="173567" y="161566"/>
                      <a:pt x="182357" y="124185"/>
                    </a:cubicBezTo>
                    <a:cubicBezTo>
                      <a:pt x="191147" y="86804"/>
                      <a:pt x="154334" y="60095"/>
                      <a:pt x="133337" y="71939"/>
                    </a:cubicBezTo>
                    <a:cubicBezTo>
                      <a:pt x="101565" y="89861"/>
                      <a:pt x="70512" y="171760"/>
                      <a:pt x="50034" y="182598"/>
                    </a:cubicBezTo>
                    <a:cubicBezTo>
                      <a:pt x="29556" y="193436"/>
                      <a:pt x="-21999" y="171080"/>
                      <a:pt x="10469" y="136967"/>
                    </a:cubicBezTo>
                    <a:close/>
                  </a:path>
                </a:pathLst>
              </a:custGeom>
              <a:solidFill>
                <a:schemeClr val="tx1"/>
              </a:solidFill>
              <a:ln w="22225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5400" b="1" cap="none" spc="0" dirty="0">
                  <a:ln w="22225">
                    <a:noFill/>
                    <a:prstDash val="solid"/>
                  </a:ln>
                  <a:effectLst/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771A524E-B0D7-4CB7-A70E-4D461D1077CA}"/>
                </a:ext>
              </a:extLst>
            </p:cNvPr>
            <p:cNvGrpSpPr/>
            <p:nvPr/>
          </p:nvGrpSpPr>
          <p:grpSpPr>
            <a:xfrm rot="1800000">
              <a:off x="6167231" y="1142766"/>
              <a:ext cx="667378" cy="350513"/>
              <a:chOff x="6921820" y="1812100"/>
              <a:chExt cx="938393" cy="492853"/>
            </a:xfrm>
          </p:grpSpPr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id="{58920E9C-95C0-45AA-B640-40706A7BCBC0}"/>
                  </a:ext>
                </a:extLst>
              </p:cNvPr>
              <p:cNvSpPr/>
              <p:nvPr/>
            </p:nvSpPr>
            <p:spPr>
              <a:xfrm rot="18900000">
                <a:off x="6921820" y="1918097"/>
                <a:ext cx="134619" cy="38685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id="{A31F2D0B-DC14-4208-924D-FE2FBA78539C}"/>
                  </a:ext>
                </a:extLst>
              </p:cNvPr>
              <p:cNvSpPr/>
              <p:nvPr/>
            </p:nvSpPr>
            <p:spPr>
              <a:xfrm>
                <a:off x="7260648" y="1812100"/>
                <a:ext cx="134619" cy="38685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id="{DD94E2D9-F239-4A17-B82A-FF98D40D2622}"/>
                  </a:ext>
                </a:extLst>
              </p:cNvPr>
              <p:cNvSpPr/>
              <p:nvPr/>
            </p:nvSpPr>
            <p:spPr>
              <a:xfrm rot="2700000">
                <a:off x="7599475" y="1918098"/>
                <a:ext cx="134619" cy="38685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C246C4FA-572B-4BEB-8B44-256A6653CD0E}"/>
              </a:ext>
            </a:extLst>
          </p:cNvPr>
          <p:cNvSpPr/>
          <p:nvPr/>
        </p:nvSpPr>
        <p:spPr>
          <a:xfrm>
            <a:off x="4815088" y="3528168"/>
            <a:ext cx="285046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4000" dirty="0">
                <a:ln w="22225">
                  <a:noFill/>
                  <a:prstDash val="solid"/>
                </a:ln>
                <a:latin typeface="Segoe Print" panose="02000600000000000000" pitchFamily="2" charset="0"/>
                <a:ea typeface="02うつくし明朝体" panose="02000600000000000000" pitchFamily="50" charset="-128"/>
              </a:rPr>
              <a:t>Web</a:t>
            </a:r>
            <a:r>
              <a:rPr lang="ja-JP" altLang="en-US" sz="4000" b="1" dirty="0">
                <a:ln w="22225">
                  <a:noFill/>
                  <a:prstDash val="solid"/>
                </a:ln>
                <a:latin typeface="02うつくし明朝体" panose="02000600000000000000" pitchFamily="50" charset="-128"/>
                <a:ea typeface="02うつくし明朝体" panose="02000600000000000000" pitchFamily="50" charset="-128"/>
              </a:rPr>
              <a:t>ページ</a:t>
            </a:r>
            <a:endParaRPr lang="ja-JP" altLang="en-US" sz="4000" b="1" cap="none" spc="0" dirty="0">
              <a:ln w="22225">
                <a:noFill/>
                <a:prstDash val="solid"/>
              </a:ln>
              <a:effectLst/>
              <a:latin typeface="02うつくし明朝体" panose="02000600000000000000" pitchFamily="50" charset="-128"/>
              <a:ea typeface="02うつくし明朝体" panose="02000600000000000000" pitchFamily="50" charset="-128"/>
            </a:endParaRP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4A0C4CD6-E258-4CFD-9743-BF2A8F63FD40}"/>
              </a:ext>
            </a:extLst>
          </p:cNvPr>
          <p:cNvSpPr/>
          <p:nvPr/>
        </p:nvSpPr>
        <p:spPr>
          <a:xfrm>
            <a:off x="5083446" y="4105689"/>
            <a:ext cx="255711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3600" b="1" dirty="0">
                <a:ln w="22225">
                  <a:noFill/>
                  <a:prstDash val="solid"/>
                </a:ln>
                <a:latin typeface="02うつくし明朝体" panose="02000600000000000000" pitchFamily="50" charset="-128"/>
                <a:ea typeface="02うつくし明朝体" panose="02000600000000000000" pitchFamily="50" charset="-128"/>
              </a:rPr>
              <a:t>つくります</a:t>
            </a:r>
            <a:endParaRPr lang="ja-JP" altLang="en-US" sz="3600" b="1" cap="none" spc="0" dirty="0">
              <a:ln w="22225">
                <a:noFill/>
                <a:prstDash val="solid"/>
              </a:ln>
              <a:effectLst/>
              <a:latin typeface="02うつくし明朝体" panose="02000600000000000000" pitchFamily="50" charset="-128"/>
              <a:ea typeface="02うつくし明朝体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1078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図 39">
            <a:extLst>
              <a:ext uri="{FF2B5EF4-FFF2-40B4-BE49-F238E27FC236}">
                <a16:creationId xmlns:a16="http://schemas.microsoft.com/office/drawing/2014/main" id="{D508D79B-A448-4AD4-A96A-3676C81B84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952" y="409062"/>
            <a:ext cx="6651318" cy="5077338"/>
          </a:xfrm>
          <a:prstGeom prst="rect">
            <a:avLst/>
          </a:prstGeom>
        </p:spPr>
      </p:pic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4361600C-4FA6-4A82-974A-C7687535DE49}"/>
              </a:ext>
            </a:extLst>
          </p:cNvPr>
          <p:cNvSpPr/>
          <p:nvPr/>
        </p:nvSpPr>
        <p:spPr>
          <a:xfrm>
            <a:off x="2948783" y="2843211"/>
            <a:ext cx="1723549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ja-JP" altLang="en-US" sz="6000" cap="none" spc="0" dirty="0">
                <a:ln w="22225">
                  <a:noFill/>
                  <a:prstDash val="solid"/>
                </a:ln>
                <a:effectLst/>
                <a:latin typeface="02うつくし明朝体" panose="02000600000000000000" pitchFamily="50" charset="-128"/>
                <a:ea typeface="02うつくし明朝体" panose="02000600000000000000" pitchFamily="50" charset="-128"/>
              </a:rPr>
              <a:t>伝わ</a:t>
            </a:r>
          </a:p>
        </p:txBody>
      </p:sp>
      <p:grpSp>
        <p:nvGrpSpPr>
          <p:cNvPr id="42" name="グループ化 41">
            <a:extLst>
              <a:ext uri="{FF2B5EF4-FFF2-40B4-BE49-F238E27FC236}">
                <a16:creationId xmlns:a16="http://schemas.microsoft.com/office/drawing/2014/main" id="{F63A3ED8-8382-4E88-AE16-2936E88A1412}"/>
              </a:ext>
            </a:extLst>
          </p:cNvPr>
          <p:cNvGrpSpPr/>
          <p:nvPr/>
        </p:nvGrpSpPr>
        <p:grpSpPr>
          <a:xfrm>
            <a:off x="4794366" y="1616613"/>
            <a:ext cx="1470778" cy="2537468"/>
            <a:chOff x="5813164" y="1142766"/>
            <a:chExt cx="1070728" cy="1847280"/>
          </a:xfrm>
        </p:grpSpPr>
        <p:grpSp>
          <p:nvGrpSpPr>
            <p:cNvPr id="24" name="グループ化 23">
              <a:extLst>
                <a:ext uri="{FF2B5EF4-FFF2-40B4-BE49-F238E27FC236}">
                  <a16:creationId xmlns:a16="http://schemas.microsoft.com/office/drawing/2014/main" id="{AD6DB173-ABC0-4F6D-B962-6218CE0ACE7F}"/>
                </a:ext>
              </a:extLst>
            </p:cNvPr>
            <p:cNvGrpSpPr/>
            <p:nvPr/>
          </p:nvGrpSpPr>
          <p:grpSpPr>
            <a:xfrm rot="590551">
              <a:off x="5813164" y="1550504"/>
              <a:ext cx="1070728" cy="1439542"/>
              <a:chOff x="6824066" y="2437989"/>
              <a:chExt cx="1164806" cy="1566026"/>
            </a:xfrm>
          </p:grpSpPr>
          <p:sp>
            <p:nvSpPr>
              <p:cNvPr id="23" name="フリーフォーム: 図形 22">
                <a:extLst>
                  <a:ext uri="{FF2B5EF4-FFF2-40B4-BE49-F238E27FC236}">
                    <a16:creationId xmlns:a16="http://schemas.microsoft.com/office/drawing/2014/main" id="{18343CED-585C-41C6-A844-A48357AFBDBB}"/>
                  </a:ext>
                </a:extLst>
              </p:cNvPr>
              <p:cNvSpPr/>
              <p:nvPr/>
            </p:nvSpPr>
            <p:spPr>
              <a:xfrm>
                <a:off x="6844825" y="2528889"/>
                <a:ext cx="1018065" cy="1427291"/>
              </a:xfrm>
              <a:custGeom>
                <a:avLst/>
                <a:gdLst>
                  <a:gd name="connsiteX0" fmla="*/ 0 w 962025"/>
                  <a:gd name="connsiteY0" fmla="*/ 320675 h 1374775"/>
                  <a:gd name="connsiteX1" fmla="*/ 203200 w 962025"/>
                  <a:gd name="connsiteY1" fmla="*/ 0 h 1374775"/>
                  <a:gd name="connsiteX2" fmla="*/ 409575 w 962025"/>
                  <a:gd name="connsiteY2" fmla="*/ 98425 h 1374775"/>
                  <a:gd name="connsiteX3" fmla="*/ 296862 w 962025"/>
                  <a:gd name="connsiteY3" fmla="*/ 431800 h 1374775"/>
                  <a:gd name="connsiteX4" fmla="*/ 139700 w 962025"/>
                  <a:gd name="connsiteY4" fmla="*/ 547687 h 1374775"/>
                  <a:gd name="connsiteX5" fmla="*/ 139700 w 962025"/>
                  <a:gd name="connsiteY5" fmla="*/ 641350 h 1374775"/>
                  <a:gd name="connsiteX6" fmla="*/ 579437 w 962025"/>
                  <a:gd name="connsiteY6" fmla="*/ 436562 h 1374775"/>
                  <a:gd name="connsiteX7" fmla="*/ 923925 w 962025"/>
                  <a:gd name="connsiteY7" fmla="*/ 552450 h 1374775"/>
                  <a:gd name="connsiteX8" fmla="*/ 962025 w 962025"/>
                  <a:gd name="connsiteY8" fmla="*/ 889000 h 1374775"/>
                  <a:gd name="connsiteX9" fmla="*/ 784225 w 962025"/>
                  <a:gd name="connsiteY9" fmla="*/ 1228725 h 1374775"/>
                  <a:gd name="connsiteX10" fmla="*/ 508000 w 962025"/>
                  <a:gd name="connsiteY10" fmla="*/ 1374775 h 1374775"/>
                  <a:gd name="connsiteX11" fmla="*/ 265112 w 962025"/>
                  <a:gd name="connsiteY11" fmla="*/ 1368425 h 1374775"/>
                  <a:gd name="connsiteX12" fmla="*/ 104775 w 962025"/>
                  <a:gd name="connsiteY12" fmla="*/ 1160462 h 1374775"/>
                  <a:gd name="connsiteX13" fmla="*/ 0 w 962025"/>
                  <a:gd name="connsiteY13" fmla="*/ 320675 h 1374775"/>
                  <a:gd name="connsiteX0" fmla="*/ 0 w 962025"/>
                  <a:gd name="connsiteY0" fmla="*/ 320675 h 1374775"/>
                  <a:gd name="connsiteX1" fmla="*/ 203200 w 962025"/>
                  <a:gd name="connsiteY1" fmla="*/ 0 h 1374775"/>
                  <a:gd name="connsiteX2" fmla="*/ 409575 w 962025"/>
                  <a:gd name="connsiteY2" fmla="*/ 98425 h 1374775"/>
                  <a:gd name="connsiteX3" fmla="*/ 296862 w 962025"/>
                  <a:gd name="connsiteY3" fmla="*/ 431800 h 1374775"/>
                  <a:gd name="connsiteX4" fmla="*/ 139700 w 962025"/>
                  <a:gd name="connsiteY4" fmla="*/ 547687 h 1374775"/>
                  <a:gd name="connsiteX5" fmla="*/ 139700 w 962025"/>
                  <a:gd name="connsiteY5" fmla="*/ 641350 h 1374775"/>
                  <a:gd name="connsiteX6" fmla="*/ 579437 w 962025"/>
                  <a:gd name="connsiteY6" fmla="*/ 436562 h 1374775"/>
                  <a:gd name="connsiteX7" fmla="*/ 923925 w 962025"/>
                  <a:gd name="connsiteY7" fmla="*/ 552450 h 1374775"/>
                  <a:gd name="connsiteX8" fmla="*/ 962025 w 962025"/>
                  <a:gd name="connsiteY8" fmla="*/ 889000 h 1374775"/>
                  <a:gd name="connsiteX9" fmla="*/ 784225 w 962025"/>
                  <a:gd name="connsiteY9" fmla="*/ 1228725 h 1374775"/>
                  <a:gd name="connsiteX10" fmla="*/ 508000 w 962025"/>
                  <a:gd name="connsiteY10" fmla="*/ 1374775 h 1374775"/>
                  <a:gd name="connsiteX11" fmla="*/ 265112 w 962025"/>
                  <a:gd name="connsiteY11" fmla="*/ 1368425 h 1374775"/>
                  <a:gd name="connsiteX12" fmla="*/ 65088 w 962025"/>
                  <a:gd name="connsiteY12" fmla="*/ 1162049 h 1374775"/>
                  <a:gd name="connsiteX13" fmla="*/ 0 w 962025"/>
                  <a:gd name="connsiteY13" fmla="*/ 320675 h 1374775"/>
                  <a:gd name="connsiteX0" fmla="*/ 0 w 950912"/>
                  <a:gd name="connsiteY0" fmla="*/ 339725 h 1374775"/>
                  <a:gd name="connsiteX1" fmla="*/ 192087 w 950912"/>
                  <a:gd name="connsiteY1" fmla="*/ 0 h 1374775"/>
                  <a:gd name="connsiteX2" fmla="*/ 398462 w 950912"/>
                  <a:gd name="connsiteY2" fmla="*/ 98425 h 1374775"/>
                  <a:gd name="connsiteX3" fmla="*/ 285749 w 950912"/>
                  <a:gd name="connsiteY3" fmla="*/ 431800 h 1374775"/>
                  <a:gd name="connsiteX4" fmla="*/ 128587 w 950912"/>
                  <a:gd name="connsiteY4" fmla="*/ 547687 h 1374775"/>
                  <a:gd name="connsiteX5" fmla="*/ 128587 w 950912"/>
                  <a:gd name="connsiteY5" fmla="*/ 641350 h 1374775"/>
                  <a:gd name="connsiteX6" fmla="*/ 568324 w 950912"/>
                  <a:gd name="connsiteY6" fmla="*/ 436562 h 1374775"/>
                  <a:gd name="connsiteX7" fmla="*/ 912812 w 950912"/>
                  <a:gd name="connsiteY7" fmla="*/ 552450 h 1374775"/>
                  <a:gd name="connsiteX8" fmla="*/ 950912 w 950912"/>
                  <a:gd name="connsiteY8" fmla="*/ 889000 h 1374775"/>
                  <a:gd name="connsiteX9" fmla="*/ 773112 w 950912"/>
                  <a:gd name="connsiteY9" fmla="*/ 1228725 h 1374775"/>
                  <a:gd name="connsiteX10" fmla="*/ 496887 w 950912"/>
                  <a:gd name="connsiteY10" fmla="*/ 1374775 h 1374775"/>
                  <a:gd name="connsiteX11" fmla="*/ 253999 w 950912"/>
                  <a:gd name="connsiteY11" fmla="*/ 1368425 h 1374775"/>
                  <a:gd name="connsiteX12" fmla="*/ 53975 w 950912"/>
                  <a:gd name="connsiteY12" fmla="*/ 1162049 h 1374775"/>
                  <a:gd name="connsiteX13" fmla="*/ 0 w 950912"/>
                  <a:gd name="connsiteY13" fmla="*/ 339725 h 1374775"/>
                  <a:gd name="connsiteX0" fmla="*/ 5352 w 956264"/>
                  <a:gd name="connsiteY0" fmla="*/ 339725 h 1374775"/>
                  <a:gd name="connsiteX1" fmla="*/ 197439 w 956264"/>
                  <a:gd name="connsiteY1" fmla="*/ 0 h 1374775"/>
                  <a:gd name="connsiteX2" fmla="*/ 403814 w 956264"/>
                  <a:gd name="connsiteY2" fmla="*/ 98425 h 1374775"/>
                  <a:gd name="connsiteX3" fmla="*/ 291101 w 956264"/>
                  <a:gd name="connsiteY3" fmla="*/ 431800 h 1374775"/>
                  <a:gd name="connsiteX4" fmla="*/ 133939 w 956264"/>
                  <a:gd name="connsiteY4" fmla="*/ 547687 h 1374775"/>
                  <a:gd name="connsiteX5" fmla="*/ 133939 w 956264"/>
                  <a:gd name="connsiteY5" fmla="*/ 641350 h 1374775"/>
                  <a:gd name="connsiteX6" fmla="*/ 573676 w 956264"/>
                  <a:gd name="connsiteY6" fmla="*/ 436562 h 1374775"/>
                  <a:gd name="connsiteX7" fmla="*/ 918164 w 956264"/>
                  <a:gd name="connsiteY7" fmla="*/ 552450 h 1374775"/>
                  <a:gd name="connsiteX8" fmla="*/ 956264 w 956264"/>
                  <a:gd name="connsiteY8" fmla="*/ 889000 h 1374775"/>
                  <a:gd name="connsiteX9" fmla="*/ 778464 w 956264"/>
                  <a:gd name="connsiteY9" fmla="*/ 1228725 h 1374775"/>
                  <a:gd name="connsiteX10" fmla="*/ 502239 w 956264"/>
                  <a:gd name="connsiteY10" fmla="*/ 1374775 h 1374775"/>
                  <a:gd name="connsiteX11" fmla="*/ 259351 w 956264"/>
                  <a:gd name="connsiteY11" fmla="*/ 1368425 h 1374775"/>
                  <a:gd name="connsiteX12" fmla="*/ 59327 w 956264"/>
                  <a:gd name="connsiteY12" fmla="*/ 1162049 h 1374775"/>
                  <a:gd name="connsiteX13" fmla="*/ 5352 w 956264"/>
                  <a:gd name="connsiteY13" fmla="*/ 339725 h 1374775"/>
                  <a:gd name="connsiteX0" fmla="*/ 39450 w 990362"/>
                  <a:gd name="connsiteY0" fmla="*/ 339725 h 1374775"/>
                  <a:gd name="connsiteX1" fmla="*/ 231537 w 990362"/>
                  <a:gd name="connsiteY1" fmla="*/ 0 h 1374775"/>
                  <a:gd name="connsiteX2" fmla="*/ 437912 w 990362"/>
                  <a:gd name="connsiteY2" fmla="*/ 98425 h 1374775"/>
                  <a:gd name="connsiteX3" fmla="*/ 325199 w 990362"/>
                  <a:gd name="connsiteY3" fmla="*/ 431800 h 1374775"/>
                  <a:gd name="connsiteX4" fmla="*/ 168037 w 990362"/>
                  <a:gd name="connsiteY4" fmla="*/ 547687 h 1374775"/>
                  <a:gd name="connsiteX5" fmla="*/ 168037 w 990362"/>
                  <a:gd name="connsiteY5" fmla="*/ 641350 h 1374775"/>
                  <a:gd name="connsiteX6" fmla="*/ 607774 w 990362"/>
                  <a:gd name="connsiteY6" fmla="*/ 436562 h 1374775"/>
                  <a:gd name="connsiteX7" fmla="*/ 952262 w 990362"/>
                  <a:gd name="connsiteY7" fmla="*/ 552450 h 1374775"/>
                  <a:gd name="connsiteX8" fmla="*/ 990362 w 990362"/>
                  <a:gd name="connsiteY8" fmla="*/ 889000 h 1374775"/>
                  <a:gd name="connsiteX9" fmla="*/ 812562 w 990362"/>
                  <a:gd name="connsiteY9" fmla="*/ 1228725 h 1374775"/>
                  <a:gd name="connsiteX10" fmla="*/ 536337 w 990362"/>
                  <a:gd name="connsiteY10" fmla="*/ 1374775 h 1374775"/>
                  <a:gd name="connsiteX11" fmla="*/ 293449 w 990362"/>
                  <a:gd name="connsiteY11" fmla="*/ 1368425 h 1374775"/>
                  <a:gd name="connsiteX12" fmla="*/ 93425 w 990362"/>
                  <a:gd name="connsiteY12" fmla="*/ 1162049 h 1374775"/>
                  <a:gd name="connsiteX13" fmla="*/ 39450 w 990362"/>
                  <a:gd name="connsiteY13" fmla="*/ 339725 h 1374775"/>
                  <a:gd name="connsiteX0" fmla="*/ 27274 w 968661"/>
                  <a:gd name="connsiteY0" fmla="*/ 338137 h 1374775"/>
                  <a:gd name="connsiteX1" fmla="*/ 209836 w 968661"/>
                  <a:gd name="connsiteY1" fmla="*/ 0 h 1374775"/>
                  <a:gd name="connsiteX2" fmla="*/ 416211 w 968661"/>
                  <a:gd name="connsiteY2" fmla="*/ 98425 h 1374775"/>
                  <a:gd name="connsiteX3" fmla="*/ 303498 w 968661"/>
                  <a:gd name="connsiteY3" fmla="*/ 431800 h 1374775"/>
                  <a:gd name="connsiteX4" fmla="*/ 146336 w 968661"/>
                  <a:gd name="connsiteY4" fmla="*/ 547687 h 1374775"/>
                  <a:gd name="connsiteX5" fmla="*/ 146336 w 968661"/>
                  <a:gd name="connsiteY5" fmla="*/ 641350 h 1374775"/>
                  <a:gd name="connsiteX6" fmla="*/ 586073 w 968661"/>
                  <a:gd name="connsiteY6" fmla="*/ 436562 h 1374775"/>
                  <a:gd name="connsiteX7" fmla="*/ 930561 w 968661"/>
                  <a:gd name="connsiteY7" fmla="*/ 552450 h 1374775"/>
                  <a:gd name="connsiteX8" fmla="*/ 968661 w 968661"/>
                  <a:gd name="connsiteY8" fmla="*/ 889000 h 1374775"/>
                  <a:gd name="connsiteX9" fmla="*/ 790861 w 968661"/>
                  <a:gd name="connsiteY9" fmla="*/ 1228725 h 1374775"/>
                  <a:gd name="connsiteX10" fmla="*/ 514636 w 968661"/>
                  <a:gd name="connsiteY10" fmla="*/ 1374775 h 1374775"/>
                  <a:gd name="connsiteX11" fmla="*/ 271748 w 968661"/>
                  <a:gd name="connsiteY11" fmla="*/ 1368425 h 1374775"/>
                  <a:gd name="connsiteX12" fmla="*/ 71724 w 968661"/>
                  <a:gd name="connsiteY12" fmla="*/ 1162049 h 1374775"/>
                  <a:gd name="connsiteX13" fmla="*/ 27274 w 968661"/>
                  <a:gd name="connsiteY13" fmla="*/ 338137 h 1374775"/>
                  <a:gd name="connsiteX0" fmla="*/ 20152 w 1014130"/>
                  <a:gd name="connsiteY0" fmla="*/ 327981 h 1374775"/>
                  <a:gd name="connsiteX1" fmla="*/ 255305 w 1014130"/>
                  <a:gd name="connsiteY1" fmla="*/ 0 h 1374775"/>
                  <a:gd name="connsiteX2" fmla="*/ 461680 w 1014130"/>
                  <a:gd name="connsiteY2" fmla="*/ 98425 h 1374775"/>
                  <a:gd name="connsiteX3" fmla="*/ 348967 w 1014130"/>
                  <a:gd name="connsiteY3" fmla="*/ 431800 h 1374775"/>
                  <a:gd name="connsiteX4" fmla="*/ 191805 w 1014130"/>
                  <a:gd name="connsiteY4" fmla="*/ 547687 h 1374775"/>
                  <a:gd name="connsiteX5" fmla="*/ 191805 w 1014130"/>
                  <a:gd name="connsiteY5" fmla="*/ 641350 h 1374775"/>
                  <a:gd name="connsiteX6" fmla="*/ 631542 w 1014130"/>
                  <a:gd name="connsiteY6" fmla="*/ 436562 h 1374775"/>
                  <a:gd name="connsiteX7" fmla="*/ 976030 w 1014130"/>
                  <a:gd name="connsiteY7" fmla="*/ 552450 h 1374775"/>
                  <a:gd name="connsiteX8" fmla="*/ 1014130 w 1014130"/>
                  <a:gd name="connsiteY8" fmla="*/ 889000 h 1374775"/>
                  <a:gd name="connsiteX9" fmla="*/ 836330 w 1014130"/>
                  <a:gd name="connsiteY9" fmla="*/ 1228725 h 1374775"/>
                  <a:gd name="connsiteX10" fmla="*/ 560105 w 1014130"/>
                  <a:gd name="connsiteY10" fmla="*/ 1374775 h 1374775"/>
                  <a:gd name="connsiteX11" fmla="*/ 317217 w 1014130"/>
                  <a:gd name="connsiteY11" fmla="*/ 1368425 h 1374775"/>
                  <a:gd name="connsiteX12" fmla="*/ 117193 w 1014130"/>
                  <a:gd name="connsiteY12" fmla="*/ 1162049 h 1374775"/>
                  <a:gd name="connsiteX13" fmla="*/ 20152 w 1014130"/>
                  <a:gd name="connsiteY13" fmla="*/ 327981 h 1374775"/>
                  <a:gd name="connsiteX0" fmla="*/ 30452 w 1024430"/>
                  <a:gd name="connsiteY0" fmla="*/ 327981 h 1374775"/>
                  <a:gd name="connsiteX1" fmla="*/ 265605 w 1024430"/>
                  <a:gd name="connsiteY1" fmla="*/ 0 h 1374775"/>
                  <a:gd name="connsiteX2" fmla="*/ 471980 w 1024430"/>
                  <a:gd name="connsiteY2" fmla="*/ 98425 h 1374775"/>
                  <a:gd name="connsiteX3" fmla="*/ 359267 w 1024430"/>
                  <a:gd name="connsiteY3" fmla="*/ 431800 h 1374775"/>
                  <a:gd name="connsiteX4" fmla="*/ 202105 w 1024430"/>
                  <a:gd name="connsiteY4" fmla="*/ 547687 h 1374775"/>
                  <a:gd name="connsiteX5" fmla="*/ 202105 w 1024430"/>
                  <a:gd name="connsiteY5" fmla="*/ 641350 h 1374775"/>
                  <a:gd name="connsiteX6" fmla="*/ 641842 w 1024430"/>
                  <a:gd name="connsiteY6" fmla="*/ 436562 h 1374775"/>
                  <a:gd name="connsiteX7" fmla="*/ 986330 w 1024430"/>
                  <a:gd name="connsiteY7" fmla="*/ 552450 h 1374775"/>
                  <a:gd name="connsiteX8" fmla="*/ 1024430 w 1024430"/>
                  <a:gd name="connsiteY8" fmla="*/ 889000 h 1374775"/>
                  <a:gd name="connsiteX9" fmla="*/ 846630 w 1024430"/>
                  <a:gd name="connsiteY9" fmla="*/ 1228725 h 1374775"/>
                  <a:gd name="connsiteX10" fmla="*/ 570405 w 1024430"/>
                  <a:gd name="connsiteY10" fmla="*/ 1374775 h 1374775"/>
                  <a:gd name="connsiteX11" fmla="*/ 327517 w 1024430"/>
                  <a:gd name="connsiteY11" fmla="*/ 1368425 h 1374775"/>
                  <a:gd name="connsiteX12" fmla="*/ 35453 w 1024430"/>
                  <a:gd name="connsiteY12" fmla="*/ 1197299 h 1374775"/>
                  <a:gd name="connsiteX13" fmla="*/ 30452 w 1024430"/>
                  <a:gd name="connsiteY13" fmla="*/ 327981 h 1374775"/>
                  <a:gd name="connsiteX0" fmla="*/ 30452 w 1024430"/>
                  <a:gd name="connsiteY0" fmla="*/ 327981 h 1374775"/>
                  <a:gd name="connsiteX1" fmla="*/ 265605 w 1024430"/>
                  <a:gd name="connsiteY1" fmla="*/ 0 h 1374775"/>
                  <a:gd name="connsiteX2" fmla="*/ 471980 w 1024430"/>
                  <a:gd name="connsiteY2" fmla="*/ 98425 h 1374775"/>
                  <a:gd name="connsiteX3" fmla="*/ 359267 w 1024430"/>
                  <a:gd name="connsiteY3" fmla="*/ 431800 h 1374775"/>
                  <a:gd name="connsiteX4" fmla="*/ 202105 w 1024430"/>
                  <a:gd name="connsiteY4" fmla="*/ 547687 h 1374775"/>
                  <a:gd name="connsiteX5" fmla="*/ 202105 w 1024430"/>
                  <a:gd name="connsiteY5" fmla="*/ 641350 h 1374775"/>
                  <a:gd name="connsiteX6" fmla="*/ 641842 w 1024430"/>
                  <a:gd name="connsiteY6" fmla="*/ 436562 h 1374775"/>
                  <a:gd name="connsiteX7" fmla="*/ 986330 w 1024430"/>
                  <a:gd name="connsiteY7" fmla="*/ 552450 h 1374775"/>
                  <a:gd name="connsiteX8" fmla="*/ 1024430 w 1024430"/>
                  <a:gd name="connsiteY8" fmla="*/ 889000 h 1374775"/>
                  <a:gd name="connsiteX9" fmla="*/ 846630 w 1024430"/>
                  <a:gd name="connsiteY9" fmla="*/ 1228725 h 1374775"/>
                  <a:gd name="connsiteX10" fmla="*/ 570405 w 1024430"/>
                  <a:gd name="connsiteY10" fmla="*/ 1374775 h 1374775"/>
                  <a:gd name="connsiteX11" fmla="*/ 327517 w 1024430"/>
                  <a:gd name="connsiteY11" fmla="*/ 1368425 h 1374775"/>
                  <a:gd name="connsiteX12" fmla="*/ 35453 w 1024430"/>
                  <a:gd name="connsiteY12" fmla="*/ 1197299 h 1374775"/>
                  <a:gd name="connsiteX13" fmla="*/ 30452 w 1024430"/>
                  <a:gd name="connsiteY13" fmla="*/ 327981 h 1374775"/>
                  <a:gd name="connsiteX0" fmla="*/ 31237 w 1025215"/>
                  <a:gd name="connsiteY0" fmla="*/ 327981 h 1399946"/>
                  <a:gd name="connsiteX1" fmla="*/ 266390 w 1025215"/>
                  <a:gd name="connsiteY1" fmla="*/ 0 h 1399946"/>
                  <a:gd name="connsiteX2" fmla="*/ 472765 w 1025215"/>
                  <a:gd name="connsiteY2" fmla="*/ 98425 h 1399946"/>
                  <a:gd name="connsiteX3" fmla="*/ 360052 w 1025215"/>
                  <a:gd name="connsiteY3" fmla="*/ 431800 h 1399946"/>
                  <a:gd name="connsiteX4" fmla="*/ 202890 w 1025215"/>
                  <a:gd name="connsiteY4" fmla="*/ 547687 h 1399946"/>
                  <a:gd name="connsiteX5" fmla="*/ 202890 w 1025215"/>
                  <a:gd name="connsiteY5" fmla="*/ 641350 h 1399946"/>
                  <a:gd name="connsiteX6" fmla="*/ 642627 w 1025215"/>
                  <a:gd name="connsiteY6" fmla="*/ 436562 h 1399946"/>
                  <a:gd name="connsiteX7" fmla="*/ 987115 w 1025215"/>
                  <a:gd name="connsiteY7" fmla="*/ 552450 h 1399946"/>
                  <a:gd name="connsiteX8" fmla="*/ 1025215 w 1025215"/>
                  <a:gd name="connsiteY8" fmla="*/ 889000 h 1399946"/>
                  <a:gd name="connsiteX9" fmla="*/ 847415 w 1025215"/>
                  <a:gd name="connsiteY9" fmla="*/ 1228725 h 1399946"/>
                  <a:gd name="connsiteX10" fmla="*/ 571190 w 1025215"/>
                  <a:gd name="connsiteY10" fmla="*/ 1374775 h 1399946"/>
                  <a:gd name="connsiteX11" fmla="*/ 340717 w 1025215"/>
                  <a:gd name="connsiteY11" fmla="*/ 1399573 h 1399946"/>
                  <a:gd name="connsiteX12" fmla="*/ 36238 w 1025215"/>
                  <a:gd name="connsiteY12" fmla="*/ 1197299 h 1399946"/>
                  <a:gd name="connsiteX13" fmla="*/ 31237 w 1025215"/>
                  <a:gd name="connsiteY13" fmla="*/ 327981 h 1399946"/>
                  <a:gd name="connsiteX0" fmla="*/ 31237 w 1025215"/>
                  <a:gd name="connsiteY0" fmla="*/ 327981 h 1399946"/>
                  <a:gd name="connsiteX1" fmla="*/ 266390 w 1025215"/>
                  <a:gd name="connsiteY1" fmla="*/ 0 h 1399946"/>
                  <a:gd name="connsiteX2" fmla="*/ 472765 w 1025215"/>
                  <a:gd name="connsiteY2" fmla="*/ 98425 h 1399946"/>
                  <a:gd name="connsiteX3" fmla="*/ 360052 w 1025215"/>
                  <a:gd name="connsiteY3" fmla="*/ 431800 h 1399946"/>
                  <a:gd name="connsiteX4" fmla="*/ 202890 w 1025215"/>
                  <a:gd name="connsiteY4" fmla="*/ 547687 h 1399946"/>
                  <a:gd name="connsiteX5" fmla="*/ 202890 w 1025215"/>
                  <a:gd name="connsiteY5" fmla="*/ 641350 h 1399946"/>
                  <a:gd name="connsiteX6" fmla="*/ 642627 w 1025215"/>
                  <a:gd name="connsiteY6" fmla="*/ 436562 h 1399946"/>
                  <a:gd name="connsiteX7" fmla="*/ 987115 w 1025215"/>
                  <a:gd name="connsiteY7" fmla="*/ 552450 h 1399946"/>
                  <a:gd name="connsiteX8" fmla="*/ 1025215 w 1025215"/>
                  <a:gd name="connsiteY8" fmla="*/ 889000 h 1399946"/>
                  <a:gd name="connsiteX9" fmla="*/ 847415 w 1025215"/>
                  <a:gd name="connsiteY9" fmla="*/ 1228725 h 1399946"/>
                  <a:gd name="connsiteX10" fmla="*/ 571190 w 1025215"/>
                  <a:gd name="connsiteY10" fmla="*/ 1374775 h 1399946"/>
                  <a:gd name="connsiteX11" fmla="*/ 340717 w 1025215"/>
                  <a:gd name="connsiteY11" fmla="*/ 1399573 h 1399946"/>
                  <a:gd name="connsiteX12" fmla="*/ 36238 w 1025215"/>
                  <a:gd name="connsiteY12" fmla="*/ 1197299 h 1399946"/>
                  <a:gd name="connsiteX13" fmla="*/ 31237 w 1025215"/>
                  <a:gd name="connsiteY13" fmla="*/ 327981 h 1399946"/>
                  <a:gd name="connsiteX0" fmla="*/ 31237 w 1025215"/>
                  <a:gd name="connsiteY0" fmla="*/ 327981 h 1431084"/>
                  <a:gd name="connsiteX1" fmla="*/ 266390 w 1025215"/>
                  <a:gd name="connsiteY1" fmla="*/ 0 h 1431084"/>
                  <a:gd name="connsiteX2" fmla="*/ 472765 w 1025215"/>
                  <a:gd name="connsiteY2" fmla="*/ 98425 h 1431084"/>
                  <a:gd name="connsiteX3" fmla="*/ 360052 w 1025215"/>
                  <a:gd name="connsiteY3" fmla="*/ 431800 h 1431084"/>
                  <a:gd name="connsiteX4" fmla="*/ 202890 w 1025215"/>
                  <a:gd name="connsiteY4" fmla="*/ 547687 h 1431084"/>
                  <a:gd name="connsiteX5" fmla="*/ 202890 w 1025215"/>
                  <a:gd name="connsiteY5" fmla="*/ 641350 h 1431084"/>
                  <a:gd name="connsiteX6" fmla="*/ 642627 w 1025215"/>
                  <a:gd name="connsiteY6" fmla="*/ 436562 h 1431084"/>
                  <a:gd name="connsiteX7" fmla="*/ 987115 w 1025215"/>
                  <a:gd name="connsiteY7" fmla="*/ 552450 h 1431084"/>
                  <a:gd name="connsiteX8" fmla="*/ 1025215 w 1025215"/>
                  <a:gd name="connsiteY8" fmla="*/ 889000 h 1431084"/>
                  <a:gd name="connsiteX9" fmla="*/ 847415 w 1025215"/>
                  <a:gd name="connsiteY9" fmla="*/ 1228725 h 1431084"/>
                  <a:gd name="connsiteX10" fmla="*/ 593588 w 1025215"/>
                  <a:gd name="connsiteY10" fmla="*/ 1412956 h 1431084"/>
                  <a:gd name="connsiteX11" fmla="*/ 340717 w 1025215"/>
                  <a:gd name="connsiteY11" fmla="*/ 1399573 h 1431084"/>
                  <a:gd name="connsiteX12" fmla="*/ 36238 w 1025215"/>
                  <a:gd name="connsiteY12" fmla="*/ 1197299 h 1431084"/>
                  <a:gd name="connsiteX13" fmla="*/ 31237 w 1025215"/>
                  <a:gd name="connsiteY13" fmla="*/ 327981 h 1431084"/>
                  <a:gd name="connsiteX0" fmla="*/ 31237 w 1025215"/>
                  <a:gd name="connsiteY0" fmla="*/ 327981 h 1424508"/>
                  <a:gd name="connsiteX1" fmla="*/ 266390 w 1025215"/>
                  <a:gd name="connsiteY1" fmla="*/ 0 h 1424508"/>
                  <a:gd name="connsiteX2" fmla="*/ 472765 w 1025215"/>
                  <a:gd name="connsiteY2" fmla="*/ 98425 h 1424508"/>
                  <a:gd name="connsiteX3" fmla="*/ 360052 w 1025215"/>
                  <a:gd name="connsiteY3" fmla="*/ 431800 h 1424508"/>
                  <a:gd name="connsiteX4" fmla="*/ 202890 w 1025215"/>
                  <a:gd name="connsiteY4" fmla="*/ 547687 h 1424508"/>
                  <a:gd name="connsiteX5" fmla="*/ 202890 w 1025215"/>
                  <a:gd name="connsiteY5" fmla="*/ 641350 h 1424508"/>
                  <a:gd name="connsiteX6" fmla="*/ 642627 w 1025215"/>
                  <a:gd name="connsiteY6" fmla="*/ 436562 h 1424508"/>
                  <a:gd name="connsiteX7" fmla="*/ 987115 w 1025215"/>
                  <a:gd name="connsiteY7" fmla="*/ 552450 h 1424508"/>
                  <a:gd name="connsiteX8" fmla="*/ 1025215 w 1025215"/>
                  <a:gd name="connsiteY8" fmla="*/ 889000 h 1424508"/>
                  <a:gd name="connsiteX9" fmla="*/ 847415 w 1025215"/>
                  <a:gd name="connsiteY9" fmla="*/ 1228725 h 1424508"/>
                  <a:gd name="connsiteX10" fmla="*/ 593588 w 1025215"/>
                  <a:gd name="connsiteY10" fmla="*/ 1412956 h 1424508"/>
                  <a:gd name="connsiteX11" fmla="*/ 340717 w 1025215"/>
                  <a:gd name="connsiteY11" fmla="*/ 1399573 h 1424508"/>
                  <a:gd name="connsiteX12" fmla="*/ 36238 w 1025215"/>
                  <a:gd name="connsiteY12" fmla="*/ 1197299 h 1424508"/>
                  <a:gd name="connsiteX13" fmla="*/ 31237 w 1025215"/>
                  <a:gd name="connsiteY13" fmla="*/ 327981 h 1424508"/>
                  <a:gd name="connsiteX0" fmla="*/ 33074 w 1027052"/>
                  <a:gd name="connsiteY0" fmla="*/ 327981 h 1420509"/>
                  <a:gd name="connsiteX1" fmla="*/ 268227 w 1027052"/>
                  <a:gd name="connsiteY1" fmla="*/ 0 h 1420509"/>
                  <a:gd name="connsiteX2" fmla="*/ 474602 w 1027052"/>
                  <a:gd name="connsiteY2" fmla="*/ 98425 h 1420509"/>
                  <a:gd name="connsiteX3" fmla="*/ 361889 w 1027052"/>
                  <a:gd name="connsiteY3" fmla="*/ 431800 h 1420509"/>
                  <a:gd name="connsiteX4" fmla="*/ 204727 w 1027052"/>
                  <a:gd name="connsiteY4" fmla="*/ 547687 h 1420509"/>
                  <a:gd name="connsiteX5" fmla="*/ 204727 w 1027052"/>
                  <a:gd name="connsiteY5" fmla="*/ 641350 h 1420509"/>
                  <a:gd name="connsiteX6" fmla="*/ 644464 w 1027052"/>
                  <a:gd name="connsiteY6" fmla="*/ 436562 h 1420509"/>
                  <a:gd name="connsiteX7" fmla="*/ 988952 w 1027052"/>
                  <a:gd name="connsiteY7" fmla="*/ 552450 h 1420509"/>
                  <a:gd name="connsiteX8" fmla="*/ 1027052 w 1027052"/>
                  <a:gd name="connsiteY8" fmla="*/ 889000 h 1420509"/>
                  <a:gd name="connsiteX9" fmla="*/ 849252 w 1027052"/>
                  <a:gd name="connsiteY9" fmla="*/ 1228725 h 1420509"/>
                  <a:gd name="connsiteX10" fmla="*/ 595425 w 1027052"/>
                  <a:gd name="connsiteY10" fmla="*/ 1412956 h 1420509"/>
                  <a:gd name="connsiteX11" fmla="*/ 371116 w 1027052"/>
                  <a:gd name="connsiteY11" fmla="*/ 1382349 h 1420509"/>
                  <a:gd name="connsiteX12" fmla="*/ 38075 w 1027052"/>
                  <a:gd name="connsiteY12" fmla="*/ 1197299 h 1420509"/>
                  <a:gd name="connsiteX13" fmla="*/ 33074 w 1027052"/>
                  <a:gd name="connsiteY13" fmla="*/ 327981 h 1420509"/>
                  <a:gd name="connsiteX0" fmla="*/ 29308 w 1023286"/>
                  <a:gd name="connsiteY0" fmla="*/ 327981 h 1427215"/>
                  <a:gd name="connsiteX1" fmla="*/ 264461 w 1023286"/>
                  <a:gd name="connsiteY1" fmla="*/ 0 h 1427215"/>
                  <a:gd name="connsiteX2" fmla="*/ 470836 w 1023286"/>
                  <a:gd name="connsiteY2" fmla="*/ 98425 h 1427215"/>
                  <a:gd name="connsiteX3" fmla="*/ 358123 w 1023286"/>
                  <a:gd name="connsiteY3" fmla="*/ 431800 h 1427215"/>
                  <a:gd name="connsiteX4" fmla="*/ 200961 w 1023286"/>
                  <a:gd name="connsiteY4" fmla="*/ 547687 h 1427215"/>
                  <a:gd name="connsiteX5" fmla="*/ 200961 w 1023286"/>
                  <a:gd name="connsiteY5" fmla="*/ 641350 h 1427215"/>
                  <a:gd name="connsiteX6" fmla="*/ 640698 w 1023286"/>
                  <a:gd name="connsiteY6" fmla="*/ 436562 h 1427215"/>
                  <a:gd name="connsiteX7" fmla="*/ 985186 w 1023286"/>
                  <a:gd name="connsiteY7" fmla="*/ 552450 h 1427215"/>
                  <a:gd name="connsiteX8" fmla="*/ 1023286 w 1023286"/>
                  <a:gd name="connsiteY8" fmla="*/ 889000 h 1427215"/>
                  <a:gd name="connsiteX9" fmla="*/ 845486 w 1023286"/>
                  <a:gd name="connsiteY9" fmla="*/ 1228725 h 1427215"/>
                  <a:gd name="connsiteX10" fmla="*/ 591659 w 1023286"/>
                  <a:gd name="connsiteY10" fmla="*/ 1412956 h 1427215"/>
                  <a:gd name="connsiteX11" fmla="*/ 367350 w 1023286"/>
                  <a:gd name="connsiteY11" fmla="*/ 1382349 h 1427215"/>
                  <a:gd name="connsiteX12" fmla="*/ 40924 w 1023286"/>
                  <a:gd name="connsiteY12" fmla="*/ 1124287 h 1427215"/>
                  <a:gd name="connsiteX13" fmla="*/ 29308 w 1023286"/>
                  <a:gd name="connsiteY13" fmla="*/ 327981 h 1427215"/>
                  <a:gd name="connsiteX0" fmla="*/ 24086 w 1018064"/>
                  <a:gd name="connsiteY0" fmla="*/ 327981 h 1427291"/>
                  <a:gd name="connsiteX1" fmla="*/ 259239 w 1018064"/>
                  <a:gd name="connsiteY1" fmla="*/ 0 h 1427291"/>
                  <a:gd name="connsiteX2" fmla="*/ 465614 w 1018064"/>
                  <a:gd name="connsiteY2" fmla="*/ 98425 h 1427291"/>
                  <a:gd name="connsiteX3" fmla="*/ 352901 w 1018064"/>
                  <a:gd name="connsiteY3" fmla="*/ 431800 h 1427291"/>
                  <a:gd name="connsiteX4" fmla="*/ 195739 w 1018064"/>
                  <a:gd name="connsiteY4" fmla="*/ 547687 h 1427291"/>
                  <a:gd name="connsiteX5" fmla="*/ 195739 w 1018064"/>
                  <a:gd name="connsiteY5" fmla="*/ 641350 h 1427291"/>
                  <a:gd name="connsiteX6" fmla="*/ 635476 w 1018064"/>
                  <a:gd name="connsiteY6" fmla="*/ 436562 h 1427291"/>
                  <a:gd name="connsiteX7" fmla="*/ 979964 w 1018064"/>
                  <a:gd name="connsiteY7" fmla="*/ 552450 h 1427291"/>
                  <a:gd name="connsiteX8" fmla="*/ 1018064 w 1018064"/>
                  <a:gd name="connsiteY8" fmla="*/ 889000 h 1427291"/>
                  <a:gd name="connsiteX9" fmla="*/ 840264 w 1018064"/>
                  <a:gd name="connsiteY9" fmla="*/ 1228725 h 1427291"/>
                  <a:gd name="connsiteX10" fmla="*/ 586437 w 1018064"/>
                  <a:gd name="connsiteY10" fmla="*/ 1412956 h 1427291"/>
                  <a:gd name="connsiteX11" fmla="*/ 362128 w 1018064"/>
                  <a:gd name="connsiteY11" fmla="*/ 1382349 h 1427291"/>
                  <a:gd name="connsiteX12" fmla="*/ 45912 w 1018064"/>
                  <a:gd name="connsiteY12" fmla="*/ 1122517 h 1427291"/>
                  <a:gd name="connsiteX13" fmla="*/ 24086 w 1018064"/>
                  <a:gd name="connsiteY13" fmla="*/ 327981 h 1427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18064" h="1427291">
                    <a:moveTo>
                      <a:pt x="24086" y="327981"/>
                    </a:moveTo>
                    <a:cubicBezTo>
                      <a:pt x="59641" y="140895"/>
                      <a:pt x="195210" y="113242"/>
                      <a:pt x="259239" y="0"/>
                    </a:cubicBezTo>
                    <a:lnTo>
                      <a:pt x="465614" y="98425"/>
                    </a:lnTo>
                    <a:lnTo>
                      <a:pt x="352901" y="431800"/>
                    </a:lnTo>
                    <a:lnTo>
                      <a:pt x="195739" y="547687"/>
                    </a:lnTo>
                    <a:lnTo>
                      <a:pt x="195739" y="641350"/>
                    </a:lnTo>
                    <a:lnTo>
                      <a:pt x="635476" y="436562"/>
                    </a:lnTo>
                    <a:lnTo>
                      <a:pt x="979964" y="552450"/>
                    </a:lnTo>
                    <a:lnTo>
                      <a:pt x="1018064" y="889000"/>
                    </a:lnTo>
                    <a:lnTo>
                      <a:pt x="840264" y="1228725"/>
                    </a:lnTo>
                    <a:cubicBezTo>
                      <a:pt x="748189" y="1277408"/>
                      <a:pt x="666126" y="1387352"/>
                      <a:pt x="586437" y="1412956"/>
                    </a:cubicBezTo>
                    <a:cubicBezTo>
                      <a:pt x="506748" y="1438560"/>
                      <a:pt x="452215" y="1430755"/>
                      <a:pt x="362128" y="1382349"/>
                    </a:cubicBezTo>
                    <a:cubicBezTo>
                      <a:pt x="272041" y="1333943"/>
                      <a:pt x="102252" y="1298245"/>
                      <a:pt x="45912" y="1122517"/>
                    </a:cubicBezTo>
                    <a:cubicBezTo>
                      <a:pt x="-10428" y="946789"/>
                      <a:pt x="-11469" y="515067"/>
                      <a:pt x="24086" y="327981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" name="フリーフォーム: 図形 14">
                <a:extLst>
                  <a:ext uri="{FF2B5EF4-FFF2-40B4-BE49-F238E27FC236}">
                    <a16:creationId xmlns:a16="http://schemas.microsoft.com/office/drawing/2014/main" id="{2DCED005-9CD0-4E9A-B6C6-7C7F3E21D310}"/>
                  </a:ext>
                </a:extLst>
              </p:cNvPr>
              <p:cNvSpPr/>
              <p:nvPr/>
            </p:nvSpPr>
            <p:spPr>
              <a:xfrm>
                <a:off x="6824066" y="2437989"/>
                <a:ext cx="1164806" cy="1566026"/>
              </a:xfrm>
              <a:custGeom>
                <a:avLst/>
                <a:gdLst>
                  <a:gd name="connsiteX0" fmla="*/ 240432 w 584336"/>
                  <a:gd name="connsiteY0" fmla="*/ 546671 h 690662"/>
                  <a:gd name="connsiteX1" fmla="*/ 210629 w 584336"/>
                  <a:gd name="connsiteY1" fmla="*/ 555880 h 690662"/>
                  <a:gd name="connsiteX2" fmla="*/ 197569 w 584336"/>
                  <a:gd name="connsiteY2" fmla="*/ 579823 h 690662"/>
                  <a:gd name="connsiteX3" fmla="*/ 283964 w 584336"/>
                  <a:gd name="connsiteY3" fmla="*/ 616657 h 690662"/>
                  <a:gd name="connsiteX4" fmla="*/ 319794 w 584336"/>
                  <a:gd name="connsiteY4" fmla="*/ 614983 h 690662"/>
                  <a:gd name="connsiteX5" fmla="*/ 240432 w 584336"/>
                  <a:gd name="connsiteY5" fmla="*/ 546671 h 690662"/>
                  <a:gd name="connsiteX6" fmla="*/ 66638 w 584336"/>
                  <a:gd name="connsiteY6" fmla="*/ 125413 h 690662"/>
                  <a:gd name="connsiteX7" fmla="*/ 275890 w 584336"/>
                  <a:gd name="connsiteY7" fmla="*/ 0 h 690662"/>
                  <a:gd name="connsiteX8" fmla="*/ 519373 w 584336"/>
                  <a:gd name="connsiteY8" fmla="*/ 176982 h 690662"/>
                  <a:gd name="connsiteX9" fmla="*/ 304726 w 584336"/>
                  <a:gd name="connsiteY9" fmla="*/ 322982 h 690662"/>
                  <a:gd name="connsiteX10" fmla="*/ 373707 w 584336"/>
                  <a:gd name="connsiteY10" fmla="*/ 312267 h 690662"/>
                  <a:gd name="connsiteX11" fmla="*/ 528414 w 584336"/>
                  <a:gd name="connsiteY11" fmla="*/ 357306 h 690662"/>
                  <a:gd name="connsiteX12" fmla="*/ 584336 w 584336"/>
                  <a:gd name="connsiteY12" fmla="*/ 486730 h 690662"/>
                  <a:gd name="connsiteX13" fmla="*/ 505141 w 584336"/>
                  <a:gd name="connsiteY13" fmla="*/ 637921 h 690662"/>
                  <a:gd name="connsiteX14" fmla="*/ 296689 w 584336"/>
                  <a:gd name="connsiteY14" fmla="*/ 690662 h 690662"/>
                  <a:gd name="connsiteX15" fmla="*/ 161237 w 584336"/>
                  <a:gd name="connsiteY15" fmla="*/ 662534 h 690662"/>
                  <a:gd name="connsiteX16" fmla="*/ 111175 w 584336"/>
                  <a:gd name="connsiteY16" fmla="*/ 580157 h 690662"/>
                  <a:gd name="connsiteX17" fmla="*/ 153870 w 584336"/>
                  <a:gd name="connsiteY17" fmla="*/ 506320 h 690662"/>
                  <a:gd name="connsiteX18" fmla="*/ 247129 w 584336"/>
                  <a:gd name="connsiteY18" fmla="*/ 476350 h 690662"/>
                  <a:gd name="connsiteX19" fmla="*/ 406189 w 584336"/>
                  <a:gd name="connsiteY19" fmla="*/ 592882 h 690662"/>
                  <a:gd name="connsiteX20" fmla="*/ 487896 w 584336"/>
                  <a:gd name="connsiteY20" fmla="*/ 490414 h 690662"/>
                  <a:gd name="connsiteX21" fmla="*/ 447545 w 584336"/>
                  <a:gd name="connsiteY21" fmla="*/ 411889 h 690662"/>
                  <a:gd name="connsiteX22" fmla="*/ 345914 w 584336"/>
                  <a:gd name="connsiteY22" fmla="*/ 383258 h 690662"/>
                  <a:gd name="connsiteX23" fmla="*/ 337542 w 584336"/>
                  <a:gd name="connsiteY23" fmla="*/ 383258 h 690662"/>
                  <a:gd name="connsiteX24" fmla="*/ 274755 w 584336"/>
                  <a:gd name="connsiteY24" fmla="*/ 392299 h 690662"/>
                  <a:gd name="connsiteX25" fmla="*/ 207113 w 584336"/>
                  <a:gd name="connsiteY25" fmla="*/ 415739 h 690662"/>
                  <a:gd name="connsiteX26" fmla="*/ 153870 w 584336"/>
                  <a:gd name="connsiteY26" fmla="*/ 444538 h 690662"/>
                  <a:gd name="connsiteX27" fmla="*/ 53578 w 584336"/>
                  <a:gd name="connsiteY27" fmla="*/ 517203 h 690662"/>
                  <a:gd name="connsiteX28" fmla="*/ 0 w 584336"/>
                  <a:gd name="connsiteY28" fmla="*/ 449896 h 690662"/>
                  <a:gd name="connsiteX29" fmla="*/ 349932 w 584336"/>
                  <a:gd name="connsiteY29" fmla="*/ 203771 h 690662"/>
                  <a:gd name="connsiteX30" fmla="*/ 66638 w 584336"/>
                  <a:gd name="connsiteY30" fmla="*/ 203771 h 690662"/>
                  <a:gd name="connsiteX31" fmla="*/ 66638 w 584336"/>
                  <a:gd name="connsiteY31" fmla="*/ 125413 h 690662"/>
                  <a:gd name="connsiteX0" fmla="*/ 240432 w 584336"/>
                  <a:gd name="connsiteY0" fmla="*/ 546671 h 690662"/>
                  <a:gd name="connsiteX1" fmla="*/ 210629 w 584336"/>
                  <a:gd name="connsiteY1" fmla="*/ 555880 h 690662"/>
                  <a:gd name="connsiteX2" fmla="*/ 197569 w 584336"/>
                  <a:gd name="connsiteY2" fmla="*/ 579823 h 690662"/>
                  <a:gd name="connsiteX3" fmla="*/ 283964 w 584336"/>
                  <a:gd name="connsiteY3" fmla="*/ 616657 h 690662"/>
                  <a:gd name="connsiteX4" fmla="*/ 319794 w 584336"/>
                  <a:gd name="connsiteY4" fmla="*/ 614983 h 690662"/>
                  <a:gd name="connsiteX5" fmla="*/ 240432 w 584336"/>
                  <a:gd name="connsiteY5" fmla="*/ 546671 h 690662"/>
                  <a:gd name="connsiteX6" fmla="*/ 66638 w 584336"/>
                  <a:gd name="connsiteY6" fmla="*/ 125413 h 690662"/>
                  <a:gd name="connsiteX7" fmla="*/ 275890 w 584336"/>
                  <a:gd name="connsiteY7" fmla="*/ 0 h 690662"/>
                  <a:gd name="connsiteX8" fmla="*/ 335223 w 584336"/>
                  <a:gd name="connsiteY8" fmla="*/ 40457 h 690662"/>
                  <a:gd name="connsiteX9" fmla="*/ 304726 w 584336"/>
                  <a:gd name="connsiteY9" fmla="*/ 322982 h 690662"/>
                  <a:gd name="connsiteX10" fmla="*/ 373707 w 584336"/>
                  <a:gd name="connsiteY10" fmla="*/ 312267 h 690662"/>
                  <a:gd name="connsiteX11" fmla="*/ 528414 w 584336"/>
                  <a:gd name="connsiteY11" fmla="*/ 357306 h 690662"/>
                  <a:gd name="connsiteX12" fmla="*/ 584336 w 584336"/>
                  <a:gd name="connsiteY12" fmla="*/ 486730 h 690662"/>
                  <a:gd name="connsiteX13" fmla="*/ 505141 w 584336"/>
                  <a:gd name="connsiteY13" fmla="*/ 637921 h 690662"/>
                  <a:gd name="connsiteX14" fmla="*/ 296689 w 584336"/>
                  <a:gd name="connsiteY14" fmla="*/ 690662 h 690662"/>
                  <a:gd name="connsiteX15" fmla="*/ 161237 w 584336"/>
                  <a:gd name="connsiteY15" fmla="*/ 662534 h 690662"/>
                  <a:gd name="connsiteX16" fmla="*/ 111175 w 584336"/>
                  <a:gd name="connsiteY16" fmla="*/ 580157 h 690662"/>
                  <a:gd name="connsiteX17" fmla="*/ 153870 w 584336"/>
                  <a:gd name="connsiteY17" fmla="*/ 506320 h 690662"/>
                  <a:gd name="connsiteX18" fmla="*/ 247129 w 584336"/>
                  <a:gd name="connsiteY18" fmla="*/ 476350 h 690662"/>
                  <a:gd name="connsiteX19" fmla="*/ 406189 w 584336"/>
                  <a:gd name="connsiteY19" fmla="*/ 592882 h 690662"/>
                  <a:gd name="connsiteX20" fmla="*/ 487896 w 584336"/>
                  <a:gd name="connsiteY20" fmla="*/ 490414 h 690662"/>
                  <a:gd name="connsiteX21" fmla="*/ 447545 w 584336"/>
                  <a:gd name="connsiteY21" fmla="*/ 411889 h 690662"/>
                  <a:gd name="connsiteX22" fmla="*/ 345914 w 584336"/>
                  <a:gd name="connsiteY22" fmla="*/ 383258 h 690662"/>
                  <a:gd name="connsiteX23" fmla="*/ 337542 w 584336"/>
                  <a:gd name="connsiteY23" fmla="*/ 383258 h 690662"/>
                  <a:gd name="connsiteX24" fmla="*/ 274755 w 584336"/>
                  <a:gd name="connsiteY24" fmla="*/ 392299 h 690662"/>
                  <a:gd name="connsiteX25" fmla="*/ 207113 w 584336"/>
                  <a:gd name="connsiteY25" fmla="*/ 415739 h 690662"/>
                  <a:gd name="connsiteX26" fmla="*/ 153870 w 584336"/>
                  <a:gd name="connsiteY26" fmla="*/ 444538 h 690662"/>
                  <a:gd name="connsiteX27" fmla="*/ 53578 w 584336"/>
                  <a:gd name="connsiteY27" fmla="*/ 517203 h 690662"/>
                  <a:gd name="connsiteX28" fmla="*/ 0 w 584336"/>
                  <a:gd name="connsiteY28" fmla="*/ 449896 h 690662"/>
                  <a:gd name="connsiteX29" fmla="*/ 349932 w 584336"/>
                  <a:gd name="connsiteY29" fmla="*/ 203771 h 690662"/>
                  <a:gd name="connsiteX30" fmla="*/ 66638 w 584336"/>
                  <a:gd name="connsiteY30" fmla="*/ 203771 h 690662"/>
                  <a:gd name="connsiteX31" fmla="*/ 66638 w 584336"/>
                  <a:gd name="connsiteY31" fmla="*/ 125413 h 690662"/>
                  <a:gd name="connsiteX0" fmla="*/ 240432 w 584336"/>
                  <a:gd name="connsiteY0" fmla="*/ 546671 h 690662"/>
                  <a:gd name="connsiteX1" fmla="*/ 210629 w 584336"/>
                  <a:gd name="connsiteY1" fmla="*/ 555880 h 690662"/>
                  <a:gd name="connsiteX2" fmla="*/ 197569 w 584336"/>
                  <a:gd name="connsiteY2" fmla="*/ 579823 h 690662"/>
                  <a:gd name="connsiteX3" fmla="*/ 283964 w 584336"/>
                  <a:gd name="connsiteY3" fmla="*/ 616657 h 690662"/>
                  <a:gd name="connsiteX4" fmla="*/ 319794 w 584336"/>
                  <a:gd name="connsiteY4" fmla="*/ 614983 h 690662"/>
                  <a:gd name="connsiteX5" fmla="*/ 240432 w 584336"/>
                  <a:gd name="connsiteY5" fmla="*/ 546671 h 690662"/>
                  <a:gd name="connsiteX6" fmla="*/ 66638 w 584336"/>
                  <a:gd name="connsiteY6" fmla="*/ 125413 h 690662"/>
                  <a:gd name="connsiteX7" fmla="*/ 275890 w 584336"/>
                  <a:gd name="connsiteY7" fmla="*/ 0 h 690662"/>
                  <a:gd name="connsiteX8" fmla="*/ 335223 w 584336"/>
                  <a:gd name="connsiteY8" fmla="*/ 40457 h 690662"/>
                  <a:gd name="connsiteX9" fmla="*/ 304726 w 584336"/>
                  <a:gd name="connsiteY9" fmla="*/ 322982 h 690662"/>
                  <a:gd name="connsiteX10" fmla="*/ 373707 w 584336"/>
                  <a:gd name="connsiteY10" fmla="*/ 312267 h 690662"/>
                  <a:gd name="connsiteX11" fmla="*/ 528414 w 584336"/>
                  <a:gd name="connsiteY11" fmla="*/ 357306 h 690662"/>
                  <a:gd name="connsiteX12" fmla="*/ 584336 w 584336"/>
                  <a:gd name="connsiteY12" fmla="*/ 486730 h 690662"/>
                  <a:gd name="connsiteX13" fmla="*/ 505141 w 584336"/>
                  <a:gd name="connsiteY13" fmla="*/ 637921 h 690662"/>
                  <a:gd name="connsiteX14" fmla="*/ 296689 w 584336"/>
                  <a:gd name="connsiteY14" fmla="*/ 690662 h 690662"/>
                  <a:gd name="connsiteX15" fmla="*/ 161237 w 584336"/>
                  <a:gd name="connsiteY15" fmla="*/ 662534 h 690662"/>
                  <a:gd name="connsiteX16" fmla="*/ 111175 w 584336"/>
                  <a:gd name="connsiteY16" fmla="*/ 580157 h 690662"/>
                  <a:gd name="connsiteX17" fmla="*/ 153870 w 584336"/>
                  <a:gd name="connsiteY17" fmla="*/ 506320 h 690662"/>
                  <a:gd name="connsiteX18" fmla="*/ 247129 w 584336"/>
                  <a:gd name="connsiteY18" fmla="*/ 476350 h 690662"/>
                  <a:gd name="connsiteX19" fmla="*/ 406189 w 584336"/>
                  <a:gd name="connsiteY19" fmla="*/ 592882 h 690662"/>
                  <a:gd name="connsiteX20" fmla="*/ 487896 w 584336"/>
                  <a:gd name="connsiteY20" fmla="*/ 490414 h 690662"/>
                  <a:gd name="connsiteX21" fmla="*/ 447545 w 584336"/>
                  <a:gd name="connsiteY21" fmla="*/ 411889 h 690662"/>
                  <a:gd name="connsiteX22" fmla="*/ 345914 w 584336"/>
                  <a:gd name="connsiteY22" fmla="*/ 383258 h 690662"/>
                  <a:gd name="connsiteX23" fmla="*/ 337542 w 584336"/>
                  <a:gd name="connsiteY23" fmla="*/ 383258 h 690662"/>
                  <a:gd name="connsiteX24" fmla="*/ 274755 w 584336"/>
                  <a:gd name="connsiteY24" fmla="*/ 392299 h 690662"/>
                  <a:gd name="connsiteX25" fmla="*/ 207113 w 584336"/>
                  <a:gd name="connsiteY25" fmla="*/ 415739 h 690662"/>
                  <a:gd name="connsiteX26" fmla="*/ 153870 w 584336"/>
                  <a:gd name="connsiteY26" fmla="*/ 444538 h 690662"/>
                  <a:gd name="connsiteX27" fmla="*/ 53578 w 584336"/>
                  <a:gd name="connsiteY27" fmla="*/ 517203 h 690662"/>
                  <a:gd name="connsiteX28" fmla="*/ 0 w 584336"/>
                  <a:gd name="connsiteY28" fmla="*/ 449896 h 690662"/>
                  <a:gd name="connsiteX29" fmla="*/ 251507 w 584336"/>
                  <a:gd name="connsiteY29" fmla="*/ 132333 h 690662"/>
                  <a:gd name="connsiteX30" fmla="*/ 66638 w 584336"/>
                  <a:gd name="connsiteY30" fmla="*/ 203771 h 690662"/>
                  <a:gd name="connsiteX31" fmla="*/ 66638 w 584336"/>
                  <a:gd name="connsiteY31" fmla="*/ 125413 h 690662"/>
                  <a:gd name="connsiteX0" fmla="*/ 240432 w 584336"/>
                  <a:gd name="connsiteY0" fmla="*/ 546671 h 690662"/>
                  <a:gd name="connsiteX1" fmla="*/ 210629 w 584336"/>
                  <a:gd name="connsiteY1" fmla="*/ 555880 h 690662"/>
                  <a:gd name="connsiteX2" fmla="*/ 197569 w 584336"/>
                  <a:gd name="connsiteY2" fmla="*/ 579823 h 690662"/>
                  <a:gd name="connsiteX3" fmla="*/ 283964 w 584336"/>
                  <a:gd name="connsiteY3" fmla="*/ 616657 h 690662"/>
                  <a:gd name="connsiteX4" fmla="*/ 319794 w 584336"/>
                  <a:gd name="connsiteY4" fmla="*/ 614983 h 690662"/>
                  <a:gd name="connsiteX5" fmla="*/ 240432 w 584336"/>
                  <a:gd name="connsiteY5" fmla="*/ 546671 h 690662"/>
                  <a:gd name="connsiteX6" fmla="*/ 66638 w 584336"/>
                  <a:gd name="connsiteY6" fmla="*/ 125413 h 690662"/>
                  <a:gd name="connsiteX7" fmla="*/ 275890 w 584336"/>
                  <a:gd name="connsiteY7" fmla="*/ 0 h 690662"/>
                  <a:gd name="connsiteX8" fmla="*/ 335223 w 584336"/>
                  <a:gd name="connsiteY8" fmla="*/ 40457 h 690662"/>
                  <a:gd name="connsiteX9" fmla="*/ 304726 w 584336"/>
                  <a:gd name="connsiteY9" fmla="*/ 322982 h 690662"/>
                  <a:gd name="connsiteX10" fmla="*/ 373707 w 584336"/>
                  <a:gd name="connsiteY10" fmla="*/ 312267 h 690662"/>
                  <a:gd name="connsiteX11" fmla="*/ 528414 w 584336"/>
                  <a:gd name="connsiteY11" fmla="*/ 357306 h 690662"/>
                  <a:gd name="connsiteX12" fmla="*/ 584336 w 584336"/>
                  <a:gd name="connsiteY12" fmla="*/ 486730 h 690662"/>
                  <a:gd name="connsiteX13" fmla="*/ 505141 w 584336"/>
                  <a:gd name="connsiteY13" fmla="*/ 637921 h 690662"/>
                  <a:gd name="connsiteX14" fmla="*/ 296689 w 584336"/>
                  <a:gd name="connsiteY14" fmla="*/ 690662 h 690662"/>
                  <a:gd name="connsiteX15" fmla="*/ 161237 w 584336"/>
                  <a:gd name="connsiteY15" fmla="*/ 662534 h 690662"/>
                  <a:gd name="connsiteX16" fmla="*/ 111175 w 584336"/>
                  <a:gd name="connsiteY16" fmla="*/ 580157 h 690662"/>
                  <a:gd name="connsiteX17" fmla="*/ 153870 w 584336"/>
                  <a:gd name="connsiteY17" fmla="*/ 506320 h 690662"/>
                  <a:gd name="connsiteX18" fmla="*/ 247129 w 584336"/>
                  <a:gd name="connsiteY18" fmla="*/ 476350 h 690662"/>
                  <a:gd name="connsiteX19" fmla="*/ 406189 w 584336"/>
                  <a:gd name="connsiteY19" fmla="*/ 592882 h 690662"/>
                  <a:gd name="connsiteX20" fmla="*/ 487896 w 584336"/>
                  <a:gd name="connsiteY20" fmla="*/ 490414 h 690662"/>
                  <a:gd name="connsiteX21" fmla="*/ 447545 w 584336"/>
                  <a:gd name="connsiteY21" fmla="*/ 411889 h 690662"/>
                  <a:gd name="connsiteX22" fmla="*/ 345914 w 584336"/>
                  <a:gd name="connsiteY22" fmla="*/ 383258 h 690662"/>
                  <a:gd name="connsiteX23" fmla="*/ 337542 w 584336"/>
                  <a:gd name="connsiteY23" fmla="*/ 383258 h 690662"/>
                  <a:gd name="connsiteX24" fmla="*/ 274755 w 584336"/>
                  <a:gd name="connsiteY24" fmla="*/ 392299 h 690662"/>
                  <a:gd name="connsiteX25" fmla="*/ 207113 w 584336"/>
                  <a:gd name="connsiteY25" fmla="*/ 415739 h 690662"/>
                  <a:gd name="connsiteX26" fmla="*/ 153870 w 584336"/>
                  <a:gd name="connsiteY26" fmla="*/ 444538 h 690662"/>
                  <a:gd name="connsiteX27" fmla="*/ 53578 w 584336"/>
                  <a:gd name="connsiteY27" fmla="*/ 517203 h 690662"/>
                  <a:gd name="connsiteX28" fmla="*/ 0 w 584336"/>
                  <a:gd name="connsiteY28" fmla="*/ 449896 h 690662"/>
                  <a:gd name="connsiteX29" fmla="*/ 237220 w 584336"/>
                  <a:gd name="connsiteY29" fmla="*/ 111695 h 690662"/>
                  <a:gd name="connsiteX30" fmla="*/ 66638 w 584336"/>
                  <a:gd name="connsiteY30" fmla="*/ 203771 h 690662"/>
                  <a:gd name="connsiteX31" fmla="*/ 66638 w 584336"/>
                  <a:gd name="connsiteY31" fmla="*/ 125413 h 690662"/>
                  <a:gd name="connsiteX0" fmla="*/ 240432 w 584336"/>
                  <a:gd name="connsiteY0" fmla="*/ 546671 h 941487"/>
                  <a:gd name="connsiteX1" fmla="*/ 210629 w 584336"/>
                  <a:gd name="connsiteY1" fmla="*/ 555880 h 941487"/>
                  <a:gd name="connsiteX2" fmla="*/ 197569 w 584336"/>
                  <a:gd name="connsiteY2" fmla="*/ 579823 h 941487"/>
                  <a:gd name="connsiteX3" fmla="*/ 283964 w 584336"/>
                  <a:gd name="connsiteY3" fmla="*/ 616657 h 941487"/>
                  <a:gd name="connsiteX4" fmla="*/ 319794 w 584336"/>
                  <a:gd name="connsiteY4" fmla="*/ 614983 h 941487"/>
                  <a:gd name="connsiteX5" fmla="*/ 240432 w 584336"/>
                  <a:gd name="connsiteY5" fmla="*/ 546671 h 941487"/>
                  <a:gd name="connsiteX6" fmla="*/ 66638 w 584336"/>
                  <a:gd name="connsiteY6" fmla="*/ 125413 h 941487"/>
                  <a:gd name="connsiteX7" fmla="*/ 275890 w 584336"/>
                  <a:gd name="connsiteY7" fmla="*/ 0 h 941487"/>
                  <a:gd name="connsiteX8" fmla="*/ 335223 w 584336"/>
                  <a:gd name="connsiteY8" fmla="*/ 40457 h 941487"/>
                  <a:gd name="connsiteX9" fmla="*/ 304726 w 584336"/>
                  <a:gd name="connsiteY9" fmla="*/ 322982 h 941487"/>
                  <a:gd name="connsiteX10" fmla="*/ 373707 w 584336"/>
                  <a:gd name="connsiteY10" fmla="*/ 312267 h 941487"/>
                  <a:gd name="connsiteX11" fmla="*/ 528414 w 584336"/>
                  <a:gd name="connsiteY11" fmla="*/ 357306 h 941487"/>
                  <a:gd name="connsiteX12" fmla="*/ 584336 w 584336"/>
                  <a:gd name="connsiteY12" fmla="*/ 486730 h 941487"/>
                  <a:gd name="connsiteX13" fmla="*/ 505141 w 584336"/>
                  <a:gd name="connsiteY13" fmla="*/ 637921 h 941487"/>
                  <a:gd name="connsiteX14" fmla="*/ 530051 w 584336"/>
                  <a:gd name="connsiteY14" fmla="*/ 941487 h 941487"/>
                  <a:gd name="connsiteX15" fmla="*/ 161237 w 584336"/>
                  <a:gd name="connsiteY15" fmla="*/ 662534 h 941487"/>
                  <a:gd name="connsiteX16" fmla="*/ 111175 w 584336"/>
                  <a:gd name="connsiteY16" fmla="*/ 580157 h 941487"/>
                  <a:gd name="connsiteX17" fmla="*/ 153870 w 584336"/>
                  <a:gd name="connsiteY17" fmla="*/ 506320 h 941487"/>
                  <a:gd name="connsiteX18" fmla="*/ 247129 w 584336"/>
                  <a:gd name="connsiteY18" fmla="*/ 476350 h 941487"/>
                  <a:gd name="connsiteX19" fmla="*/ 406189 w 584336"/>
                  <a:gd name="connsiteY19" fmla="*/ 592882 h 941487"/>
                  <a:gd name="connsiteX20" fmla="*/ 487896 w 584336"/>
                  <a:gd name="connsiteY20" fmla="*/ 490414 h 941487"/>
                  <a:gd name="connsiteX21" fmla="*/ 447545 w 584336"/>
                  <a:gd name="connsiteY21" fmla="*/ 411889 h 941487"/>
                  <a:gd name="connsiteX22" fmla="*/ 345914 w 584336"/>
                  <a:gd name="connsiteY22" fmla="*/ 383258 h 941487"/>
                  <a:gd name="connsiteX23" fmla="*/ 337542 w 584336"/>
                  <a:gd name="connsiteY23" fmla="*/ 383258 h 941487"/>
                  <a:gd name="connsiteX24" fmla="*/ 274755 w 584336"/>
                  <a:gd name="connsiteY24" fmla="*/ 392299 h 941487"/>
                  <a:gd name="connsiteX25" fmla="*/ 207113 w 584336"/>
                  <a:gd name="connsiteY25" fmla="*/ 415739 h 941487"/>
                  <a:gd name="connsiteX26" fmla="*/ 153870 w 584336"/>
                  <a:gd name="connsiteY26" fmla="*/ 444538 h 941487"/>
                  <a:gd name="connsiteX27" fmla="*/ 53578 w 584336"/>
                  <a:gd name="connsiteY27" fmla="*/ 517203 h 941487"/>
                  <a:gd name="connsiteX28" fmla="*/ 0 w 584336"/>
                  <a:gd name="connsiteY28" fmla="*/ 449896 h 941487"/>
                  <a:gd name="connsiteX29" fmla="*/ 237220 w 584336"/>
                  <a:gd name="connsiteY29" fmla="*/ 111695 h 941487"/>
                  <a:gd name="connsiteX30" fmla="*/ 66638 w 584336"/>
                  <a:gd name="connsiteY30" fmla="*/ 203771 h 941487"/>
                  <a:gd name="connsiteX31" fmla="*/ 66638 w 584336"/>
                  <a:gd name="connsiteY31" fmla="*/ 125413 h 941487"/>
                  <a:gd name="connsiteX0" fmla="*/ 240432 w 615096"/>
                  <a:gd name="connsiteY0" fmla="*/ 546671 h 943089"/>
                  <a:gd name="connsiteX1" fmla="*/ 210629 w 615096"/>
                  <a:gd name="connsiteY1" fmla="*/ 555880 h 943089"/>
                  <a:gd name="connsiteX2" fmla="*/ 197569 w 615096"/>
                  <a:gd name="connsiteY2" fmla="*/ 579823 h 943089"/>
                  <a:gd name="connsiteX3" fmla="*/ 283964 w 615096"/>
                  <a:gd name="connsiteY3" fmla="*/ 616657 h 943089"/>
                  <a:gd name="connsiteX4" fmla="*/ 319794 w 615096"/>
                  <a:gd name="connsiteY4" fmla="*/ 614983 h 943089"/>
                  <a:gd name="connsiteX5" fmla="*/ 240432 w 615096"/>
                  <a:gd name="connsiteY5" fmla="*/ 546671 h 943089"/>
                  <a:gd name="connsiteX6" fmla="*/ 66638 w 615096"/>
                  <a:gd name="connsiteY6" fmla="*/ 125413 h 943089"/>
                  <a:gd name="connsiteX7" fmla="*/ 275890 w 615096"/>
                  <a:gd name="connsiteY7" fmla="*/ 0 h 943089"/>
                  <a:gd name="connsiteX8" fmla="*/ 335223 w 615096"/>
                  <a:gd name="connsiteY8" fmla="*/ 40457 h 943089"/>
                  <a:gd name="connsiteX9" fmla="*/ 304726 w 615096"/>
                  <a:gd name="connsiteY9" fmla="*/ 322982 h 943089"/>
                  <a:gd name="connsiteX10" fmla="*/ 373707 w 615096"/>
                  <a:gd name="connsiteY10" fmla="*/ 312267 h 943089"/>
                  <a:gd name="connsiteX11" fmla="*/ 528414 w 615096"/>
                  <a:gd name="connsiteY11" fmla="*/ 357306 h 943089"/>
                  <a:gd name="connsiteX12" fmla="*/ 584336 w 615096"/>
                  <a:gd name="connsiteY12" fmla="*/ 486730 h 943089"/>
                  <a:gd name="connsiteX13" fmla="*/ 613091 w 615096"/>
                  <a:gd name="connsiteY13" fmla="*/ 763333 h 943089"/>
                  <a:gd name="connsiteX14" fmla="*/ 530051 w 615096"/>
                  <a:gd name="connsiteY14" fmla="*/ 941487 h 943089"/>
                  <a:gd name="connsiteX15" fmla="*/ 161237 w 615096"/>
                  <a:gd name="connsiteY15" fmla="*/ 662534 h 943089"/>
                  <a:gd name="connsiteX16" fmla="*/ 111175 w 615096"/>
                  <a:gd name="connsiteY16" fmla="*/ 580157 h 943089"/>
                  <a:gd name="connsiteX17" fmla="*/ 153870 w 615096"/>
                  <a:gd name="connsiteY17" fmla="*/ 506320 h 943089"/>
                  <a:gd name="connsiteX18" fmla="*/ 247129 w 615096"/>
                  <a:gd name="connsiteY18" fmla="*/ 476350 h 943089"/>
                  <a:gd name="connsiteX19" fmla="*/ 406189 w 615096"/>
                  <a:gd name="connsiteY19" fmla="*/ 592882 h 943089"/>
                  <a:gd name="connsiteX20" fmla="*/ 487896 w 615096"/>
                  <a:gd name="connsiteY20" fmla="*/ 490414 h 943089"/>
                  <a:gd name="connsiteX21" fmla="*/ 447545 w 615096"/>
                  <a:gd name="connsiteY21" fmla="*/ 411889 h 943089"/>
                  <a:gd name="connsiteX22" fmla="*/ 345914 w 615096"/>
                  <a:gd name="connsiteY22" fmla="*/ 383258 h 943089"/>
                  <a:gd name="connsiteX23" fmla="*/ 337542 w 615096"/>
                  <a:gd name="connsiteY23" fmla="*/ 383258 h 943089"/>
                  <a:gd name="connsiteX24" fmla="*/ 274755 w 615096"/>
                  <a:gd name="connsiteY24" fmla="*/ 392299 h 943089"/>
                  <a:gd name="connsiteX25" fmla="*/ 207113 w 615096"/>
                  <a:gd name="connsiteY25" fmla="*/ 415739 h 943089"/>
                  <a:gd name="connsiteX26" fmla="*/ 153870 w 615096"/>
                  <a:gd name="connsiteY26" fmla="*/ 444538 h 943089"/>
                  <a:gd name="connsiteX27" fmla="*/ 53578 w 615096"/>
                  <a:gd name="connsiteY27" fmla="*/ 517203 h 943089"/>
                  <a:gd name="connsiteX28" fmla="*/ 0 w 615096"/>
                  <a:gd name="connsiteY28" fmla="*/ 449896 h 943089"/>
                  <a:gd name="connsiteX29" fmla="*/ 237220 w 615096"/>
                  <a:gd name="connsiteY29" fmla="*/ 111695 h 943089"/>
                  <a:gd name="connsiteX30" fmla="*/ 66638 w 615096"/>
                  <a:gd name="connsiteY30" fmla="*/ 203771 h 943089"/>
                  <a:gd name="connsiteX31" fmla="*/ 66638 w 615096"/>
                  <a:gd name="connsiteY31" fmla="*/ 125413 h 943089"/>
                  <a:gd name="connsiteX0" fmla="*/ 240432 w 615096"/>
                  <a:gd name="connsiteY0" fmla="*/ 546671 h 947013"/>
                  <a:gd name="connsiteX1" fmla="*/ 210629 w 615096"/>
                  <a:gd name="connsiteY1" fmla="*/ 555880 h 947013"/>
                  <a:gd name="connsiteX2" fmla="*/ 197569 w 615096"/>
                  <a:gd name="connsiteY2" fmla="*/ 579823 h 947013"/>
                  <a:gd name="connsiteX3" fmla="*/ 283964 w 615096"/>
                  <a:gd name="connsiteY3" fmla="*/ 616657 h 947013"/>
                  <a:gd name="connsiteX4" fmla="*/ 319794 w 615096"/>
                  <a:gd name="connsiteY4" fmla="*/ 614983 h 947013"/>
                  <a:gd name="connsiteX5" fmla="*/ 240432 w 615096"/>
                  <a:gd name="connsiteY5" fmla="*/ 546671 h 947013"/>
                  <a:gd name="connsiteX6" fmla="*/ 66638 w 615096"/>
                  <a:gd name="connsiteY6" fmla="*/ 125413 h 947013"/>
                  <a:gd name="connsiteX7" fmla="*/ 275890 w 615096"/>
                  <a:gd name="connsiteY7" fmla="*/ 0 h 947013"/>
                  <a:gd name="connsiteX8" fmla="*/ 335223 w 615096"/>
                  <a:gd name="connsiteY8" fmla="*/ 40457 h 947013"/>
                  <a:gd name="connsiteX9" fmla="*/ 304726 w 615096"/>
                  <a:gd name="connsiteY9" fmla="*/ 322982 h 947013"/>
                  <a:gd name="connsiteX10" fmla="*/ 373707 w 615096"/>
                  <a:gd name="connsiteY10" fmla="*/ 312267 h 947013"/>
                  <a:gd name="connsiteX11" fmla="*/ 528414 w 615096"/>
                  <a:gd name="connsiteY11" fmla="*/ 357306 h 947013"/>
                  <a:gd name="connsiteX12" fmla="*/ 584336 w 615096"/>
                  <a:gd name="connsiteY12" fmla="*/ 486730 h 947013"/>
                  <a:gd name="connsiteX13" fmla="*/ 613091 w 615096"/>
                  <a:gd name="connsiteY13" fmla="*/ 763333 h 947013"/>
                  <a:gd name="connsiteX14" fmla="*/ 530051 w 615096"/>
                  <a:gd name="connsiteY14" fmla="*/ 941487 h 947013"/>
                  <a:gd name="connsiteX15" fmla="*/ 272362 w 615096"/>
                  <a:gd name="connsiteY15" fmla="*/ 872084 h 947013"/>
                  <a:gd name="connsiteX16" fmla="*/ 111175 w 615096"/>
                  <a:gd name="connsiteY16" fmla="*/ 580157 h 947013"/>
                  <a:gd name="connsiteX17" fmla="*/ 153870 w 615096"/>
                  <a:gd name="connsiteY17" fmla="*/ 506320 h 947013"/>
                  <a:gd name="connsiteX18" fmla="*/ 247129 w 615096"/>
                  <a:gd name="connsiteY18" fmla="*/ 476350 h 947013"/>
                  <a:gd name="connsiteX19" fmla="*/ 406189 w 615096"/>
                  <a:gd name="connsiteY19" fmla="*/ 592882 h 947013"/>
                  <a:gd name="connsiteX20" fmla="*/ 487896 w 615096"/>
                  <a:gd name="connsiteY20" fmla="*/ 490414 h 947013"/>
                  <a:gd name="connsiteX21" fmla="*/ 447545 w 615096"/>
                  <a:gd name="connsiteY21" fmla="*/ 411889 h 947013"/>
                  <a:gd name="connsiteX22" fmla="*/ 345914 w 615096"/>
                  <a:gd name="connsiteY22" fmla="*/ 383258 h 947013"/>
                  <a:gd name="connsiteX23" fmla="*/ 337542 w 615096"/>
                  <a:gd name="connsiteY23" fmla="*/ 383258 h 947013"/>
                  <a:gd name="connsiteX24" fmla="*/ 274755 w 615096"/>
                  <a:gd name="connsiteY24" fmla="*/ 392299 h 947013"/>
                  <a:gd name="connsiteX25" fmla="*/ 207113 w 615096"/>
                  <a:gd name="connsiteY25" fmla="*/ 415739 h 947013"/>
                  <a:gd name="connsiteX26" fmla="*/ 153870 w 615096"/>
                  <a:gd name="connsiteY26" fmla="*/ 444538 h 947013"/>
                  <a:gd name="connsiteX27" fmla="*/ 53578 w 615096"/>
                  <a:gd name="connsiteY27" fmla="*/ 517203 h 947013"/>
                  <a:gd name="connsiteX28" fmla="*/ 0 w 615096"/>
                  <a:gd name="connsiteY28" fmla="*/ 449896 h 947013"/>
                  <a:gd name="connsiteX29" fmla="*/ 237220 w 615096"/>
                  <a:gd name="connsiteY29" fmla="*/ 111695 h 947013"/>
                  <a:gd name="connsiteX30" fmla="*/ 66638 w 615096"/>
                  <a:gd name="connsiteY30" fmla="*/ 203771 h 947013"/>
                  <a:gd name="connsiteX31" fmla="*/ 66638 w 615096"/>
                  <a:gd name="connsiteY31" fmla="*/ 125413 h 947013"/>
                  <a:gd name="connsiteX0" fmla="*/ 240432 w 615096"/>
                  <a:gd name="connsiteY0" fmla="*/ 546671 h 944498"/>
                  <a:gd name="connsiteX1" fmla="*/ 210629 w 615096"/>
                  <a:gd name="connsiteY1" fmla="*/ 555880 h 944498"/>
                  <a:gd name="connsiteX2" fmla="*/ 197569 w 615096"/>
                  <a:gd name="connsiteY2" fmla="*/ 579823 h 944498"/>
                  <a:gd name="connsiteX3" fmla="*/ 283964 w 615096"/>
                  <a:gd name="connsiteY3" fmla="*/ 616657 h 944498"/>
                  <a:gd name="connsiteX4" fmla="*/ 319794 w 615096"/>
                  <a:gd name="connsiteY4" fmla="*/ 614983 h 944498"/>
                  <a:gd name="connsiteX5" fmla="*/ 240432 w 615096"/>
                  <a:gd name="connsiteY5" fmla="*/ 546671 h 944498"/>
                  <a:gd name="connsiteX6" fmla="*/ 66638 w 615096"/>
                  <a:gd name="connsiteY6" fmla="*/ 125413 h 944498"/>
                  <a:gd name="connsiteX7" fmla="*/ 275890 w 615096"/>
                  <a:gd name="connsiteY7" fmla="*/ 0 h 944498"/>
                  <a:gd name="connsiteX8" fmla="*/ 335223 w 615096"/>
                  <a:gd name="connsiteY8" fmla="*/ 40457 h 944498"/>
                  <a:gd name="connsiteX9" fmla="*/ 304726 w 615096"/>
                  <a:gd name="connsiteY9" fmla="*/ 322982 h 944498"/>
                  <a:gd name="connsiteX10" fmla="*/ 373707 w 615096"/>
                  <a:gd name="connsiteY10" fmla="*/ 312267 h 944498"/>
                  <a:gd name="connsiteX11" fmla="*/ 528414 w 615096"/>
                  <a:gd name="connsiteY11" fmla="*/ 357306 h 944498"/>
                  <a:gd name="connsiteX12" fmla="*/ 584336 w 615096"/>
                  <a:gd name="connsiteY12" fmla="*/ 486730 h 944498"/>
                  <a:gd name="connsiteX13" fmla="*/ 613091 w 615096"/>
                  <a:gd name="connsiteY13" fmla="*/ 763333 h 944498"/>
                  <a:gd name="connsiteX14" fmla="*/ 530051 w 615096"/>
                  <a:gd name="connsiteY14" fmla="*/ 941487 h 944498"/>
                  <a:gd name="connsiteX15" fmla="*/ 272362 w 615096"/>
                  <a:gd name="connsiteY15" fmla="*/ 872084 h 944498"/>
                  <a:gd name="connsiteX16" fmla="*/ 81012 w 615096"/>
                  <a:gd name="connsiteY16" fmla="*/ 829394 h 944498"/>
                  <a:gd name="connsiteX17" fmla="*/ 153870 w 615096"/>
                  <a:gd name="connsiteY17" fmla="*/ 506320 h 944498"/>
                  <a:gd name="connsiteX18" fmla="*/ 247129 w 615096"/>
                  <a:gd name="connsiteY18" fmla="*/ 476350 h 944498"/>
                  <a:gd name="connsiteX19" fmla="*/ 406189 w 615096"/>
                  <a:gd name="connsiteY19" fmla="*/ 592882 h 944498"/>
                  <a:gd name="connsiteX20" fmla="*/ 487896 w 615096"/>
                  <a:gd name="connsiteY20" fmla="*/ 490414 h 944498"/>
                  <a:gd name="connsiteX21" fmla="*/ 447545 w 615096"/>
                  <a:gd name="connsiteY21" fmla="*/ 411889 h 944498"/>
                  <a:gd name="connsiteX22" fmla="*/ 345914 w 615096"/>
                  <a:gd name="connsiteY22" fmla="*/ 383258 h 944498"/>
                  <a:gd name="connsiteX23" fmla="*/ 337542 w 615096"/>
                  <a:gd name="connsiteY23" fmla="*/ 383258 h 944498"/>
                  <a:gd name="connsiteX24" fmla="*/ 274755 w 615096"/>
                  <a:gd name="connsiteY24" fmla="*/ 392299 h 944498"/>
                  <a:gd name="connsiteX25" fmla="*/ 207113 w 615096"/>
                  <a:gd name="connsiteY25" fmla="*/ 415739 h 944498"/>
                  <a:gd name="connsiteX26" fmla="*/ 153870 w 615096"/>
                  <a:gd name="connsiteY26" fmla="*/ 444538 h 944498"/>
                  <a:gd name="connsiteX27" fmla="*/ 53578 w 615096"/>
                  <a:gd name="connsiteY27" fmla="*/ 517203 h 944498"/>
                  <a:gd name="connsiteX28" fmla="*/ 0 w 615096"/>
                  <a:gd name="connsiteY28" fmla="*/ 449896 h 944498"/>
                  <a:gd name="connsiteX29" fmla="*/ 237220 w 615096"/>
                  <a:gd name="connsiteY29" fmla="*/ 111695 h 944498"/>
                  <a:gd name="connsiteX30" fmla="*/ 66638 w 615096"/>
                  <a:gd name="connsiteY30" fmla="*/ 203771 h 944498"/>
                  <a:gd name="connsiteX31" fmla="*/ 66638 w 615096"/>
                  <a:gd name="connsiteY31" fmla="*/ 125413 h 944498"/>
                  <a:gd name="connsiteX0" fmla="*/ 240432 w 615096"/>
                  <a:gd name="connsiteY0" fmla="*/ 546671 h 959309"/>
                  <a:gd name="connsiteX1" fmla="*/ 210629 w 615096"/>
                  <a:gd name="connsiteY1" fmla="*/ 555880 h 959309"/>
                  <a:gd name="connsiteX2" fmla="*/ 197569 w 615096"/>
                  <a:gd name="connsiteY2" fmla="*/ 579823 h 959309"/>
                  <a:gd name="connsiteX3" fmla="*/ 283964 w 615096"/>
                  <a:gd name="connsiteY3" fmla="*/ 616657 h 959309"/>
                  <a:gd name="connsiteX4" fmla="*/ 319794 w 615096"/>
                  <a:gd name="connsiteY4" fmla="*/ 614983 h 959309"/>
                  <a:gd name="connsiteX5" fmla="*/ 240432 w 615096"/>
                  <a:gd name="connsiteY5" fmla="*/ 546671 h 959309"/>
                  <a:gd name="connsiteX6" fmla="*/ 66638 w 615096"/>
                  <a:gd name="connsiteY6" fmla="*/ 125413 h 959309"/>
                  <a:gd name="connsiteX7" fmla="*/ 275890 w 615096"/>
                  <a:gd name="connsiteY7" fmla="*/ 0 h 959309"/>
                  <a:gd name="connsiteX8" fmla="*/ 335223 w 615096"/>
                  <a:gd name="connsiteY8" fmla="*/ 40457 h 959309"/>
                  <a:gd name="connsiteX9" fmla="*/ 304726 w 615096"/>
                  <a:gd name="connsiteY9" fmla="*/ 322982 h 959309"/>
                  <a:gd name="connsiteX10" fmla="*/ 373707 w 615096"/>
                  <a:gd name="connsiteY10" fmla="*/ 312267 h 959309"/>
                  <a:gd name="connsiteX11" fmla="*/ 528414 w 615096"/>
                  <a:gd name="connsiteY11" fmla="*/ 357306 h 959309"/>
                  <a:gd name="connsiteX12" fmla="*/ 584336 w 615096"/>
                  <a:gd name="connsiteY12" fmla="*/ 486730 h 959309"/>
                  <a:gd name="connsiteX13" fmla="*/ 613091 w 615096"/>
                  <a:gd name="connsiteY13" fmla="*/ 763333 h 959309"/>
                  <a:gd name="connsiteX14" fmla="*/ 530051 w 615096"/>
                  <a:gd name="connsiteY14" fmla="*/ 941487 h 959309"/>
                  <a:gd name="connsiteX15" fmla="*/ 269187 w 615096"/>
                  <a:gd name="connsiteY15" fmla="*/ 940347 h 959309"/>
                  <a:gd name="connsiteX16" fmla="*/ 81012 w 615096"/>
                  <a:gd name="connsiteY16" fmla="*/ 829394 h 959309"/>
                  <a:gd name="connsiteX17" fmla="*/ 153870 w 615096"/>
                  <a:gd name="connsiteY17" fmla="*/ 506320 h 959309"/>
                  <a:gd name="connsiteX18" fmla="*/ 247129 w 615096"/>
                  <a:gd name="connsiteY18" fmla="*/ 476350 h 959309"/>
                  <a:gd name="connsiteX19" fmla="*/ 406189 w 615096"/>
                  <a:gd name="connsiteY19" fmla="*/ 592882 h 959309"/>
                  <a:gd name="connsiteX20" fmla="*/ 487896 w 615096"/>
                  <a:gd name="connsiteY20" fmla="*/ 490414 h 959309"/>
                  <a:gd name="connsiteX21" fmla="*/ 447545 w 615096"/>
                  <a:gd name="connsiteY21" fmla="*/ 411889 h 959309"/>
                  <a:gd name="connsiteX22" fmla="*/ 345914 w 615096"/>
                  <a:gd name="connsiteY22" fmla="*/ 383258 h 959309"/>
                  <a:gd name="connsiteX23" fmla="*/ 337542 w 615096"/>
                  <a:gd name="connsiteY23" fmla="*/ 383258 h 959309"/>
                  <a:gd name="connsiteX24" fmla="*/ 274755 w 615096"/>
                  <a:gd name="connsiteY24" fmla="*/ 392299 h 959309"/>
                  <a:gd name="connsiteX25" fmla="*/ 207113 w 615096"/>
                  <a:gd name="connsiteY25" fmla="*/ 415739 h 959309"/>
                  <a:gd name="connsiteX26" fmla="*/ 153870 w 615096"/>
                  <a:gd name="connsiteY26" fmla="*/ 444538 h 959309"/>
                  <a:gd name="connsiteX27" fmla="*/ 53578 w 615096"/>
                  <a:gd name="connsiteY27" fmla="*/ 517203 h 959309"/>
                  <a:gd name="connsiteX28" fmla="*/ 0 w 615096"/>
                  <a:gd name="connsiteY28" fmla="*/ 449896 h 959309"/>
                  <a:gd name="connsiteX29" fmla="*/ 237220 w 615096"/>
                  <a:gd name="connsiteY29" fmla="*/ 111695 h 959309"/>
                  <a:gd name="connsiteX30" fmla="*/ 66638 w 615096"/>
                  <a:gd name="connsiteY30" fmla="*/ 203771 h 959309"/>
                  <a:gd name="connsiteX31" fmla="*/ 66638 w 615096"/>
                  <a:gd name="connsiteY31" fmla="*/ 125413 h 959309"/>
                  <a:gd name="connsiteX0" fmla="*/ 240432 w 615096"/>
                  <a:gd name="connsiteY0" fmla="*/ 546671 h 969471"/>
                  <a:gd name="connsiteX1" fmla="*/ 210629 w 615096"/>
                  <a:gd name="connsiteY1" fmla="*/ 555880 h 969471"/>
                  <a:gd name="connsiteX2" fmla="*/ 197569 w 615096"/>
                  <a:gd name="connsiteY2" fmla="*/ 579823 h 969471"/>
                  <a:gd name="connsiteX3" fmla="*/ 283964 w 615096"/>
                  <a:gd name="connsiteY3" fmla="*/ 616657 h 969471"/>
                  <a:gd name="connsiteX4" fmla="*/ 319794 w 615096"/>
                  <a:gd name="connsiteY4" fmla="*/ 614983 h 969471"/>
                  <a:gd name="connsiteX5" fmla="*/ 240432 w 615096"/>
                  <a:gd name="connsiteY5" fmla="*/ 546671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240432 w 615096"/>
                  <a:gd name="connsiteY0" fmla="*/ 546671 h 969471"/>
                  <a:gd name="connsiteX1" fmla="*/ 210629 w 615096"/>
                  <a:gd name="connsiteY1" fmla="*/ 555880 h 969471"/>
                  <a:gd name="connsiteX2" fmla="*/ 197569 w 615096"/>
                  <a:gd name="connsiteY2" fmla="*/ 579823 h 969471"/>
                  <a:gd name="connsiteX3" fmla="*/ 229989 w 615096"/>
                  <a:gd name="connsiteY3" fmla="*/ 837320 h 969471"/>
                  <a:gd name="connsiteX4" fmla="*/ 319794 w 615096"/>
                  <a:gd name="connsiteY4" fmla="*/ 614983 h 969471"/>
                  <a:gd name="connsiteX5" fmla="*/ 240432 w 615096"/>
                  <a:gd name="connsiteY5" fmla="*/ 546671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240432 w 615096"/>
                  <a:gd name="connsiteY0" fmla="*/ 546671 h 969471"/>
                  <a:gd name="connsiteX1" fmla="*/ 210629 w 615096"/>
                  <a:gd name="connsiteY1" fmla="*/ 555880 h 969471"/>
                  <a:gd name="connsiteX2" fmla="*/ 197569 w 615096"/>
                  <a:gd name="connsiteY2" fmla="*/ 579823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240432 w 615096"/>
                  <a:gd name="connsiteY5" fmla="*/ 546671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240432 w 615096"/>
                  <a:gd name="connsiteY0" fmla="*/ 546671 h 969471"/>
                  <a:gd name="connsiteX1" fmla="*/ 210629 w 615096"/>
                  <a:gd name="connsiteY1" fmla="*/ 555880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240432 w 615096"/>
                  <a:gd name="connsiteY5" fmla="*/ 546671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240432 w 615096"/>
                  <a:gd name="connsiteY0" fmla="*/ 546671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240432 w 615096"/>
                  <a:gd name="connsiteY5" fmla="*/ 546671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40444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40444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53870 w 615096"/>
                  <a:gd name="connsiteY17" fmla="*/ 50632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40444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40444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16632 w 615096"/>
                  <a:gd name="connsiteY0" fmla="*/ 629222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16632 w 615096"/>
                  <a:gd name="connsiteY5" fmla="*/ 629222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02345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02345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406189 w 615096"/>
                  <a:gd name="connsiteY19" fmla="*/ 592882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02345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02345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461751 w 615096"/>
                  <a:gd name="connsiteY19" fmla="*/ 615107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02345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02345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528426 w 615096"/>
                  <a:gd name="connsiteY19" fmla="*/ 615107 h 969471"/>
                  <a:gd name="connsiteX20" fmla="*/ 487896 w 615096"/>
                  <a:gd name="connsiteY20" fmla="*/ 490414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02345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364244 w 615096"/>
                  <a:gd name="connsiteY4" fmla="*/ 838821 h 969471"/>
                  <a:gd name="connsiteX5" fmla="*/ 302345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02345 w 615096"/>
                  <a:gd name="connsiteY0" fmla="*/ 576834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302345 w 615096"/>
                  <a:gd name="connsiteY5" fmla="*/ 576834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56320 w 615096"/>
                  <a:gd name="connsiteY0" fmla="*/ 549847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356320 w 615096"/>
                  <a:gd name="connsiteY5" fmla="*/ 5498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247129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356320 w 615096"/>
                  <a:gd name="connsiteY0" fmla="*/ 549847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356320 w 615096"/>
                  <a:gd name="connsiteY5" fmla="*/ 5498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15665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26504 w 615096"/>
                  <a:gd name="connsiteY1" fmla="*/ 609855 h 969471"/>
                  <a:gd name="connsiteX2" fmla="*/ 156294 w 615096"/>
                  <a:gd name="connsiteY2" fmla="*/ 746510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26504 w 615096"/>
                  <a:gd name="connsiteY1" fmla="*/ 609855 h 969471"/>
                  <a:gd name="connsiteX2" fmla="*/ 254719 w 615096"/>
                  <a:gd name="connsiteY2" fmla="*/ 751273 h 969471"/>
                  <a:gd name="connsiteX3" fmla="*/ 229989 w 615096"/>
                  <a:gd name="connsiteY3" fmla="*/ 837320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26504 w 615096"/>
                  <a:gd name="connsiteY1" fmla="*/ 609855 h 969471"/>
                  <a:gd name="connsiteX2" fmla="*/ 254719 w 615096"/>
                  <a:gd name="connsiteY2" fmla="*/ 751273 h 969471"/>
                  <a:gd name="connsiteX3" fmla="*/ 358577 w 615096"/>
                  <a:gd name="connsiteY3" fmla="*/ 848432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26504 w 615096"/>
                  <a:gd name="connsiteY1" fmla="*/ 609855 h 969471"/>
                  <a:gd name="connsiteX2" fmla="*/ 254719 w 615096"/>
                  <a:gd name="connsiteY2" fmla="*/ 751273 h 969471"/>
                  <a:gd name="connsiteX3" fmla="*/ 325240 w 615096"/>
                  <a:gd name="connsiteY3" fmla="*/ 848432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56667 w 615096"/>
                  <a:gd name="connsiteY1" fmla="*/ 611443 h 969471"/>
                  <a:gd name="connsiteX2" fmla="*/ 254719 w 615096"/>
                  <a:gd name="connsiteY2" fmla="*/ 751273 h 969471"/>
                  <a:gd name="connsiteX3" fmla="*/ 325240 w 615096"/>
                  <a:gd name="connsiteY3" fmla="*/ 848432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72907 w 615096"/>
                  <a:gd name="connsiteY17" fmla="*/ 588870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69471"/>
                  <a:gd name="connsiteX1" fmla="*/ 256667 w 615096"/>
                  <a:gd name="connsiteY1" fmla="*/ 611443 h 969471"/>
                  <a:gd name="connsiteX2" fmla="*/ 254719 w 615096"/>
                  <a:gd name="connsiteY2" fmla="*/ 751273 h 969471"/>
                  <a:gd name="connsiteX3" fmla="*/ 325240 w 615096"/>
                  <a:gd name="connsiteY3" fmla="*/ 848432 h 969471"/>
                  <a:gd name="connsiteX4" fmla="*/ 497594 w 615096"/>
                  <a:gd name="connsiteY4" fmla="*/ 832471 h 969471"/>
                  <a:gd name="connsiteX5" fmla="*/ 426170 w 615096"/>
                  <a:gd name="connsiteY5" fmla="*/ 562547 h 969471"/>
                  <a:gd name="connsiteX6" fmla="*/ 66638 w 615096"/>
                  <a:gd name="connsiteY6" fmla="*/ 125413 h 969471"/>
                  <a:gd name="connsiteX7" fmla="*/ 275890 w 615096"/>
                  <a:gd name="connsiteY7" fmla="*/ 0 h 969471"/>
                  <a:gd name="connsiteX8" fmla="*/ 335223 w 615096"/>
                  <a:gd name="connsiteY8" fmla="*/ 40457 h 969471"/>
                  <a:gd name="connsiteX9" fmla="*/ 304726 w 615096"/>
                  <a:gd name="connsiteY9" fmla="*/ 322982 h 969471"/>
                  <a:gd name="connsiteX10" fmla="*/ 373707 w 615096"/>
                  <a:gd name="connsiteY10" fmla="*/ 312267 h 969471"/>
                  <a:gd name="connsiteX11" fmla="*/ 528414 w 615096"/>
                  <a:gd name="connsiteY11" fmla="*/ 357306 h 969471"/>
                  <a:gd name="connsiteX12" fmla="*/ 584336 w 615096"/>
                  <a:gd name="connsiteY12" fmla="*/ 486730 h 969471"/>
                  <a:gd name="connsiteX13" fmla="*/ 613091 w 615096"/>
                  <a:gd name="connsiteY13" fmla="*/ 763333 h 969471"/>
                  <a:gd name="connsiteX14" fmla="*/ 530051 w 615096"/>
                  <a:gd name="connsiteY14" fmla="*/ 941487 h 969471"/>
                  <a:gd name="connsiteX15" fmla="*/ 269187 w 615096"/>
                  <a:gd name="connsiteY15" fmla="*/ 957809 h 969471"/>
                  <a:gd name="connsiteX16" fmla="*/ 81012 w 615096"/>
                  <a:gd name="connsiteY16" fmla="*/ 829394 h 969471"/>
                  <a:gd name="connsiteX17" fmla="*/ 168157 w 615096"/>
                  <a:gd name="connsiteY17" fmla="*/ 619032 h 969471"/>
                  <a:gd name="connsiteX18" fmla="*/ 364604 w 615096"/>
                  <a:gd name="connsiteY18" fmla="*/ 476350 h 969471"/>
                  <a:gd name="connsiteX19" fmla="*/ 528426 w 615096"/>
                  <a:gd name="connsiteY19" fmla="*/ 615107 h 969471"/>
                  <a:gd name="connsiteX20" fmla="*/ 527584 w 615096"/>
                  <a:gd name="connsiteY20" fmla="*/ 485651 h 969471"/>
                  <a:gd name="connsiteX21" fmla="*/ 447545 w 615096"/>
                  <a:gd name="connsiteY21" fmla="*/ 411889 h 969471"/>
                  <a:gd name="connsiteX22" fmla="*/ 345914 w 615096"/>
                  <a:gd name="connsiteY22" fmla="*/ 383258 h 969471"/>
                  <a:gd name="connsiteX23" fmla="*/ 337542 w 615096"/>
                  <a:gd name="connsiteY23" fmla="*/ 383258 h 969471"/>
                  <a:gd name="connsiteX24" fmla="*/ 274755 w 615096"/>
                  <a:gd name="connsiteY24" fmla="*/ 392299 h 969471"/>
                  <a:gd name="connsiteX25" fmla="*/ 207113 w 615096"/>
                  <a:gd name="connsiteY25" fmla="*/ 415739 h 969471"/>
                  <a:gd name="connsiteX26" fmla="*/ 153870 w 615096"/>
                  <a:gd name="connsiteY26" fmla="*/ 444538 h 969471"/>
                  <a:gd name="connsiteX27" fmla="*/ 53578 w 615096"/>
                  <a:gd name="connsiteY27" fmla="*/ 517203 h 969471"/>
                  <a:gd name="connsiteX28" fmla="*/ 0 w 615096"/>
                  <a:gd name="connsiteY28" fmla="*/ 449896 h 969471"/>
                  <a:gd name="connsiteX29" fmla="*/ 237220 w 615096"/>
                  <a:gd name="connsiteY29" fmla="*/ 111695 h 969471"/>
                  <a:gd name="connsiteX30" fmla="*/ 66638 w 615096"/>
                  <a:gd name="connsiteY30" fmla="*/ 203771 h 969471"/>
                  <a:gd name="connsiteX31" fmla="*/ 66638 w 615096"/>
                  <a:gd name="connsiteY31" fmla="*/ 125413 h 969471"/>
                  <a:gd name="connsiteX0" fmla="*/ 426170 w 615096"/>
                  <a:gd name="connsiteY0" fmla="*/ 562547 h 971528"/>
                  <a:gd name="connsiteX1" fmla="*/ 256667 w 615096"/>
                  <a:gd name="connsiteY1" fmla="*/ 611443 h 971528"/>
                  <a:gd name="connsiteX2" fmla="*/ 254719 w 615096"/>
                  <a:gd name="connsiteY2" fmla="*/ 751273 h 971528"/>
                  <a:gd name="connsiteX3" fmla="*/ 325240 w 615096"/>
                  <a:gd name="connsiteY3" fmla="*/ 848432 h 971528"/>
                  <a:gd name="connsiteX4" fmla="*/ 497594 w 615096"/>
                  <a:gd name="connsiteY4" fmla="*/ 832471 h 971528"/>
                  <a:gd name="connsiteX5" fmla="*/ 426170 w 615096"/>
                  <a:gd name="connsiteY5" fmla="*/ 562547 h 971528"/>
                  <a:gd name="connsiteX6" fmla="*/ 66638 w 615096"/>
                  <a:gd name="connsiteY6" fmla="*/ 125413 h 971528"/>
                  <a:gd name="connsiteX7" fmla="*/ 275890 w 615096"/>
                  <a:gd name="connsiteY7" fmla="*/ 0 h 971528"/>
                  <a:gd name="connsiteX8" fmla="*/ 335223 w 615096"/>
                  <a:gd name="connsiteY8" fmla="*/ 40457 h 971528"/>
                  <a:gd name="connsiteX9" fmla="*/ 304726 w 615096"/>
                  <a:gd name="connsiteY9" fmla="*/ 322982 h 971528"/>
                  <a:gd name="connsiteX10" fmla="*/ 373707 w 615096"/>
                  <a:gd name="connsiteY10" fmla="*/ 312267 h 971528"/>
                  <a:gd name="connsiteX11" fmla="*/ 528414 w 615096"/>
                  <a:gd name="connsiteY11" fmla="*/ 357306 h 971528"/>
                  <a:gd name="connsiteX12" fmla="*/ 584336 w 615096"/>
                  <a:gd name="connsiteY12" fmla="*/ 486730 h 971528"/>
                  <a:gd name="connsiteX13" fmla="*/ 613091 w 615096"/>
                  <a:gd name="connsiteY13" fmla="*/ 763333 h 971528"/>
                  <a:gd name="connsiteX14" fmla="*/ 530051 w 615096"/>
                  <a:gd name="connsiteY14" fmla="*/ 941487 h 971528"/>
                  <a:gd name="connsiteX15" fmla="*/ 269187 w 615096"/>
                  <a:gd name="connsiteY15" fmla="*/ 957809 h 971528"/>
                  <a:gd name="connsiteX16" fmla="*/ 179437 w 615096"/>
                  <a:gd name="connsiteY16" fmla="*/ 800819 h 971528"/>
                  <a:gd name="connsiteX17" fmla="*/ 168157 w 615096"/>
                  <a:gd name="connsiteY17" fmla="*/ 619032 h 971528"/>
                  <a:gd name="connsiteX18" fmla="*/ 364604 w 615096"/>
                  <a:gd name="connsiteY18" fmla="*/ 476350 h 971528"/>
                  <a:gd name="connsiteX19" fmla="*/ 528426 w 615096"/>
                  <a:gd name="connsiteY19" fmla="*/ 615107 h 971528"/>
                  <a:gd name="connsiteX20" fmla="*/ 527584 w 615096"/>
                  <a:gd name="connsiteY20" fmla="*/ 485651 h 971528"/>
                  <a:gd name="connsiteX21" fmla="*/ 447545 w 615096"/>
                  <a:gd name="connsiteY21" fmla="*/ 411889 h 971528"/>
                  <a:gd name="connsiteX22" fmla="*/ 345914 w 615096"/>
                  <a:gd name="connsiteY22" fmla="*/ 383258 h 971528"/>
                  <a:gd name="connsiteX23" fmla="*/ 337542 w 615096"/>
                  <a:gd name="connsiteY23" fmla="*/ 383258 h 971528"/>
                  <a:gd name="connsiteX24" fmla="*/ 274755 w 615096"/>
                  <a:gd name="connsiteY24" fmla="*/ 392299 h 971528"/>
                  <a:gd name="connsiteX25" fmla="*/ 207113 w 615096"/>
                  <a:gd name="connsiteY25" fmla="*/ 415739 h 971528"/>
                  <a:gd name="connsiteX26" fmla="*/ 153870 w 615096"/>
                  <a:gd name="connsiteY26" fmla="*/ 444538 h 971528"/>
                  <a:gd name="connsiteX27" fmla="*/ 53578 w 615096"/>
                  <a:gd name="connsiteY27" fmla="*/ 517203 h 971528"/>
                  <a:gd name="connsiteX28" fmla="*/ 0 w 615096"/>
                  <a:gd name="connsiteY28" fmla="*/ 449896 h 971528"/>
                  <a:gd name="connsiteX29" fmla="*/ 237220 w 615096"/>
                  <a:gd name="connsiteY29" fmla="*/ 111695 h 971528"/>
                  <a:gd name="connsiteX30" fmla="*/ 66638 w 615096"/>
                  <a:gd name="connsiteY30" fmla="*/ 203771 h 971528"/>
                  <a:gd name="connsiteX31" fmla="*/ 66638 w 615096"/>
                  <a:gd name="connsiteY31" fmla="*/ 125413 h 971528"/>
                  <a:gd name="connsiteX0" fmla="*/ 372592 w 561518"/>
                  <a:gd name="connsiteY0" fmla="*/ 562547 h 971528"/>
                  <a:gd name="connsiteX1" fmla="*/ 203089 w 561518"/>
                  <a:gd name="connsiteY1" fmla="*/ 611443 h 971528"/>
                  <a:gd name="connsiteX2" fmla="*/ 201141 w 561518"/>
                  <a:gd name="connsiteY2" fmla="*/ 751273 h 971528"/>
                  <a:gd name="connsiteX3" fmla="*/ 271662 w 561518"/>
                  <a:gd name="connsiteY3" fmla="*/ 848432 h 971528"/>
                  <a:gd name="connsiteX4" fmla="*/ 444016 w 561518"/>
                  <a:gd name="connsiteY4" fmla="*/ 832471 h 971528"/>
                  <a:gd name="connsiteX5" fmla="*/ 372592 w 561518"/>
                  <a:gd name="connsiteY5" fmla="*/ 562547 h 971528"/>
                  <a:gd name="connsiteX6" fmla="*/ 13060 w 561518"/>
                  <a:gd name="connsiteY6" fmla="*/ 125413 h 971528"/>
                  <a:gd name="connsiteX7" fmla="*/ 222312 w 561518"/>
                  <a:gd name="connsiteY7" fmla="*/ 0 h 971528"/>
                  <a:gd name="connsiteX8" fmla="*/ 281645 w 561518"/>
                  <a:gd name="connsiteY8" fmla="*/ 40457 h 971528"/>
                  <a:gd name="connsiteX9" fmla="*/ 251148 w 561518"/>
                  <a:gd name="connsiteY9" fmla="*/ 322982 h 971528"/>
                  <a:gd name="connsiteX10" fmla="*/ 320129 w 561518"/>
                  <a:gd name="connsiteY10" fmla="*/ 312267 h 971528"/>
                  <a:gd name="connsiteX11" fmla="*/ 474836 w 561518"/>
                  <a:gd name="connsiteY11" fmla="*/ 357306 h 971528"/>
                  <a:gd name="connsiteX12" fmla="*/ 530758 w 561518"/>
                  <a:gd name="connsiteY12" fmla="*/ 486730 h 971528"/>
                  <a:gd name="connsiteX13" fmla="*/ 559513 w 561518"/>
                  <a:gd name="connsiteY13" fmla="*/ 763333 h 971528"/>
                  <a:gd name="connsiteX14" fmla="*/ 476473 w 561518"/>
                  <a:gd name="connsiteY14" fmla="*/ 941487 h 971528"/>
                  <a:gd name="connsiteX15" fmla="*/ 215609 w 561518"/>
                  <a:gd name="connsiteY15" fmla="*/ 957809 h 971528"/>
                  <a:gd name="connsiteX16" fmla="*/ 125859 w 561518"/>
                  <a:gd name="connsiteY16" fmla="*/ 800819 h 971528"/>
                  <a:gd name="connsiteX17" fmla="*/ 114579 w 561518"/>
                  <a:gd name="connsiteY17" fmla="*/ 619032 h 971528"/>
                  <a:gd name="connsiteX18" fmla="*/ 311026 w 561518"/>
                  <a:gd name="connsiteY18" fmla="*/ 476350 h 971528"/>
                  <a:gd name="connsiteX19" fmla="*/ 474848 w 561518"/>
                  <a:gd name="connsiteY19" fmla="*/ 615107 h 971528"/>
                  <a:gd name="connsiteX20" fmla="*/ 474006 w 561518"/>
                  <a:gd name="connsiteY20" fmla="*/ 485651 h 971528"/>
                  <a:gd name="connsiteX21" fmla="*/ 393967 w 561518"/>
                  <a:gd name="connsiteY21" fmla="*/ 411889 h 971528"/>
                  <a:gd name="connsiteX22" fmla="*/ 292336 w 561518"/>
                  <a:gd name="connsiteY22" fmla="*/ 383258 h 971528"/>
                  <a:gd name="connsiteX23" fmla="*/ 283964 w 561518"/>
                  <a:gd name="connsiteY23" fmla="*/ 383258 h 971528"/>
                  <a:gd name="connsiteX24" fmla="*/ 221177 w 561518"/>
                  <a:gd name="connsiteY24" fmla="*/ 392299 h 971528"/>
                  <a:gd name="connsiteX25" fmla="*/ 153535 w 561518"/>
                  <a:gd name="connsiteY25" fmla="*/ 415739 h 971528"/>
                  <a:gd name="connsiteX26" fmla="*/ 100292 w 561518"/>
                  <a:gd name="connsiteY26" fmla="*/ 444538 h 971528"/>
                  <a:gd name="connsiteX27" fmla="*/ 0 w 561518"/>
                  <a:gd name="connsiteY27" fmla="*/ 517203 h 971528"/>
                  <a:gd name="connsiteX28" fmla="*/ 98822 w 561518"/>
                  <a:gd name="connsiteY28" fmla="*/ 324483 h 971528"/>
                  <a:gd name="connsiteX29" fmla="*/ 183642 w 561518"/>
                  <a:gd name="connsiteY29" fmla="*/ 111695 h 971528"/>
                  <a:gd name="connsiteX30" fmla="*/ 13060 w 561518"/>
                  <a:gd name="connsiteY30" fmla="*/ 203771 h 971528"/>
                  <a:gd name="connsiteX31" fmla="*/ 13060 w 561518"/>
                  <a:gd name="connsiteY31" fmla="*/ 125413 h 971528"/>
                  <a:gd name="connsiteX0" fmla="*/ 359532 w 548458"/>
                  <a:gd name="connsiteY0" fmla="*/ 562547 h 971528"/>
                  <a:gd name="connsiteX1" fmla="*/ 190029 w 548458"/>
                  <a:gd name="connsiteY1" fmla="*/ 611443 h 971528"/>
                  <a:gd name="connsiteX2" fmla="*/ 188081 w 548458"/>
                  <a:gd name="connsiteY2" fmla="*/ 751273 h 971528"/>
                  <a:gd name="connsiteX3" fmla="*/ 258602 w 548458"/>
                  <a:gd name="connsiteY3" fmla="*/ 848432 h 971528"/>
                  <a:gd name="connsiteX4" fmla="*/ 430956 w 548458"/>
                  <a:gd name="connsiteY4" fmla="*/ 832471 h 971528"/>
                  <a:gd name="connsiteX5" fmla="*/ 359532 w 548458"/>
                  <a:gd name="connsiteY5" fmla="*/ 562547 h 971528"/>
                  <a:gd name="connsiteX6" fmla="*/ 0 w 548458"/>
                  <a:gd name="connsiteY6" fmla="*/ 125413 h 971528"/>
                  <a:gd name="connsiteX7" fmla="*/ 209252 w 548458"/>
                  <a:gd name="connsiteY7" fmla="*/ 0 h 971528"/>
                  <a:gd name="connsiteX8" fmla="*/ 268585 w 548458"/>
                  <a:gd name="connsiteY8" fmla="*/ 40457 h 971528"/>
                  <a:gd name="connsiteX9" fmla="*/ 238088 w 548458"/>
                  <a:gd name="connsiteY9" fmla="*/ 322982 h 971528"/>
                  <a:gd name="connsiteX10" fmla="*/ 307069 w 548458"/>
                  <a:gd name="connsiteY10" fmla="*/ 312267 h 971528"/>
                  <a:gd name="connsiteX11" fmla="*/ 461776 w 548458"/>
                  <a:gd name="connsiteY11" fmla="*/ 357306 h 971528"/>
                  <a:gd name="connsiteX12" fmla="*/ 517698 w 548458"/>
                  <a:gd name="connsiteY12" fmla="*/ 486730 h 971528"/>
                  <a:gd name="connsiteX13" fmla="*/ 546453 w 548458"/>
                  <a:gd name="connsiteY13" fmla="*/ 763333 h 971528"/>
                  <a:gd name="connsiteX14" fmla="*/ 463413 w 548458"/>
                  <a:gd name="connsiteY14" fmla="*/ 941487 h 971528"/>
                  <a:gd name="connsiteX15" fmla="*/ 202549 w 548458"/>
                  <a:gd name="connsiteY15" fmla="*/ 957809 h 971528"/>
                  <a:gd name="connsiteX16" fmla="*/ 112799 w 548458"/>
                  <a:gd name="connsiteY16" fmla="*/ 800819 h 971528"/>
                  <a:gd name="connsiteX17" fmla="*/ 101519 w 548458"/>
                  <a:gd name="connsiteY17" fmla="*/ 619032 h 971528"/>
                  <a:gd name="connsiteX18" fmla="*/ 297966 w 548458"/>
                  <a:gd name="connsiteY18" fmla="*/ 476350 h 971528"/>
                  <a:gd name="connsiteX19" fmla="*/ 461788 w 548458"/>
                  <a:gd name="connsiteY19" fmla="*/ 615107 h 971528"/>
                  <a:gd name="connsiteX20" fmla="*/ 460946 w 548458"/>
                  <a:gd name="connsiteY20" fmla="*/ 485651 h 971528"/>
                  <a:gd name="connsiteX21" fmla="*/ 380907 w 548458"/>
                  <a:gd name="connsiteY21" fmla="*/ 411889 h 971528"/>
                  <a:gd name="connsiteX22" fmla="*/ 279276 w 548458"/>
                  <a:gd name="connsiteY22" fmla="*/ 383258 h 971528"/>
                  <a:gd name="connsiteX23" fmla="*/ 270904 w 548458"/>
                  <a:gd name="connsiteY23" fmla="*/ 383258 h 971528"/>
                  <a:gd name="connsiteX24" fmla="*/ 208117 w 548458"/>
                  <a:gd name="connsiteY24" fmla="*/ 392299 h 971528"/>
                  <a:gd name="connsiteX25" fmla="*/ 140475 w 548458"/>
                  <a:gd name="connsiteY25" fmla="*/ 415739 h 971528"/>
                  <a:gd name="connsiteX26" fmla="*/ 87232 w 548458"/>
                  <a:gd name="connsiteY26" fmla="*/ 444538 h 971528"/>
                  <a:gd name="connsiteX27" fmla="*/ 75840 w 548458"/>
                  <a:gd name="connsiteY27" fmla="*/ 391790 h 971528"/>
                  <a:gd name="connsiteX28" fmla="*/ 85762 w 548458"/>
                  <a:gd name="connsiteY28" fmla="*/ 324483 h 971528"/>
                  <a:gd name="connsiteX29" fmla="*/ 170582 w 548458"/>
                  <a:gd name="connsiteY29" fmla="*/ 111695 h 971528"/>
                  <a:gd name="connsiteX30" fmla="*/ 0 w 548458"/>
                  <a:gd name="connsiteY30" fmla="*/ 203771 h 971528"/>
                  <a:gd name="connsiteX31" fmla="*/ 0 w 548458"/>
                  <a:gd name="connsiteY31" fmla="*/ 125413 h 971528"/>
                  <a:gd name="connsiteX0" fmla="*/ 419857 w 608783"/>
                  <a:gd name="connsiteY0" fmla="*/ 562547 h 971528"/>
                  <a:gd name="connsiteX1" fmla="*/ 250354 w 608783"/>
                  <a:gd name="connsiteY1" fmla="*/ 611443 h 971528"/>
                  <a:gd name="connsiteX2" fmla="*/ 248406 w 608783"/>
                  <a:gd name="connsiteY2" fmla="*/ 751273 h 971528"/>
                  <a:gd name="connsiteX3" fmla="*/ 318927 w 608783"/>
                  <a:gd name="connsiteY3" fmla="*/ 848432 h 971528"/>
                  <a:gd name="connsiteX4" fmla="*/ 491281 w 608783"/>
                  <a:gd name="connsiteY4" fmla="*/ 832471 h 971528"/>
                  <a:gd name="connsiteX5" fmla="*/ 419857 w 608783"/>
                  <a:gd name="connsiteY5" fmla="*/ 562547 h 971528"/>
                  <a:gd name="connsiteX6" fmla="*/ 60325 w 608783"/>
                  <a:gd name="connsiteY6" fmla="*/ 125413 h 971528"/>
                  <a:gd name="connsiteX7" fmla="*/ 269577 w 608783"/>
                  <a:gd name="connsiteY7" fmla="*/ 0 h 971528"/>
                  <a:gd name="connsiteX8" fmla="*/ 328910 w 608783"/>
                  <a:gd name="connsiteY8" fmla="*/ 40457 h 971528"/>
                  <a:gd name="connsiteX9" fmla="*/ 298413 w 608783"/>
                  <a:gd name="connsiteY9" fmla="*/ 322982 h 971528"/>
                  <a:gd name="connsiteX10" fmla="*/ 367394 w 608783"/>
                  <a:gd name="connsiteY10" fmla="*/ 312267 h 971528"/>
                  <a:gd name="connsiteX11" fmla="*/ 522101 w 608783"/>
                  <a:gd name="connsiteY11" fmla="*/ 357306 h 971528"/>
                  <a:gd name="connsiteX12" fmla="*/ 578023 w 608783"/>
                  <a:gd name="connsiteY12" fmla="*/ 486730 h 971528"/>
                  <a:gd name="connsiteX13" fmla="*/ 606778 w 608783"/>
                  <a:gd name="connsiteY13" fmla="*/ 763333 h 971528"/>
                  <a:gd name="connsiteX14" fmla="*/ 523738 w 608783"/>
                  <a:gd name="connsiteY14" fmla="*/ 941487 h 971528"/>
                  <a:gd name="connsiteX15" fmla="*/ 262874 w 608783"/>
                  <a:gd name="connsiteY15" fmla="*/ 957809 h 971528"/>
                  <a:gd name="connsiteX16" fmla="*/ 173124 w 608783"/>
                  <a:gd name="connsiteY16" fmla="*/ 800819 h 971528"/>
                  <a:gd name="connsiteX17" fmla="*/ 161844 w 608783"/>
                  <a:gd name="connsiteY17" fmla="*/ 619032 h 971528"/>
                  <a:gd name="connsiteX18" fmla="*/ 358291 w 608783"/>
                  <a:gd name="connsiteY18" fmla="*/ 476350 h 971528"/>
                  <a:gd name="connsiteX19" fmla="*/ 522113 w 608783"/>
                  <a:gd name="connsiteY19" fmla="*/ 615107 h 971528"/>
                  <a:gd name="connsiteX20" fmla="*/ 521271 w 608783"/>
                  <a:gd name="connsiteY20" fmla="*/ 485651 h 971528"/>
                  <a:gd name="connsiteX21" fmla="*/ 441232 w 608783"/>
                  <a:gd name="connsiteY21" fmla="*/ 411889 h 971528"/>
                  <a:gd name="connsiteX22" fmla="*/ 339601 w 608783"/>
                  <a:gd name="connsiteY22" fmla="*/ 383258 h 971528"/>
                  <a:gd name="connsiteX23" fmla="*/ 331229 w 608783"/>
                  <a:gd name="connsiteY23" fmla="*/ 383258 h 971528"/>
                  <a:gd name="connsiteX24" fmla="*/ 268442 w 608783"/>
                  <a:gd name="connsiteY24" fmla="*/ 392299 h 971528"/>
                  <a:gd name="connsiteX25" fmla="*/ 200800 w 608783"/>
                  <a:gd name="connsiteY25" fmla="*/ 415739 h 971528"/>
                  <a:gd name="connsiteX26" fmla="*/ 147557 w 608783"/>
                  <a:gd name="connsiteY26" fmla="*/ 444538 h 971528"/>
                  <a:gd name="connsiteX27" fmla="*/ 136165 w 608783"/>
                  <a:gd name="connsiteY27" fmla="*/ 391790 h 971528"/>
                  <a:gd name="connsiteX28" fmla="*/ 146087 w 608783"/>
                  <a:gd name="connsiteY28" fmla="*/ 324483 h 971528"/>
                  <a:gd name="connsiteX29" fmla="*/ 230907 w 608783"/>
                  <a:gd name="connsiteY29" fmla="*/ 111695 h 971528"/>
                  <a:gd name="connsiteX30" fmla="*/ 0 w 608783"/>
                  <a:gd name="connsiteY30" fmla="*/ 486346 h 971528"/>
                  <a:gd name="connsiteX31" fmla="*/ 60325 w 608783"/>
                  <a:gd name="connsiteY31" fmla="*/ 125413 h 971528"/>
                  <a:gd name="connsiteX0" fmla="*/ 454782 w 643708"/>
                  <a:gd name="connsiteY0" fmla="*/ 562547 h 971528"/>
                  <a:gd name="connsiteX1" fmla="*/ 285279 w 643708"/>
                  <a:gd name="connsiteY1" fmla="*/ 611443 h 971528"/>
                  <a:gd name="connsiteX2" fmla="*/ 283331 w 643708"/>
                  <a:gd name="connsiteY2" fmla="*/ 751273 h 971528"/>
                  <a:gd name="connsiteX3" fmla="*/ 353852 w 643708"/>
                  <a:gd name="connsiteY3" fmla="*/ 848432 h 971528"/>
                  <a:gd name="connsiteX4" fmla="*/ 526206 w 643708"/>
                  <a:gd name="connsiteY4" fmla="*/ 832471 h 971528"/>
                  <a:gd name="connsiteX5" fmla="*/ 454782 w 643708"/>
                  <a:gd name="connsiteY5" fmla="*/ 562547 h 971528"/>
                  <a:gd name="connsiteX6" fmla="*/ 0 w 643708"/>
                  <a:gd name="connsiteY6" fmla="*/ 446088 h 971528"/>
                  <a:gd name="connsiteX7" fmla="*/ 304502 w 643708"/>
                  <a:gd name="connsiteY7" fmla="*/ 0 h 971528"/>
                  <a:gd name="connsiteX8" fmla="*/ 363835 w 643708"/>
                  <a:gd name="connsiteY8" fmla="*/ 40457 h 971528"/>
                  <a:gd name="connsiteX9" fmla="*/ 333338 w 643708"/>
                  <a:gd name="connsiteY9" fmla="*/ 322982 h 971528"/>
                  <a:gd name="connsiteX10" fmla="*/ 402319 w 643708"/>
                  <a:gd name="connsiteY10" fmla="*/ 312267 h 971528"/>
                  <a:gd name="connsiteX11" fmla="*/ 557026 w 643708"/>
                  <a:gd name="connsiteY11" fmla="*/ 357306 h 971528"/>
                  <a:gd name="connsiteX12" fmla="*/ 612948 w 643708"/>
                  <a:gd name="connsiteY12" fmla="*/ 486730 h 971528"/>
                  <a:gd name="connsiteX13" fmla="*/ 641703 w 643708"/>
                  <a:gd name="connsiteY13" fmla="*/ 763333 h 971528"/>
                  <a:gd name="connsiteX14" fmla="*/ 558663 w 643708"/>
                  <a:gd name="connsiteY14" fmla="*/ 941487 h 971528"/>
                  <a:gd name="connsiteX15" fmla="*/ 297799 w 643708"/>
                  <a:gd name="connsiteY15" fmla="*/ 957809 h 971528"/>
                  <a:gd name="connsiteX16" fmla="*/ 208049 w 643708"/>
                  <a:gd name="connsiteY16" fmla="*/ 800819 h 971528"/>
                  <a:gd name="connsiteX17" fmla="*/ 196769 w 643708"/>
                  <a:gd name="connsiteY17" fmla="*/ 619032 h 971528"/>
                  <a:gd name="connsiteX18" fmla="*/ 393216 w 643708"/>
                  <a:gd name="connsiteY18" fmla="*/ 476350 h 971528"/>
                  <a:gd name="connsiteX19" fmla="*/ 557038 w 643708"/>
                  <a:gd name="connsiteY19" fmla="*/ 615107 h 971528"/>
                  <a:gd name="connsiteX20" fmla="*/ 556196 w 643708"/>
                  <a:gd name="connsiteY20" fmla="*/ 485651 h 971528"/>
                  <a:gd name="connsiteX21" fmla="*/ 476157 w 643708"/>
                  <a:gd name="connsiteY21" fmla="*/ 411889 h 971528"/>
                  <a:gd name="connsiteX22" fmla="*/ 374526 w 643708"/>
                  <a:gd name="connsiteY22" fmla="*/ 383258 h 971528"/>
                  <a:gd name="connsiteX23" fmla="*/ 366154 w 643708"/>
                  <a:gd name="connsiteY23" fmla="*/ 383258 h 971528"/>
                  <a:gd name="connsiteX24" fmla="*/ 303367 w 643708"/>
                  <a:gd name="connsiteY24" fmla="*/ 392299 h 971528"/>
                  <a:gd name="connsiteX25" fmla="*/ 235725 w 643708"/>
                  <a:gd name="connsiteY25" fmla="*/ 415739 h 971528"/>
                  <a:gd name="connsiteX26" fmla="*/ 182482 w 643708"/>
                  <a:gd name="connsiteY26" fmla="*/ 444538 h 971528"/>
                  <a:gd name="connsiteX27" fmla="*/ 171090 w 643708"/>
                  <a:gd name="connsiteY27" fmla="*/ 391790 h 971528"/>
                  <a:gd name="connsiteX28" fmla="*/ 181012 w 643708"/>
                  <a:gd name="connsiteY28" fmla="*/ 324483 h 971528"/>
                  <a:gd name="connsiteX29" fmla="*/ 265832 w 643708"/>
                  <a:gd name="connsiteY29" fmla="*/ 111695 h 971528"/>
                  <a:gd name="connsiteX30" fmla="*/ 34925 w 643708"/>
                  <a:gd name="connsiteY30" fmla="*/ 486346 h 971528"/>
                  <a:gd name="connsiteX31" fmla="*/ 0 w 643708"/>
                  <a:gd name="connsiteY31" fmla="*/ 446088 h 971528"/>
                  <a:gd name="connsiteX0" fmla="*/ 454782 w 643708"/>
                  <a:gd name="connsiteY0" fmla="*/ 527143 h 936124"/>
                  <a:gd name="connsiteX1" fmla="*/ 285279 w 643708"/>
                  <a:gd name="connsiteY1" fmla="*/ 576039 h 936124"/>
                  <a:gd name="connsiteX2" fmla="*/ 283331 w 643708"/>
                  <a:gd name="connsiteY2" fmla="*/ 715869 h 936124"/>
                  <a:gd name="connsiteX3" fmla="*/ 353852 w 643708"/>
                  <a:gd name="connsiteY3" fmla="*/ 813028 h 936124"/>
                  <a:gd name="connsiteX4" fmla="*/ 526206 w 643708"/>
                  <a:gd name="connsiteY4" fmla="*/ 797067 h 936124"/>
                  <a:gd name="connsiteX5" fmla="*/ 454782 w 643708"/>
                  <a:gd name="connsiteY5" fmla="*/ 527143 h 936124"/>
                  <a:gd name="connsiteX6" fmla="*/ 0 w 643708"/>
                  <a:gd name="connsiteY6" fmla="*/ 410684 h 936124"/>
                  <a:gd name="connsiteX7" fmla="*/ 190202 w 643708"/>
                  <a:gd name="connsiteY7" fmla="*/ 4283 h 936124"/>
                  <a:gd name="connsiteX8" fmla="*/ 363835 w 643708"/>
                  <a:gd name="connsiteY8" fmla="*/ 5053 h 936124"/>
                  <a:gd name="connsiteX9" fmla="*/ 333338 w 643708"/>
                  <a:gd name="connsiteY9" fmla="*/ 287578 h 936124"/>
                  <a:gd name="connsiteX10" fmla="*/ 402319 w 643708"/>
                  <a:gd name="connsiteY10" fmla="*/ 276863 h 936124"/>
                  <a:gd name="connsiteX11" fmla="*/ 557026 w 643708"/>
                  <a:gd name="connsiteY11" fmla="*/ 321902 h 936124"/>
                  <a:gd name="connsiteX12" fmla="*/ 612948 w 643708"/>
                  <a:gd name="connsiteY12" fmla="*/ 451326 h 936124"/>
                  <a:gd name="connsiteX13" fmla="*/ 641703 w 643708"/>
                  <a:gd name="connsiteY13" fmla="*/ 727929 h 936124"/>
                  <a:gd name="connsiteX14" fmla="*/ 558663 w 643708"/>
                  <a:gd name="connsiteY14" fmla="*/ 906083 h 936124"/>
                  <a:gd name="connsiteX15" fmla="*/ 297799 w 643708"/>
                  <a:gd name="connsiteY15" fmla="*/ 922405 h 936124"/>
                  <a:gd name="connsiteX16" fmla="*/ 208049 w 643708"/>
                  <a:gd name="connsiteY16" fmla="*/ 765415 h 936124"/>
                  <a:gd name="connsiteX17" fmla="*/ 196769 w 643708"/>
                  <a:gd name="connsiteY17" fmla="*/ 583628 h 936124"/>
                  <a:gd name="connsiteX18" fmla="*/ 393216 w 643708"/>
                  <a:gd name="connsiteY18" fmla="*/ 440946 h 936124"/>
                  <a:gd name="connsiteX19" fmla="*/ 557038 w 643708"/>
                  <a:gd name="connsiteY19" fmla="*/ 579703 h 936124"/>
                  <a:gd name="connsiteX20" fmla="*/ 556196 w 643708"/>
                  <a:gd name="connsiteY20" fmla="*/ 450247 h 936124"/>
                  <a:gd name="connsiteX21" fmla="*/ 476157 w 643708"/>
                  <a:gd name="connsiteY21" fmla="*/ 376485 h 936124"/>
                  <a:gd name="connsiteX22" fmla="*/ 374526 w 643708"/>
                  <a:gd name="connsiteY22" fmla="*/ 347854 h 936124"/>
                  <a:gd name="connsiteX23" fmla="*/ 366154 w 643708"/>
                  <a:gd name="connsiteY23" fmla="*/ 347854 h 936124"/>
                  <a:gd name="connsiteX24" fmla="*/ 303367 w 643708"/>
                  <a:gd name="connsiteY24" fmla="*/ 356895 h 936124"/>
                  <a:gd name="connsiteX25" fmla="*/ 235725 w 643708"/>
                  <a:gd name="connsiteY25" fmla="*/ 380335 h 936124"/>
                  <a:gd name="connsiteX26" fmla="*/ 182482 w 643708"/>
                  <a:gd name="connsiteY26" fmla="*/ 409134 h 936124"/>
                  <a:gd name="connsiteX27" fmla="*/ 171090 w 643708"/>
                  <a:gd name="connsiteY27" fmla="*/ 356386 h 936124"/>
                  <a:gd name="connsiteX28" fmla="*/ 181012 w 643708"/>
                  <a:gd name="connsiteY28" fmla="*/ 289079 h 936124"/>
                  <a:gd name="connsiteX29" fmla="*/ 265832 w 643708"/>
                  <a:gd name="connsiteY29" fmla="*/ 76291 h 936124"/>
                  <a:gd name="connsiteX30" fmla="*/ 34925 w 643708"/>
                  <a:gd name="connsiteY30" fmla="*/ 450942 h 936124"/>
                  <a:gd name="connsiteX31" fmla="*/ 0 w 643708"/>
                  <a:gd name="connsiteY31" fmla="*/ 410684 h 936124"/>
                  <a:gd name="connsiteX0" fmla="*/ 454782 w 643708"/>
                  <a:gd name="connsiteY0" fmla="*/ 522860 h 931841"/>
                  <a:gd name="connsiteX1" fmla="*/ 285279 w 643708"/>
                  <a:gd name="connsiteY1" fmla="*/ 571756 h 931841"/>
                  <a:gd name="connsiteX2" fmla="*/ 283331 w 643708"/>
                  <a:gd name="connsiteY2" fmla="*/ 711586 h 931841"/>
                  <a:gd name="connsiteX3" fmla="*/ 353852 w 643708"/>
                  <a:gd name="connsiteY3" fmla="*/ 808745 h 931841"/>
                  <a:gd name="connsiteX4" fmla="*/ 526206 w 643708"/>
                  <a:gd name="connsiteY4" fmla="*/ 792784 h 931841"/>
                  <a:gd name="connsiteX5" fmla="*/ 454782 w 643708"/>
                  <a:gd name="connsiteY5" fmla="*/ 522860 h 931841"/>
                  <a:gd name="connsiteX6" fmla="*/ 0 w 643708"/>
                  <a:gd name="connsiteY6" fmla="*/ 406401 h 931841"/>
                  <a:gd name="connsiteX7" fmla="*/ 190202 w 643708"/>
                  <a:gd name="connsiteY7" fmla="*/ 0 h 931841"/>
                  <a:gd name="connsiteX8" fmla="*/ 325735 w 643708"/>
                  <a:gd name="connsiteY8" fmla="*/ 10295 h 931841"/>
                  <a:gd name="connsiteX9" fmla="*/ 333338 w 643708"/>
                  <a:gd name="connsiteY9" fmla="*/ 283295 h 931841"/>
                  <a:gd name="connsiteX10" fmla="*/ 402319 w 643708"/>
                  <a:gd name="connsiteY10" fmla="*/ 272580 h 931841"/>
                  <a:gd name="connsiteX11" fmla="*/ 557026 w 643708"/>
                  <a:gd name="connsiteY11" fmla="*/ 317619 h 931841"/>
                  <a:gd name="connsiteX12" fmla="*/ 612948 w 643708"/>
                  <a:gd name="connsiteY12" fmla="*/ 447043 h 931841"/>
                  <a:gd name="connsiteX13" fmla="*/ 641703 w 643708"/>
                  <a:gd name="connsiteY13" fmla="*/ 723646 h 931841"/>
                  <a:gd name="connsiteX14" fmla="*/ 558663 w 643708"/>
                  <a:gd name="connsiteY14" fmla="*/ 901800 h 931841"/>
                  <a:gd name="connsiteX15" fmla="*/ 297799 w 643708"/>
                  <a:gd name="connsiteY15" fmla="*/ 918122 h 931841"/>
                  <a:gd name="connsiteX16" fmla="*/ 208049 w 643708"/>
                  <a:gd name="connsiteY16" fmla="*/ 761132 h 931841"/>
                  <a:gd name="connsiteX17" fmla="*/ 196769 w 643708"/>
                  <a:gd name="connsiteY17" fmla="*/ 579345 h 931841"/>
                  <a:gd name="connsiteX18" fmla="*/ 393216 w 643708"/>
                  <a:gd name="connsiteY18" fmla="*/ 436663 h 931841"/>
                  <a:gd name="connsiteX19" fmla="*/ 557038 w 643708"/>
                  <a:gd name="connsiteY19" fmla="*/ 575420 h 931841"/>
                  <a:gd name="connsiteX20" fmla="*/ 556196 w 643708"/>
                  <a:gd name="connsiteY20" fmla="*/ 445964 h 931841"/>
                  <a:gd name="connsiteX21" fmla="*/ 476157 w 643708"/>
                  <a:gd name="connsiteY21" fmla="*/ 372202 h 931841"/>
                  <a:gd name="connsiteX22" fmla="*/ 374526 w 643708"/>
                  <a:gd name="connsiteY22" fmla="*/ 343571 h 931841"/>
                  <a:gd name="connsiteX23" fmla="*/ 366154 w 643708"/>
                  <a:gd name="connsiteY23" fmla="*/ 343571 h 931841"/>
                  <a:gd name="connsiteX24" fmla="*/ 303367 w 643708"/>
                  <a:gd name="connsiteY24" fmla="*/ 352612 h 931841"/>
                  <a:gd name="connsiteX25" fmla="*/ 235725 w 643708"/>
                  <a:gd name="connsiteY25" fmla="*/ 376052 h 931841"/>
                  <a:gd name="connsiteX26" fmla="*/ 182482 w 643708"/>
                  <a:gd name="connsiteY26" fmla="*/ 404851 h 931841"/>
                  <a:gd name="connsiteX27" fmla="*/ 171090 w 643708"/>
                  <a:gd name="connsiteY27" fmla="*/ 352103 h 931841"/>
                  <a:gd name="connsiteX28" fmla="*/ 181012 w 643708"/>
                  <a:gd name="connsiteY28" fmla="*/ 284796 h 931841"/>
                  <a:gd name="connsiteX29" fmla="*/ 265832 w 643708"/>
                  <a:gd name="connsiteY29" fmla="*/ 72008 h 931841"/>
                  <a:gd name="connsiteX30" fmla="*/ 34925 w 643708"/>
                  <a:gd name="connsiteY30" fmla="*/ 446659 h 931841"/>
                  <a:gd name="connsiteX31" fmla="*/ 0 w 643708"/>
                  <a:gd name="connsiteY31" fmla="*/ 406401 h 931841"/>
                  <a:gd name="connsiteX0" fmla="*/ 454782 w 643708"/>
                  <a:gd name="connsiteY0" fmla="*/ 522860 h 931841"/>
                  <a:gd name="connsiteX1" fmla="*/ 285279 w 643708"/>
                  <a:gd name="connsiteY1" fmla="*/ 571756 h 931841"/>
                  <a:gd name="connsiteX2" fmla="*/ 283331 w 643708"/>
                  <a:gd name="connsiteY2" fmla="*/ 711586 h 931841"/>
                  <a:gd name="connsiteX3" fmla="*/ 353852 w 643708"/>
                  <a:gd name="connsiteY3" fmla="*/ 808745 h 931841"/>
                  <a:gd name="connsiteX4" fmla="*/ 526206 w 643708"/>
                  <a:gd name="connsiteY4" fmla="*/ 792784 h 931841"/>
                  <a:gd name="connsiteX5" fmla="*/ 454782 w 643708"/>
                  <a:gd name="connsiteY5" fmla="*/ 522860 h 931841"/>
                  <a:gd name="connsiteX6" fmla="*/ 0 w 643708"/>
                  <a:gd name="connsiteY6" fmla="*/ 406401 h 931841"/>
                  <a:gd name="connsiteX7" fmla="*/ 190202 w 643708"/>
                  <a:gd name="connsiteY7" fmla="*/ 0 h 931841"/>
                  <a:gd name="connsiteX8" fmla="*/ 325735 w 643708"/>
                  <a:gd name="connsiteY8" fmla="*/ 10295 h 931841"/>
                  <a:gd name="connsiteX9" fmla="*/ 333338 w 643708"/>
                  <a:gd name="connsiteY9" fmla="*/ 283295 h 931841"/>
                  <a:gd name="connsiteX10" fmla="*/ 402319 w 643708"/>
                  <a:gd name="connsiteY10" fmla="*/ 272580 h 931841"/>
                  <a:gd name="connsiteX11" fmla="*/ 557026 w 643708"/>
                  <a:gd name="connsiteY11" fmla="*/ 317619 h 931841"/>
                  <a:gd name="connsiteX12" fmla="*/ 612948 w 643708"/>
                  <a:gd name="connsiteY12" fmla="*/ 447043 h 931841"/>
                  <a:gd name="connsiteX13" fmla="*/ 641703 w 643708"/>
                  <a:gd name="connsiteY13" fmla="*/ 723646 h 931841"/>
                  <a:gd name="connsiteX14" fmla="*/ 558663 w 643708"/>
                  <a:gd name="connsiteY14" fmla="*/ 901800 h 931841"/>
                  <a:gd name="connsiteX15" fmla="*/ 297799 w 643708"/>
                  <a:gd name="connsiteY15" fmla="*/ 918122 h 931841"/>
                  <a:gd name="connsiteX16" fmla="*/ 208049 w 643708"/>
                  <a:gd name="connsiteY16" fmla="*/ 761132 h 931841"/>
                  <a:gd name="connsiteX17" fmla="*/ 196769 w 643708"/>
                  <a:gd name="connsiteY17" fmla="*/ 579345 h 931841"/>
                  <a:gd name="connsiteX18" fmla="*/ 393216 w 643708"/>
                  <a:gd name="connsiteY18" fmla="*/ 436663 h 931841"/>
                  <a:gd name="connsiteX19" fmla="*/ 557038 w 643708"/>
                  <a:gd name="connsiteY19" fmla="*/ 575420 h 931841"/>
                  <a:gd name="connsiteX20" fmla="*/ 556196 w 643708"/>
                  <a:gd name="connsiteY20" fmla="*/ 445964 h 931841"/>
                  <a:gd name="connsiteX21" fmla="*/ 476157 w 643708"/>
                  <a:gd name="connsiteY21" fmla="*/ 372202 h 931841"/>
                  <a:gd name="connsiteX22" fmla="*/ 374526 w 643708"/>
                  <a:gd name="connsiteY22" fmla="*/ 343571 h 931841"/>
                  <a:gd name="connsiteX23" fmla="*/ 366154 w 643708"/>
                  <a:gd name="connsiteY23" fmla="*/ 343571 h 931841"/>
                  <a:gd name="connsiteX24" fmla="*/ 303367 w 643708"/>
                  <a:gd name="connsiteY24" fmla="*/ 352612 h 931841"/>
                  <a:gd name="connsiteX25" fmla="*/ 235725 w 643708"/>
                  <a:gd name="connsiteY25" fmla="*/ 376052 h 931841"/>
                  <a:gd name="connsiteX26" fmla="*/ 182482 w 643708"/>
                  <a:gd name="connsiteY26" fmla="*/ 404851 h 931841"/>
                  <a:gd name="connsiteX27" fmla="*/ 136165 w 643708"/>
                  <a:gd name="connsiteY27" fmla="*/ 367978 h 931841"/>
                  <a:gd name="connsiteX28" fmla="*/ 181012 w 643708"/>
                  <a:gd name="connsiteY28" fmla="*/ 284796 h 931841"/>
                  <a:gd name="connsiteX29" fmla="*/ 265832 w 643708"/>
                  <a:gd name="connsiteY29" fmla="*/ 72008 h 931841"/>
                  <a:gd name="connsiteX30" fmla="*/ 34925 w 643708"/>
                  <a:gd name="connsiteY30" fmla="*/ 446659 h 931841"/>
                  <a:gd name="connsiteX31" fmla="*/ 0 w 643708"/>
                  <a:gd name="connsiteY31" fmla="*/ 406401 h 931841"/>
                  <a:gd name="connsiteX0" fmla="*/ 454782 w 643708"/>
                  <a:gd name="connsiteY0" fmla="*/ 522860 h 931841"/>
                  <a:gd name="connsiteX1" fmla="*/ 285279 w 643708"/>
                  <a:gd name="connsiteY1" fmla="*/ 571756 h 931841"/>
                  <a:gd name="connsiteX2" fmla="*/ 283331 w 643708"/>
                  <a:gd name="connsiteY2" fmla="*/ 711586 h 931841"/>
                  <a:gd name="connsiteX3" fmla="*/ 353852 w 643708"/>
                  <a:gd name="connsiteY3" fmla="*/ 808745 h 931841"/>
                  <a:gd name="connsiteX4" fmla="*/ 526206 w 643708"/>
                  <a:gd name="connsiteY4" fmla="*/ 792784 h 931841"/>
                  <a:gd name="connsiteX5" fmla="*/ 454782 w 643708"/>
                  <a:gd name="connsiteY5" fmla="*/ 522860 h 931841"/>
                  <a:gd name="connsiteX6" fmla="*/ 0 w 643708"/>
                  <a:gd name="connsiteY6" fmla="*/ 406401 h 931841"/>
                  <a:gd name="connsiteX7" fmla="*/ 190202 w 643708"/>
                  <a:gd name="connsiteY7" fmla="*/ 0 h 931841"/>
                  <a:gd name="connsiteX8" fmla="*/ 325735 w 643708"/>
                  <a:gd name="connsiteY8" fmla="*/ 10295 h 931841"/>
                  <a:gd name="connsiteX9" fmla="*/ 333338 w 643708"/>
                  <a:gd name="connsiteY9" fmla="*/ 283295 h 931841"/>
                  <a:gd name="connsiteX10" fmla="*/ 402319 w 643708"/>
                  <a:gd name="connsiteY10" fmla="*/ 272580 h 931841"/>
                  <a:gd name="connsiteX11" fmla="*/ 557026 w 643708"/>
                  <a:gd name="connsiteY11" fmla="*/ 317619 h 931841"/>
                  <a:gd name="connsiteX12" fmla="*/ 612948 w 643708"/>
                  <a:gd name="connsiteY12" fmla="*/ 447043 h 931841"/>
                  <a:gd name="connsiteX13" fmla="*/ 641703 w 643708"/>
                  <a:gd name="connsiteY13" fmla="*/ 723646 h 931841"/>
                  <a:gd name="connsiteX14" fmla="*/ 558663 w 643708"/>
                  <a:gd name="connsiteY14" fmla="*/ 901800 h 931841"/>
                  <a:gd name="connsiteX15" fmla="*/ 297799 w 643708"/>
                  <a:gd name="connsiteY15" fmla="*/ 918122 h 931841"/>
                  <a:gd name="connsiteX16" fmla="*/ 208049 w 643708"/>
                  <a:gd name="connsiteY16" fmla="*/ 761132 h 931841"/>
                  <a:gd name="connsiteX17" fmla="*/ 196769 w 643708"/>
                  <a:gd name="connsiteY17" fmla="*/ 579345 h 931841"/>
                  <a:gd name="connsiteX18" fmla="*/ 393216 w 643708"/>
                  <a:gd name="connsiteY18" fmla="*/ 436663 h 931841"/>
                  <a:gd name="connsiteX19" fmla="*/ 557038 w 643708"/>
                  <a:gd name="connsiteY19" fmla="*/ 575420 h 931841"/>
                  <a:gd name="connsiteX20" fmla="*/ 556196 w 643708"/>
                  <a:gd name="connsiteY20" fmla="*/ 445964 h 931841"/>
                  <a:gd name="connsiteX21" fmla="*/ 476157 w 643708"/>
                  <a:gd name="connsiteY21" fmla="*/ 372202 h 931841"/>
                  <a:gd name="connsiteX22" fmla="*/ 374526 w 643708"/>
                  <a:gd name="connsiteY22" fmla="*/ 343571 h 931841"/>
                  <a:gd name="connsiteX23" fmla="*/ 366154 w 643708"/>
                  <a:gd name="connsiteY23" fmla="*/ 343571 h 931841"/>
                  <a:gd name="connsiteX24" fmla="*/ 303367 w 643708"/>
                  <a:gd name="connsiteY24" fmla="*/ 352612 h 931841"/>
                  <a:gd name="connsiteX25" fmla="*/ 235725 w 643708"/>
                  <a:gd name="connsiteY25" fmla="*/ 376052 h 931841"/>
                  <a:gd name="connsiteX26" fmla="*/ 182482 w 643708"/>
                  <a:gd name="connsiteY26" fmla="*/ 404851 h 931841"/>
                  <a:gd name="connsiteX27" fmla="*/ 136165 w 643708"/>
                  <a:gd name="connsiteY27" fmla="*/ 367978 h 931841"/>
                  <a:gd name="connsiteX28" fmla="*/ 181012 w 643708"/>
                  <a:gd name="connsiteY28" fmla="*/ 284796 h 931841"/>
                  <a:gd name="connsiteX29" fmla="*/ 219794 w 643708"/>
                  <a:gd name="connsiteY29" fmla="*/ 49783 h 931841"/>
                  <a:gd name="connsiteX30" fmla="*/ 34925 w 643708"/>
                  <a:gd name="connsiteY30" fmla="*/ 446659 h 931841"/>
                  <a:gd name="connsiteX31" fmla="*/ 0 w 643708"/>
                  <a:gd name="connsiteY31" fmla="*/ 406401 h 931841"/>
                  <a:gd name="connsiteX0" fmla="*/ 454782 w 643708"/>
                  <a:gd name="connsiteY0" fmla="*/ 522860 h 931841"/>
                  <a:gd name="connsiteX1" fmla="*/ 285279 w 643708"/>
                  <a:gd name="connsiteY1" fmla="*/ 571756 h 931841"/>
                  <a:gd name="connsiteX2" fmla="*/ 283331 w 643708"/>
                  <a:gd name="connsiteY2" fmla="*/ 711586 h 931841"/>
                  <a:gd name="connsiteX3" fmla="*/ 353852 w 643708"/>
                  <a:gd name="connsiteY3" fmla="*/ 808745 h 931841"/>
                  <a:gd name="connsiteX4" fmla="*/ 526206 w 643708"/>
                  <a:gd name="connsiteY4" fmla="*/ 792784 h 931841"/>
                  <a:gd name="connsiteX5" fmla="*/ 454782 w 643708"/>
                  <a:gd name="connsiteY5" fmla="*/ 522860 h 931841"/>
                  <a:gd name="connsiteX6" fmla="*/ 0 w 643708"/>
                  <a:gd name="connsiteY6" fmla="*/ 406401 h 931841"/>
                  <a:gd name="connsiteX7" fmla="*/ 190202 w 643708"/>
                  <a:gd name="connsiteY7" fmla="*/ 0 h 931841"/>
                  <a:gd name="connsiteX8" fmla="*/ 325735 w 643708"/>
                  <a:gd name="connsiteY8" fmla="*/ 10295 h 931841"/>
                  <a:gd name="connsiteX9" fmla="*/ 333338 w 643708"/>
                  <a:gd name="connsiteY9" fmla="*/ 283295 h 931841"/>
                  <a:gd name="connsiteX10" fmla="*/ 402319 w 643708"/>
                  <a:gd name="connsiteY10" fmla="*/ 272580 h 931841"/>
                  <a:gd name="connsiteX11" fmla="*/ 557026 w 643708"/>
                  <a:gd name="connsiteY11" fmla="*/ 317619 h 931841"/>
                  <a:gd name="connsiteX12" fmla="*/ 612948 w 643708"/>
                  <a:gd name="connsiteY12" fmla="*/ 447043 h 931841"/>
                  <a:gd name="connsiteX13" fmla="*/ 641703 w 643708"/>
                  <a:gd name="connsiteY13" fmla="*/ 723646 h 931841"/>
                  <a:gd name="connsiteX14" fmla="*/ 558663 w 643708"/>
                  <a:gd name="connsiteY14" fmla="*/ 901800 h 931841"/>
                  <a:gd name="connsiteX15" fmla="*/ 297799 w 643708"/>
                  <a:gd name="connsiteY15" fmla="*/ 918122 h 931841"/>
                  <a:gd name="connsiteX16" fmla="*/ 208049 w 643708"/>
                  <a:gd name="connsiteY16" fmla="*/ 761132 h 931841"/>
                  <a:gd name="connsiteX17" fmla="*/ 196769 w 643708"/>
                  <a:gd name="connsiteY17" fmla="*/ 579345 h 931841"/>
                  <a:gd name="connsiteX18" fmla="*/ 393216 w 643708"/>
                  <a:gd name="connsiteY18" fmla="*/ 436663 h 931841"/>
                  <a:gd name="connsiteX19" fmla="*/ 557038 w 643708"/>
                  <a:gd name="connsiteY19" fmla="*/ 575420 h 931841"/>
                  <a:gd name="connsiteX20" fmla="*/ 556196 w 643708"/>
                  <a:gd name="connsiteY20" fmla="*/ 445964 h 931841"/>
                  <a:gd name="connsiteX21" fmla="*/ 476157 w 643708"/>
                  <a:gd name="connsiteY21" fmla="*/ 372202 h 931841"/>
                  <a:gd name="connsiteX22" fmla="*/ 374526 w 643708"/>
                  <a:gd name="connsiteY22" fmla="*/ 343571 h 931841"/>
                  <a:gd name="connsiteX23" fmla="*/ 366154 w 643708"/>
                  <a:gd name="connsiteY23" fmla="*/ 343571 h 931841"/>
                  <a:gd name="connsiteX24" fmla="*/ 303367 w 643708"/>
                  <a:gd name="connsiteY24" fmla="*/ 352612 h 931841"/>
                  <a:gd name="connsiteX25" fmla="*/ 235725 w 643708"/>
                  <a:gd name="connsiteY25" fmla="*/ 376052 h 931841"/>
                  <a:gd name="connsiteX26" fmla="*/ 182482 w 643708"/>
                  <a:gd name="connsiteY26" fmla="*/ 404851 h 931841"/>
                  <a:gd name="connsiteX27" fmla="*/ 136165 w 643708"/>
                  <a:gd name="connsiteY27" fmla="*/ 367978 h 931841"/>
                  <a:gd name="connsiteX28" fmla="*/ 181012 w 643708"/>
                  <a:gd name="connsiteY28" fmla="*/ 284796 h 931841"/>
                  <a:gd name="connsiteX29" fmla="*/ 257894 w 643708"/>
                  <a:gd name="connsiteY29" fmla="*/ 35495 h 931841"/>
                  <a:gd name="connsiteX30" fmla="*/ 34925 w 643708"/>
                  <a:gd name="connsiteY30" fmla="*/ 446659 h 931841"/>
                  <a:gd name="connsiteX31" fmla="*/ 0 w 643708"/>
                  <a:gd name="connsiteY31" fmla="*/ 406401 h 931841"/>
                  <a:gd name="connsiteX0" fmla="*/ 454782 w 643708"/>
                  <a:gd name="connsiteY0" fmla="*/ 522860 h 931841"/>
                  <a:gd name="connsiteX1" fmla="*/ 285279 w 643708"/>
                  <a:gd name="connsiteY1" fmla="*/ 571756 h 931841"/>
                  <a:gd name="connsiteX2" fmla="*/ 283331 w 643708"/>
                  <a:gd name="connsiteY2" fmla="*/ 711586 h 931841"/>
                  <a:gd name="connsiteX3" fmla="*/ 353852 w 643708"/>
                  <a:gd name="connsiteY3" fmla="*/ 808745 h 931841"/>
                  <a:gd name="connsiteX4" fmla="*/ 526206 w 643708"/>
                  <a:gd name="connsiteY4" fmla="*/ 792784 h 931841"/>
                  <a:gd name="connsiteX5" fmla="*/ 454782 w 643708"/>
                  <a:gd name="connsiteY5" fmla="*/ 522860 h 931841"/>
                  <a:gd name="connsiteX6" fmla="*/ 0 w 643708"/>
                  <a:gd name="connsiteY6" fmla="*/ 406401 h 931841"/>
                  <a:gd name="connsiteX7" fmla="*/ 190202 w 643708"/>
                  <a:gd name="connsiteY7" fmla="*/ 0 h 931841"/>
                  <a:gd name="connsiteX8" fmla="*/ 325735 w 643708"/>
                  <a:gd name="connsiteY8" fmla="*/ 10295 h 931841"/>
                  <a:gd name="connsiteX9" fmla="*/ 333338 w 643708"/>
                  <a:gd name="connsiteY9" fmla="*/ 283295 h 931841"/>
                  <a:gd name="connsiteX10" fmla="*/ 402319 w 643708"/>
                  <a:gd name="connsiteY10" fmla="*/ 272580 h 931841"/>
                  <a:gd name="connsiteX11" fmla="*/ 557026 w 643708"/>
                  <a:gd name="connsiteY11" fmla="*/ 317619 h 931841"/>
                  <a:gd name="connsiteX12" fmla="*/ 612948 w 643708"/>
                  <a:gd name="connsiteY12" fmla="*/ 447043 h 931841"/>
                  <a:gd name="connsiteX13" fmla="*/ 641703 w 643708"/>
                  <a:gd name="connsiteY13" fmla="*/ 723646 h 931841"/>
                  <a:gd name="connsiteX14" fmla="*/ 558663 w 643708"/>
                  <a:gd name="connsiteY14" fmla="*/ 901800 h 931841"/>
                  <a:gd name="connsiteX15" fmla="*/ 297799 w 643708"/>
                  <a:gd name="connsiteY15" fmla="*/ 918122 h 931841"/>
                  <a:gd name="connsiteX16" fmla="*/ 208049 w 643708"/>
                  <a:gd name="connsiteY16" fmla="*/ 761132 h 931841"/>
                  <a:gd name="connsiteX17" fmla="*/ 196769 w 643708"/>
                  <a:gd name="connsiteY17" fmla="*/ 579345 h 931841"/>
                  <a:gd name="connsiteX18" fmla="*/ 393216 w 643708"/>
                  <a:gd name="connsiteY18" fmla="*/ 436663 h 931841"/>
                  <a:gd name="connsiteX19" fmla="*/ 557038 w 643708"/>
                  <a:gd name="connsiteY19" fmla="*/ 575420 h 931841"/>
                  <a:gd name="connsiteX20" fmla="*/ 556196 w 643708"/>
                  <a:gd name="connsiteY20" fmla="*/ 445964 h 931841"/>
                  <a:gd name="connsiteX21" fmla="*/ 476157 w 643708"/>
                  <a:gd name="connsiteY21" fmla="*/ 372202 h 931841"/>
                  <a:gd name="connsiteX22" fmla="*/ 374526 w 643708"/>
                  <a:gd name="connsiteY22" fmla="*/ 343571 h 931841"/>
                  <a:gd name="connsiteX23" fmla="*/ 366154 w 643708"/>
                  <a:gd name="connsiteY23" fmla="*/ 343571 h 931841"/>
                  <a:gd name="connsiteX24" fmla="*/ 303367 w 643708"/>
                  <a:gd name="connsiteY24" fmla="*/ 352612 h 931841"/>
                  <a:gd name="connsiteX25" fmla="*/ 235725 w 643708"/>
                  <a:gd name="connsiteY25" fmla="*/ 376052 h 931841"/>
                  <a:gd name="connsiteX26" fmla="*/ 182482 w 643708"/>
                  <a:gd name="connsiteY26" fmla="*/ 404851 h 931841"/>
                  <a:gd name="connsiteX27" fmla="*/ 136165 w 643708"/>
                  <a:gd name="connsiteY27" fmla="*/ 367978 h 931841"/>
                  <a:gd name="connsiteX28" fmla="*/ 181012 w 643708"/>
                  <a:gd name="connsiteY28" fmla="*/ 284796 h 931841"/>
                  <a:gd name="connsiteX29" fmla="*/ 232494 w 643708"/>
                  <a:gd name="connsiteY29" fmla="*/ 33907 h 931841"/>
                  <a:gd name="connsiteX30" fmla="*/ 34925 w 643708"/>
                  <a:gd name="connsiteY30" fmla="*/ 446659 h 931841"/>
                  <a:gd name="connsiteX31" fmla="*/ 0 w 643708"/>
                  <a:gd name="connsiteY31" fmla="*/ 406401 h 931841"/>
                  <a:gd name="connsiteX0" fmla="*/ 454782 w 643708"/>
                  <a:gd name="connsiteY0" fmla="*/ 528548 h 937529"/>
                  <a:gd name="connsiteX1" fmla="*/ 285279 w 643708"/>
                  <a:gd name="connsiteY1" fmla="*/ 577444 h 937529"/>
                  <a:gd name="connsiteX2" fmla="*/ 283331 w 643708"/>
                  <a:gd name="connsiteY2" fmla="*/ 717274 h 937529"/>
                  <a:gd name="connsiteX3" fmla="*/ 353852 w 643708"/>
                  <a:gd name="connsiteY3" fmla="*/ 814433 h 937529"/>
                  <a:gd name="connsiteX4" fmla="*/ 526206 w 643708"/>
                  <a:gd name="connsiteY4" fmla="*/ 798472 h 937529"/>
                  <a:gd name="connsiteX5" fmla="*/ 454782 w 643708"/>
                  <a:gd name="connsiteY5" fmla="*/ 528548 h 937529"/>
                  <a:gd name="connsiteX6" fmla="*/ 0 w 643708"/>
                  <a:gd name="connsiteY6" fmla="*/ 412089 h 937529"/>
                  <a:gd name="connsiteX7" fmla="*/ 190202 w 643708"/>
                  <a:gd name="connsiteY7" fmla="*/ 5688 h 937529"/>
                  <a:gd name="connsiteX8" fmla="*/ 297160 w 643708"/>
                  <a:gd name="connsiteY8" fmla="*/ 4870 h 937529"/>
                  <a:gd name="connsiteX9" fmla="*/ 333338 w 643708"/>
                  <a:gd name="connsiteY9" fmla="*/ 288983 h 937529"/>
                  <a:gd name="connsiteX10" fmla="*/ 402319 w 643708"/>
                  <a:gd name="connsiteY10" fmla="*/ 278268 h 937529"/>
                  <a:gd name="connsiteX11" fmla="*/ 557026 w 643708"/>
                  <a:gd name="connsiteY11" fmla="*/ 323307 h 937529"/>
                  <a:gd name="connsiteX12" fmla="*/ 612948 w 643708"/>
                  <a:gd name="connsiteY12" fmla="*/ 452731 h 937529"/>
                  <a:gd name="connsiteX13" fmla="*/ 641703 w 643708"/>
                  <a:gd name="connsiteY13" fmla="*/ 729334 h 937529"/>
                  <a:gd name="connsiteX14" fmla="*/ 558663 w 643708"/>
                  <a:gd name="connsiteY14" fmla="*/ 907488 h 937529"/>
                  <a:gd name="connsiteX15" fmla="*/ 297799 w 643708"/>
                  <a:gd name="connsiteY15" fmla="*/ 923810 h 937529"/>
                  <a:gd name="connsiteX16" fmla="*/ 208049 w 643708"/>
                  <a:gd name="connsiteY16" fmla="*/ 766820 h 937529"/>
                  <a:gd name="connsiteX17" fmla="*/ 196769 w 643708"/>
                  <a:gd name="connsiteY17" fmla="*/ 585033 h 937529"/>
                  <a:gd name="connsiteX18" fmla="*/ 393216 w 643708"/>
                  <a:gd name="connsiteY18" fmla="*/ 442351 h 937529"/>
                  <a:gd name="connsiteX19" fmla="*/ 557038 w 643708"/>
                  <a:gd name="connsiteY19" fmla="*/ 581108 h 937529"/>
                  <a:gd name="connsiteX20" fmla="*/ 556196 w 643708"/>
                  <a:gd name="connsiteY20" fmla="*/ 451652 h 937529"/>
                  <a:gd name="connsiteX21" fmla="*/ 476157 w 643708"/>
                  <a:gd name="connsiteY21" fmla="*/ 377890 h 937529"/>
                  <a:gd name="connsiteX22" fmla="*/ 374526 w 643708"/>
                  <a:gd name="connsiteY22" fmla="*/ 349259 h 937529"/>
                  <a:gd name="connsiteX23" fmla="*/ 366154 w 643708"/>
                  <a:gd name="connsiteY23" fmla="*/ 349259 h 937529"/>
                  <a:gd name="connsiteX24" fmla="*/ 303367 w 643708"/>
                  <a:gd name="connsiteY24" fmla="*/ 358300 h 937529"/>
                  <a:gd name="connsiteX25" fmla="*/ 235725 w 643708"/>
                  <a:gd name="connsiteY25" fmla="*/ 381740 h 937529"/>
                  <a:gd name="connsiteX26" fmla="*/ 182482 w 643708"/>
                  <a:gd name="connsiteY26" fmla="*/ 410539 h 937529"/>
                  <a:gd name="connsiteX27" fmla="*/ 136165 w 643708"/>
                  <a:gd name="connsiteY27" fmla="*/ 373666 h 937529"/>
                  <a:gd name="connsiteX28" fmla="*/ 181012 w 643708"/>
                  <a:gd name="connsiteY28" fmla="*/ 290484 h 937529"/>
                  <a:gd name="connsiteX29" fmla="*/ 232494 w 643708"/>
                  <a:gd name="connsiteY29" fmla="*/ 39595 h 937529"/>
                  <a:gd name="connsiteX30" fmla="*/ 34925 w 643708"/>
                  <a:gd name="connsiteY30" fmla="*/ 452347 h 937529"/>
                  <a:gd name="connsiteX31" fmla="*/ 0 w 643708"/>
                  <a:gd name="connsiteY31" fmla="*/ 412089 h 937529"/>
                  <a:gd name="connsiteX0" fmla="*/ 454782 w 643708"/>
                  <a:gd name="connsiteY0" fmla="*/ 528548 h 937529"/>
                  <a:gd name="connsiteX1" fmla="*/ 285279 w 643708"/>
                  <a:gd name="connsiteY1" fmla="*/ 577444 h 937529"/>
                  <a:gd name="connsiteX2" fmla="*/ 283331 w 643708"/>
                  <a:gd name="connsiteY2" fmla="*/ 717274 h 937529"/>
                  <a:gd name="connsiteX3" fmla="*/ 353852 w 643708"/>
                  <a:gd name="connsiteY3" fmla="*/ 814433 h 937529"/>
                  <a:gd name="connsiteX4" fmla="*/ 526206 w 643708"/>
                  <a:gd name="connsiteY4" fmla="*/ 798472 h 937529"/>
                  <a:gd name="connsiteX5" fmla="*/ 454782 w 643708"/>
                  <a:gd name="connsiteY5" fmla="*/ 528548 h 937529"/>
                  <a:gd name="connsiteX6" fmla="*/ 0 w 643708"/>
                  <a:gd name="connsiteY6" fmla="*/ 412089 h 937529"/>
                  <a:gd name="connsiteX7" fmla="*/ 190202 w 643708"/>
                  <a:gd name="connsiteY7" fmla="*/ 5688 h 937529"/>
                  <a:gd name="connsiteX8" fmla="*/ 297160 w 643708"/>
                  <a:gd name="connsiteY8" fmla="*/ 4870 h 937529"/>
                  <a:gd name="connsiteX9" fmla="*/ 292063 w 643708"/>
                  <a:gd name="connsiteY9" fmla="*/ 277871 h 937529"/>
                  <a:gd name="connsiteX10" fmla="*/ 402319 w 643708"/>
                  <a:gd name="connsiteY10" fmla="*/ 278268 h 937529"/>
                  <a:gd name="connsiteX11" fmla="*/ 557026 w 643708"/>
                  <a:gd name="connsiteY11" fmla="*/ 323307 h 937529"/>
                  <a:gd name="connsiteX12" fmla="*/ 612948 w 643708"/>
                  <a:gd name="connsiteY12" fmla="*/ 452731 h 937529"/>
                  <a:gd name="connsiteX13" fmla="*/ 641703 w 643708"/>
                  <a:gd name="connsiteY13" fmla="*/ 729334 h 937529"/>
                  <a:gd name="connsiteX14" fmla="*/ 558663 w 643708"/>
                  <a:gd name="connsiteY14" fmla="*/ 907488 h 937529"/>
                  <a:gd name="connsiteX15" fmla="*/ 297799 w 643708"/>
                  <a:gd name="connsiteY15" fmla="*/ 923810 h 937529"/>
                  <a:gd name="connsiteX16" fmla="*/ 208049 w 643708"/>
                  <a:gd name="connsiteY16" fmla="*/ 766820 h 937529"/>
                  <a:gd name="connsiteX17" fmla="*/ 196769 w 643708"/>
                  <a:gd name="connsiteY17" fmla="*/ 585033 h 937529"/>
                  <a:gd name="connsiteX18" fmla="*/ 393216 w 643708"/>
                  <a:gd name="connsiteY18" fmla="*/ 442351 h 937529"/>
                  <a:gd name="connsiteX19" fmla="*/ 557038 w 643708"/>
                  <a:gd name="connsiteY19" fmla="*/ 581108 h 937529"/>
                  <a:gd name="connsiteX20" fmla="*/ 556196 w 643708"/>
                  <a:gd name="connsiteY20" fmla="*/ 451652 h 937529"/>
                  <a:gd name="connsiteX21" fmla="*/ 476157 w 643708"/>
                  <a:gd name="connsiteY21" fmla="*/ 377890 h 937529"/>
                  <a:gd name="connsiteX22" fmla="*/ 374526 w 643708"/>
                  <a:gd name="connsiteY22" fmla="*/ 349259 h 937529"/>
                  <a:gd name="connsiteX23" fmla="*/ 366154 w 643708"/>
                  <a:gd name="connsiteY23" fmla="*/ 349259 h 937529"/>
                  <a:gd name="connsiteX24" fmla="*/ 303367 w 643708"/>
                  <a:gd name="connsiteY24" fmla="*/ 358300 h 937529"/>
                  <a:gd name="connsiteX25" fmla="*/ 235725 w 643708"/>
                  <a:gd name="connsiteY25" fmla="*/ 381740 h 937529"/>
                  <a:gd name="connsiteX26" fmla="*/ 182482 w 643708"/>
                  <a:gd name="connsiteY26" fmla="*/ 410539 h 937529"/>
                  <a:gd name="connsiteX27" fmla="*/ 136165 w 643708"/>
                  <a:gd name="connsiteY27" fmla="*/ 373666 h 937529"/>
                  <a:gd name="connsiteX28" fmla="*/ 181012 w 643708"/>
                  <a:gd name="connsiteY28" fmla="*/ 290484 h 937529"/>
                  <a:gd name="connsiteX29" fmla="*/ 232494 w 643708"/>
                  <a:gd name="connsiteY29" fmla="*/ 39595 h 937529"/>
                  <a:gd name="connsiteX30" fmla="*/ 34925 w 643708"/>
                  <a:gd name="connsiteY30" fmla="*/ 452347 h 937529"/>
                  <a:gd name="connsiteX31" fmla="*/ 0 w 643708"/>
                  <a:gd name="connsiteY31" fmla="*/ 412089 h 937529"/>
                  <a:gd name="connsiteX0" fmla="*/ 454782 w 643708"/>
                  <a:gd name="connsiteY0" fmla="*/ 528548 h 937529"/>
                  <a:gd name="connsiteX1" fmla="*/ 285279 w 643708"/>
                  <a:gd name="connsiteY1" fmla="*/ 577444 h 937529"/>
                  <a:gd name="connsiteX2" fmla="*/ 283331 w 643708"/>
                  <a:gd name="connsiteY2" fmla="*/ 717274 h 937529"/>
                  <a:gd name="connsiteX3" fmla="*/ 353852 w 643708"/>
                  <a:gd name="connsiteY3" fmla="*/ 814433 h 937529"/>
                  <a:gd name="connsiteX4" fmla="*/ 526206 w 643708"/>
                  <a:gd name="connsiteY4" fmla="*/ 798472 h 937529"/>
                  <a:gd name="connsiteX5" fmla="*/ 454782 w 643708"/>
                  <a:gd name="connsiteY5" fmla="*/ 528548 h 937529"/>
                  <a:gd name="connsiteX6" fmla="*/ 0 w 643708"/>
                  <a:gd name="connsiteY6" fmla="*/ 412089 h 937529"/>
                  <a:gd name="connsiteX7" fmla="*/ 190202 w 643708"/>
                  <a:gd name="connsiteY7" fmla="*/ 5688 h 937529"/>
                  <a:gd name="connsiteX8" fmla="*/ 297160 w 643708"/>
                  <a:gd name="connsiteY8" fmla="*/ 4870 h 937529"/>
                  <a:gd name="connsiteX9" fmla="*/ 379376 w 643708"/>
                  <a:gd name="connsiteY9" fmla="*/ 255646 h 937529"/>
                  <a:gd name="connsiteX10" fmla="*/ 402319 w 643708"/>
                  <a:gd name="connsiteY10" fmla="*/ 278268 h 937529"/>
                  <a:gd name="connsiteX11" fmla="*/ 557026 w 643708"/>
                  <a:gd name="connsiteY11" fmla="*/ 323307 h 937529"/>
                  <a:gd name="connsiteX12" fmla="*/ 612948 w 643708"/>
                  <a:gd name="connsiteY12" fmla="*/ 452731 h 937529"/>
                  <a:gd name="connsiteX13" fmla="*/ 641703 w 643708"/>
                  <a:gd name="connsiteY13" fmla="*/ 729334 h 937529"/>
                  <a:gd name="connsiteX14" fmla="*/ 558663 w 643708"/>
                  <a:gd name="connsiteY14" fmla="*/ 907488 h 937529"/>
                  <a:gd name="connsiteX15" fmla="*/ 297799 w 643708"/>
                  <a:gd name="connsiteY15" fmla="*/ 923810 h 937529"/>
                  <a:gd name="connsiteX16" fmla="*/ 208049 w 643708"/>
                  <a:gd name="connsiteY16" fmla="*/ 766820 h 937529"/>
                  <a:gd name="connsiteX17" fmla="*/ 196769 w 643708"/>
                  <a:gd name="connsiteY17" fmla="*/ 585033 h 937529"/>
                  <a:gd name="connsiteX18" fmla="*/ 393216 w 643708"/>
                  <a:gd name="connsiteY18" fmla="*/ 442351 h 937529"/>
                  <a:gd name="connsiteX19" fmla="*/ 557038 w 643708"/>
                  <a:gd name="connsiteY19" fmla="*/ 581108 h 937529"/>
                  <a:gd name="connsiteX20" fmla="*/ 556196 w 643708"/>
                  <a:gd name="connsiteY20" fmla="*/ 451652 h 937529"/>
                  <a:gd name="connsiteX21" fmla="*/ 476157 w 643708"/>
                  <a:gd name="connsiteY21" fmla="*/ 377890 h 937529"/>
                  <a:gd name="connsiteX22" fmla="*/ 374526 w 643708"/>
                  <a:gd name="connsiteY22" fmla="*/ 349259 h 937529"/>
                  <a:gd name="connsiteX23" fmla="*/ 366154 w 643708"/>
                  <a:gd name="connsiteY23" fmla="*/ 349259 h 937529"/>
                  <a:gd name="connsiteX24" fmla="*/ 303367 w 643708"/>
                  <a:gd name="connsiteY24" fmla="*/ 358300 h 937529"/>
                  <a:gd name="connsiteX25" fmla="*/ 235725 w 643708"/>
                  <a:gd name="connsiteY25" fmla="*/ 381740 h 937529"/>
                  <a:gd name="connsiteX26" fmla="*/ 182482 w 643708"/>
                  <a:gd name="connsiteY26" fmla="*/ 410539 h 937529"/>
                  <a:gd name="connsiteX27" fmla="*/ 136165 w 643708"/>
                  <a:gd name="connsiteY27" fmla="*/ 373666 h 937529"/>
                  <a:gd name="connsiteX28" fmla="*/ 181012 w 643708"/>
                  <a:gd name="connsiteY28" fmla="*/ 290484 h 937529"/>
                  <a:gd name="connsiteX29" fmla="*/ 232494 w 643708"/>
                  <a:gd name="connsiteY29" fmla="*/ 39595 h 937529"/>
                  <a:gd name="connsiteX30" fmla="*/ 34925 w 643708"/>
                  <a:gd name="connsiteY30" fmla="*/ 452347 h 937529"/>
                  <a:gd name="connsiteX31" fmla="*/ 0 w 643708"/>
                  <a:gd name="connsiteY31" fmla="*/ 412089 h 937529"/>
                  <a:gd name="connsiteX0" fmla="*/ 454782 w 643708"/>
                  <a:gd name="connsiteY0" fmla="*/ 528548 h 937529"/>
                  <a:gd name="connsiteX1" fmla="*/ 285279 w 643708"/>
                  <a:gd name="connsiteY1" fmla="*/ 577444 h 937529"/>
                  <a:gd name="connsiteX2" fmla="*/ 283331 w 643708"/>
                  <a:gd name="connsiteY2" fmla="*/ 717274 h 937529"/>
                  <a:gd name="connsiteX3" fmla="*/ 353852 w 643708"/>
                  <a:gd name="connsiteY3" fmla="*/ 814433 h 937529"/>
                  <a:gd name="connsiteX4" fmla="*/ 526206 w 643708"/>
                  <a:gd name="connsiteY4" fmla="*/ 798472 h 937529"/>
                  <a:gd name="connsiteX5" fmla="*/ 454782 w 643708"/>
                  <a:gd name="connsiteY5" fmla="*/ 528548 h 937529"/>
                  <a:gd name="connsiteX6" fmla="*/ 0 w 643708"/>
                  <a:gd name="connsiteY6" fmla="*/ 412089 h 937529"/>
                  <a:gd name="connsiteX7" fmla="*/ 190202 w 643708"/>
                  <a:gd name="connsiteY7" fmla="*/ 5688 h 937529"/>
                  <a:gd name="connsiteX8" fmla="*/ 297160 w 643708"/>
                  <a:gd name="connsiteY8" fmla="*/ 4870 h 937529"/>
                  <a:gd name="connsiteX9" fmla="*/ 323813 w 643708"/>
                  <a:gd name="connsiteY9" fmla="*/ 277871 h 937529"/>
                  <a:gd name="connsiteX10" fmla="*/ 402319 w 643708"/>
                  <a:gd name="connsiteY10" fmla="*/ 278268 h 937529"/>
                  <a:gd name="connsiteX11" fmla="*/ 557026 w 643708"/>
                  <a:gd name="connsiteY11" fmla="*/ 323307 h 937529"/>
                  <a:gd name="connsiteX12" fmla="*/ 612948 w 643708"/>
                  <a:gd name="connsiteY12" fmla="*/ 452731 h 937529"/>
                  <a:gd name="connsiteX13" fmla="*/ 641703 w 643708"/>
                  <a:gd name="connsiteY13" fmla="*/ 729334 h 937529"/>
                  <a:gd name="connsiteX14" fmla="*/ 558663 w 643708"/>
                  <a:gd name="connsiteY14" fmla="*/ 907488 h 937529"/>
                  <a:gd name="connsiteX15" fmla="*/ 297799 w 643708"/>
                  <a:gd name="connsiteY15" fmla="*/ 923810 h 937529"/>
                  <a:gd name="connsiteX16" fmla="*/ 208049 w 643708"/>
                  <a:gd name="connsiteY16" fmla="*/ 766820 h 937529"/>
                  <a:gd name="connsiteX17" fmla="*/ 196769 w 643708"/>
                  <a:gd name="connsiteY17" fmla="*/ 585033 h 937529"/>
                  <a:gd name="connsiteX18" fmla="*/ 393216 w 643708"/>
                  <a:gd name="connsiteY18" fmla="*/ 442351 h 937529"/>
                  <a:gd name="connsiteX19" fmla="*/ 557038 w 643708"/>
                  <a:gd name="connsiteY19" fmla="*/ 581108 h 937529"/>
                  <a:gd name="connsiteX20" fmla="*/ 556196 w 643708"/>
                  <a:gd name="connsiteY20" fmla="*/ 451652 h 937529"/>
                  <a:gd name="connsiteX21" fmla="*/ 476157 w 643708"/>
                  <a:gd name="connsiteY21" fmla="*/ 377890 h 937529"/>
                  <a:gd name="connsiteX22" fmla="*/ 374526 w 643708"/>
                  <a:gd name="connsiteY22" fmla="*/ 349259 h 937529"/>
                  <a:gd name="connsiteX23" fmla="*/ 366154 w 643708"/>
                  <a:gd name="connsiteY23" fmla="*/ 349259 h 937529"/>
                  <a:gd name="connsiteX24" fmla="*/ 303367 w 643708"/>
                  <a:gd name="connsiteY24" fmla="*/ 358300 h 937529"/>
                  <a:gd name="connsiteX25" fmla="*/ 235725 w 643708"/>
                  <a:gd name="connsiteY25" fmla="*/ 381740 h 937529"/>
                  <a:gd name="connsiteX26" fmla="*/ 182482 w 643708"/>
                  <a:gd name="connsiteY26" fmla="*/ 410539 h 937529"/>
                  <a:gd name="connsiteX27" fmla="*/ 136165 w 643708"/>
                  <a:gd name="connsiteY27" fmla="*/ 373666 h 937529"/>
                  <a:gd name="connsiteX28" fmla="*/ 181012 w 643708"/>
                  <a:gd name="connsiteY28" fmla="*/ 290484 h 937529"/>
                  <a:gd name="connsiteX29" fmla="*/ 232494 w 643708"/>
                  <a:gd name="connsiteY29" fmla="*/ 39595 h 937529"/>
                  <a:gd name="connsiteX30" fmla="*/ 34925 w 643708"/>
                  <a:gd name="connsiteY30" fmla="*/ 452347 h 937529"/>
                  <a:gd name="connsiteX31" fmla="*/ 0 w 643708"/>
                  <a:gd name="connsiteY31" fmla="*/ 412089 h 937529"/>
                  <a:gd name="connsiteX0" fmla="*/ 454782 w 643708"/>
                  <a:gd name="connsiteY0" fmla="*/ 528548 h 937529"/>
                  <a:gd name="connsiteX1" fmla="*/ 285279 w 643708"/>
                  <a:gd name="connsiteY1" fmla="*/ 577444 h 937529"/>
                  <a:gd name="connsiteX2" fmla="*/ 283331 w 643708"/>
                  <a:gd name="connsiteY2" fmla="*/ 717274 h 937529"/>
                  <a:gd name="connsiteX3" fmla="*/ 353852 w 643708"/>
                  <a:gd name="connsiteY3" fmla="*/ 814433 h 937529"/>
                  <a:gd name="connsiteX4" fmla="*/ 526206 w 643708"/>
                  <a:gd name="connsiteY4" fmla="*/ 798472 h 937529"/>
                  <a:gd name="connsiteX5" fmla="*/ 454782 w 643708"/>
                  <a:gd name="connsiteY5" fmla="*/ 528548 h 937529"/>
                  <a:gd name="connsiteX6" fmla="*/ 0 w 643708"/>
                  <a:gd name="connsiteY6" fmla="*/ 412089 h 937529"/>
                  <a:gd name="connsiteX7" fmla="*/ 190202 w 643708"/>
                  <a:gd name="connsiteY7" fmla="*/ 5688 h 937529"/>
                  <a:gd name="connsiteX8" fmla="*/ 297160 w 643708"/>
                  <a:gd name="connsiteY8" fmla="*/ 4870 h 937529"/>
                  <a:gd name="connsiteX9" fmla="*/ 323813 w 643708"/>
                  <a:gd name="connsiteY9" fmla="*/ 277871 h 937529"/>
                  <a:gd name="connsiteX10" fmla="*/ 402319 w 643708"/>
                  <a:gd name="connsiteY10" fmla="*/ 278268 h 937529"/>
                  <a:gd name="connsiteX11" fmla="*/ 557026 w 643708"/>
                  <a:gd name="connsiteY11" fmla="*/ 323307 h 937529"/>
                  <a:gd name="connsiteX12" fmla="*/ 612948 w 643708"/>
                  <a:gd name="connsiteY12" fmla="*/ 452731 h 937529"/>
                  <a:gd name="connsiteX13" fmla="*/ 641703 w 643708"/>
                  <a:gd name="connsiteY13" fmla="*/ 729334 h 937529"/>
                  <a:gd name="connsiteX14" fmla="*/ 558663 w 643708"/>
                  <a:gd name="connsiteY14" fmla="*/ 907488 h 937529"/>
                  <a:gd name="connsiteX15" fmla="*/ 297799 w 643708"/>
                  <a:gd name="connsiteY15" fmla="*/ 923810 h 937529"/>
                  <a:gd name="connsiteX16" fmla="*/ 208049 w 643708"/>
                  <a:gd name="connsiteY16" fmla="*/ 766820 h 937529"/>
                  <a:gd name="connsiteX17" fmla="*/ 196769 w 643708"/>
                  <a:gd name="connsiteY17" fmla="*/ 585033 h 937529"/>
                  <a:gd name="connsiteX18" fmla="*/ 393216 w 643708"/>
                  <a:gd name="connsiteY18" fmla="*/ 442351 h 937529"/>
                  <a:gd name="connsiteX19" fmla="*/ 557038 w 643708"/>
                  <a:gd name="connsiteY19" fmla="*/ 581108 h 937529"/>
                  <a:gd name="connsiteX20" fmla="*/ 556196 w 643708"/>
                  <a:gd name="connsiteY20" fmla="*/ 451652 h 937529"/>
                  <a:gd name="connsiteX21" fmla="*/ 476157 w 643708"/>
                  <a:gd name="connsiteY21" fmla="*/ 377890 h 937529"/>
                  <a:gd name="connsiteX22" fmla="*/ 374526 w 643708"/>
                  <a:gd name="connsiteY22" fmla="*/ 349259 h 937529"/>
                  <a:gd name="connsiteX23" fmla="*/ 366154 w 643708"/>
                  <a:gd name="connsiteY23" fmla="*/ 349259 h 937529"/>
                  <a:gd name="connsiteX24" fmla="*/ 303367 w 643708"/>
                  <a:gd name="connsiteY24" fmla="*/ 358300 h 937529"/>
                  <a:gd name="connsiteX25" fmla="*/ 235725 w 643708"/>
                  <a:gd name="connsiteY25" fmla="*/ 381740 h 937529"/>
                  <a:gd name="connsiteX26" fmla="*/ 182482 w 643708"/>
                  <a:gd name="connsiteY26" fmla="*/ 410539 h 937529"/>
                  <a:gd name="connsiteX27" fmla="*/ 136165 w 643708"/>
                  <a:gd name="connsiteY27" fmla="*/ 373666 h 937529"/>
                  <a:gd name="connsiteX28" fmla="*/ 181012 w 643708"/>
                  <a:gd name="connsiteY28" fmla="*/ 290484 h 937529"/>
                  <a:gd name="connsiteX29" fmla="*/ 265832 w 643708"/>
                  <a:gd name="connsiteY29" fmla="*/ 55470 h 937529"/>
                  <a:gd name="connsiteX30" fmla="*/ 34925 w 643708"/>
                  <a:gd name="connsiteY30" fmla="*/ 452347 h 937529"/>
                  <a:gd name="connsiteX31" fmla="*/ 0 w 643708"/>
                  <a:gd name="connsiteY31" fmla="*/ 412089 h 937529"/>
                  <a:gd name="connsiteX0" fmla="*/ 454782 w 643708"/>
                  <a:gd name="connsiteY0" fmla="*/ 524381 h 933362"/>
                  <a:gd name="connsiteX1" fmla="*/ 285279 w 643708"/>
                  <a:gd name="connsiteY1" fmla="*/ 573277 h 933362"/>
                  <a:gd name="connsiteX2" fmla="*/ 283331 w 643708"/>
                  <a:gd name="connsiteY2" fmla="*/ 713107 h 933362"/>
                  <a:gd name="connsiteX3" fmla="*/ 353852 w 643708"/>
                  <a:gd name="connsiteY3" fmla="*/ 810266 h 933362"/>
                  <a:gd name="connsiteX4" fmla="*/ 526206 w 643708"/>
                  <a:gd name="connsiteY4" fmla="*/ 794305 h 933362"/>
                  <a:gd name="connsiteX5" fmla="*/ 454782 w 643708"/>
                  <a:gd name="connsiteY5" fmla="*/ 524381 h 933362"/>
                  <a:gd name="connsiteX6" fmla="*/ 0 w 643708"/>
                  <a:gd name="connsiteY6" fmla="*/ 407922 h 933362"/>
                  <a:gd name="connsiteX7" fmla="*/ 190202 w 643708"/>
                  <a:gd name="connsiteY7" fmla="*/ 1521 h 933362"/>
                  <a:gd name="connsiteX8" fmla="*/ 405110 w 643708"/>
                  <a:gd name="connsiteY8" fmla="*/ 5465 h 933362"/>
                  <a:gd name="connsiteX9" fmla="*/ 323813 w 643708"/>
                  <a:gd name="connsiteY9" fmla="*/ 273704 h 933362"/>
                  <a:gd name="connsiteX10" fmla="*/ 402319 w 643708"/>
                  <a:gd name="connsiteY10" fmla="*/ 274101 h 933362"/>
                  <a:gd name="connsiteX11" fmla="*/ 557026 w 643708"/>
                  <a:gd name="connsiteY11" fmla="*/ 319140 h 933362"/>
                  <a:gd name="connsiteX12" fmla="*/ 612948 w 643708"/>
                  <a:gd name="connsiteY12" fmla="*/ 448564 h 933362"/>
                  <a:gd name="connsiteX13" fmla="*/ 641703 w 643708"/>
                  <a:gd name="connsiteY13" fmla="*/ 725167 h 933362"/>
                  <a:gd name="connsiteX14" fmla="*/ 558663 w 643708"/>
                  <a:gd name="connsiteY14" fmla="*/ 903321 h 933362"/>
                  <a:gd name="connsiteX15" fmla="*/ 297799 w 643708"/>
                  <a:gd name="connsiteY15" fmla="*/ 919643 h 933362"/>
                  <a:gd name="connsiteX16" fmla="*/ 208049 w 643708"/>
                  <a:gd name="connsiteY16" fmla="*/ 762653 h 933362"/>
                  <a:gd name="connsiteX17" fmla="*/ 196769 w 643708"/>
                  <a:gd name="connsiteY17" fmla="*/ 580866 h 933362"/>
                  <a:gd name="connsiteX18" fmla="*/ 393216 w 643708"/>
                  <a:gd name="connsiteY18" fmla="*/ 438184 h 933362"/>
                  <a:gd name="connsiteX19" fmla="*/ 557038 w 643708"/>
                  <a:gd name="connsiteY19" fmla="*/ 576941 h 933362"/>
                  <a:gd name="connsiteX20" fmla="*/ 556196 w 643708"/>
                  <a:gd name="connsiteY20" fmla="*/ 447485 h 933362"/>
                  <a:gd name="connsiteX21" fmla="*/ 476157 w 643708"/>
                  <a:gd name="connsiteY21" fmla="*/ 373723 h 933362"/>
                  <a:gd name="connsiteX22" fmla="*/ 374526 w 643708"/>
                  <a:gd name="connsiteY22" fmla="*/ 345092 h 933362"/>
                  <a:gd name="connsiteX23" fmla="*/ 366154 w 643708"/>
                  <a:gd name="connsiteY23" fmla="*/ 345092 h 933362"/>
                  <a:gd name="connsiteX24" fmla="*/ 303367 w 643708"/>
                  <a:gd name="connsiteY24" fmla="*/ 354133 h 933362"/>
                  <a:gd name="connsiteX25" fmla="*/ 235725 w 643708"/>
                  <a:gd name="connsiteY25" fmla="*/ 377573 h 933362"/>
                  <a:gd name="connsiteX26" fmla="*/ 182482 w 643708"/>
                  <a:gd name="connsiteY26" fmla="*/ 406372 h 933362"/>
                  <a:gd name="connsiteX27" fmla="*/ 136165 w 643708"/>
                  <a:gd name="connsiteY27" fmla="*/ 369499 h 933362"/>
                  <a:gd name="connsiteX28" fmla="*/ 181012 w 643708"/>
                  <a:gd name="connsiteY28" fmla="*/ 286317 h 933362"/>
                  <a:gd name="connsiteX29" fmla="*/ 265832 w 643708"/>
                  <a:gd name="connsiteY29" fmla="*/ 51303 h 933362"/>
                  <a:gd name="connsiteX30" fmla="*/ 34925 w 643708"/>
                  <a:gd name="connsiteY30" fmla="*/ 448180 h 933362"/>
                  <a:gd name="connsiteX31" fmla="*/ 0 w 643708"/>
                  <a:gd name="connsiteY31" fmla="*/ 407922 h 933362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03367 w 643708"/>
                  <a:gd name="connsiteY24" fmla="*/ 417700 h 996929"/>
                  <a:gd name="connsiteX25" fmla="*/ 235725 w 643708"/>
                  <a:gd name="connsiteY25" fmla="*/ 441140 h 996929"/>
                  <a:gd name="connsiteX26" fmla="*/ 182482 w 643708"/>
                  <a:gd name="connsiteY26" fmla="*/ 469939 h 996929"/>
                  <a:gd name="connsiteX27" fmla="*/ 136165 w 643708"/>
                  <a:gd name="connsiteY27" fmla="*/ 433066 h 996929"/>
                  <a:gd name="connsiteX28" fmla="*/ 181012 w 643708"/>
                  <a:gd name="connsiteY28" fmla="*/ 349884 h 996929"/>
                  <a:gd name="connsiteX29" fmla="*/ 265832 w 643708"/>
                  <a:gd name="connsiteY29" fmla="*/ 114870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03367 w 643708"/>
                  <a:gd name="connsiteY24" fmla="*/ 417700 h 996929"/>
                  <a:gd name="connsiteX25" fmla="*/ 235725 w 643708"/>
                  <a:gd name="connsiteY25" fmla="*/ 441140 h 996929"/>
                  <a:gd name="connsiteX26" fmla="*/ 182482 w 643708"/>
                  <a:gd name="connsiteY26" fmla="*/ 469939 h 996929"/>
                  <a:gd name="connsiteX27" fmla="*/ 136165 w 643708"/>
                  <a:gd name="connsiteY27" fmla="*/ 433066 h 996929"/>
                  <a:gd name="connsiteX28" fmla="*/ 181012 w 643708"/>
                  <a:gd name="connsiteY28" fmla="*/ 349884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03367 w 643708"/>
                  <a:gd name="connsiteY24" fmla="*/ 417700 h 996929"/>
                  <a:gd name="connsiteX25" fmla="*/ 235725 w 643708"/>
                  <a:gd name="connsiteY25" fmla="*/ 441140 h 996929"/>
                  <a:gd name="connsiteX26" fmla="*/ 182482 w 643708"/>
                  <a:gd name="connsiteY26" fmla="*/ 469939 h 996929"/>
                  <a:gd name="connsiteX27" fmla="*/ 136165 w 643708"/>
                  <a:gd name="connsiteY27" fmla="*/ 43306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03367 w 643708"/>
                  <a:gd name="connsiteY24" fmla="*/ 417700 h 996929"/>
                  <a:gd name="connsiteX25" fmla="*/ 235725 w 643708"/>
                  <a:gd name="connsiteY25" fmla="*/ 441140 h 996929"/>
                  <a:gd name="connsiteX26" fmla="*/ 182482 w 643708"/>
                  <a:gd name="connsiteY26" fmla="*/ 469939 h 996929"/>
                  <a:gd name="connsiteX27" fmla="*/ 204427 w 643708"/>
                  <a:gd name="connsiteY27" fmla="*/ 38861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30354 w 643708"/>
                  <a:gd name="connsiteY24" fmla="*/ 412937 h 996929"/>
                  <a:gd name="connsiteX25" fmla="*/ 235725 w 643708"/>
                  <a:gd name="connsiteY25" fmla="*/ 441140 h 996929"/>
                  <a:gd name="connsiteX26" fmla="*/ 182482 w 643708"/>
                  <a:gd name="connsiteY26" fmla="*/ 469939 h 996929"/>
                  <a:gd name="connsiteX27" fmla="*/ 204427 w 643708"/>
                  <a:gd name="connsiteY27" fmla="*/ 38861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30354 w 643708"/>
                  <a:gd name="connsiteY24" fmla="*/ 412937 h 996929"/>
                  <a:gd name="connsiteX25" fmla="*/ 272237 w 643708"/>
                  <a:gd name="connsiteY25" fmla="*/ 422090 h 996929"/>
                  <a:gd name="connsiteX26" fmla="*/ 182482 w 643708"/>
                  <a:gd name="connsiteY26" fmla="*/ 469939 h 996929"/>
                  <a:gd name="connsiteX27" fmla="*/ 204427 w 643708"/>
                  <a:gd name="connsiteY27" fmla="*/ 38861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30354 w 643708"/>
                  <a:gd name="connsiteY24" fmla="*/ 412937 h 996929"/>
                  <a:gd name="connsiteX25" fmla="*/ 272237 w 643708"/>
                  <a:gd name="connsiteY25" fmla="*/ 422090 h 996929"/>
                  <a:gd name="connsiteX26" fmla="*/ 223757 w 643708"/>
                  <a:gd name="connsiteY26" fmla="*/ 427076 h 996929"/>
                  <a:gd name="connsiteX27" fmla="*/ 204427 w 643708"/>
                  <a:gd name="connsiteY27" fmla="*/ 38861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34925 w 643708"/>
                  <a:gd name="connsiteY30" fmla="*/ 511747 h 996929"/>
                  <a:gd name="connsiteX31" fmla="*/ 0 w 643708"/>
                  <a:gd name="connsiteY31" fmla="*/ 471489 h 996929"/>
                  <a:gd name="connsiteX0" fmla="*/ 454782 w 643708"/>
                  <a:gd name="connsiteY0" fmla="*/ 587948 h 996929"/>
                  <a:gd name="connsiteX1" fmla="*/ 285279 w 643708"/>
                  <a:gd name="connsiteY1" fmla="*/ 636844 h 996929"/>
                  <a:gd name="connsiteX2" fmla="*/ 283331 w 643708"/>
                  <a:gd name="connsiteY2" fmla="*/ 776674 h 996929"/>
                  <a:gd name="connsiteX3" fmla="*/ 353852 w 643708"/>
                  <a:gd name="connsiteY3" fmla="*/ 873833 h 996929"/>
                  <a:gd name="connsiteX4" fmla="*/ 526206 w 643708"/>
                  <a:gd name="connsiteY4" fmla="*/ 857872 h 996929"/>
                  <a:gd name="connsiteX5" fmla="*/ 454782 w 643708"/>
                  <a:gd name="connsiteY5" fmla="*/ 587948 h 996929"/>
                  <a:gd name="connsiteX6" fmla="*/ 0 w 643708"/>
                  <a:gd name="connsiteY6" fmla="*/ 471489 h 996929"/>
                  <a:gd name="connsiteX7" fmla="*/ 302915 w 643708"/>
                  <a:gd name="connsiteY7" fmla="*/ 0 h 996929"/>
                  <a:gd name="connsiteX8" fmla="*/ 405110 w 643708"/>
                  <a:gd name="connsiteY8" fmla="*/ 69032 h 996929"/>
                  <a:gd name="connsiteX9" fmla="*/ 323813 w 643708"/>
                  <a:gd name="connsiteY9" fmla="*/ 337271 h 996929"/>
                  <a:gd name="connsiteX10" fmla="*/ 402319 w 643708"/>
                  <a:gd name="connsiteY10" fmla="*/ 337668 h 996929"/>
                  <a:gd name="connsiteX11" fmla="*/ 557026 w 643708"/>
                  <a:gd name="connsiteY11" fmla="*/ 382707 h 996929"/>
                  <a:gd name="connsiteX12" fmla="*/ 612948 w 643708"/>
                  <a:gd name="connsiteY12" fmla="*/ 512131 h 996929"/>
                  <a:gd name="connsiteX13" fmla="*/ 641703 w 643708"/>
                  <a:gd name="connsiteY13" fmla="*/ 788734 h 996929"/>
                  <a:gd name="connsiteX14" fmla="*/ 558663 w 643708"/>
                  <a:gd name="connsiteY14" fmla="*/ 966888 h 996929"/>
                  <a:gd name="connsiteX15" fmla="*/ 297799 w 643708"/>
                  <a:gd name="connsiteY15" fmla="*/ 983210 h 996929"/>
                  <a:gd name="connsiteX16" fmla="*/ 208049 w 643708"/>
                  <a:gd name="connsiteY16" fmla="*/ 826220 h 996929"/>
                  <a:gd name="connsiteX17" fmla="*/ 196769 w 643708"/>
                  <a:gd name="connsiteY17" fmla="*/ 644433 h 996929"/>
                  <a:gd name="connsiteX18" fmla="*/ 393216 w 643708"/>
                  <a:gd name="connsiteY18" fmla="*/ 501751 h 996929"/>
                  <a:gd name="connsiteX19" fmla="*/ 557038 w 643708"/>
                  <a:gd name="connsiteY19" fmla="*/ 640508 h 996929"/>
                  <a:gd name="connsiteX20" fmla="*/ 556196 w 643708"/>
                  <a:gd name="connsiteY20" fmla="*/ 511052 h 996929"/>
                  <a:gd name="connsiteX21" fmla="*/ 476157 w 643708"/>
                  <a:gd name="connsiteY21" fmla="*/ 437290 h 996929"/>
                  <a:gd name="connsiteX22" fmla="*/ 374526 w 643708"/>
                  <a:gd name="connsiteY22" fmla="*/ 408659 h 996929"/>
                  <a:gd name="connsiteX23" fmla="*/ 366154 w 643708"/>
                  <a:gd name="connsiteY23" fmla="*/ 408659 h 996929"/>
                  <a:gd name="connsiteX24" fmla="*/ 330354 w 643708"/>
                  <a:gd name="connsiteY24" fmla="*/ 412937 h 996929"/>
                  <a:gd name="connsiteX25" fmla="*/ 272237 w 643708"/>
                  <a:gd name="connsiteY25" fmla="*/ 422090 h 996929"/>
                  <a:gd name="connsiteX26" fmla="*/ 223757 w 643708"/>
                  <a:gd name="connsiteY26" fmla="*/ 427076 h 996929"/>
                  <a:gd name="connsiteX27" fmla="*/ 204427 w 643708"/>
                  <a:gd name="connsiteY27" fmla="*/ 388616 h 996929"/>
                  <a:gd name="connsiteX28" fmla="*/ 260387 w 643708"/>
                  <a:gd name="connsiteY28" fmla="*/ 283209 h 996929"/>
                  <a:gd name="connsiteX29" fmla="*/ 327745 w 643708"/>
                  <a:gd name="connsiteY29" fmla="*/ 56132 h 996929"/>
                  <a:gd name="connsiteX30" fmla="*/ 117475 w 643708"/>
                  <a:gd name="connsiteY30" fmla="*/ 406972 h 996929"/>
                  <a:gd name="connsiteX31" fmla="*/ 0 w 643708"/>
                  <a:gd name="connsiteY31" fmla="*/ 471489 h 996929"/>
                  <a:gd name="connsiteX0" fmla="*/ 396044 w 584970"/>
                  <a:gd name="connsiteY0" fmla="*/ 587948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96044 w 584970"/>
                  <a:gd name="connsiteY5" fmla="*/ 587948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69007 w 584970"/>
                  <a:gd name="connsiteY29" fmla="*/ 56132 h 996929"/>
                  <a:gd name="connsiteX30" fmla="*/ 58737 w 584970"/>
                  <a:gd name="connsiteY30" fmla="*/ 406972 h 996929"/>
                  <a:gd name="connsiteX31" fmla="*/ 0 w 584970"/>
                  <a:gd name="connsiteY31" fmla="*/ 330201 h 996929"/>
                  <a:gd name="connsiteX0" fmla="*/ 396044 w 584970"/>
                  <a:gd name="connsiteY0" fmla="*/ 587948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96044 w 584970"/>
                  <a:gd name="connsiteY5" fmla="*/ 587948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69007 w 584970"/>
                  <a:gd name="connsiteY29" fmla="*/ 56132 h 996929"/>
                  <a:gd name="connsiteX30" fmla="*/ 39687 w 584970"/>
                  <a:gd name="connsiteY30" fmla="*/ 367284 h 996929"/>
                  <a:gd name="connsiteX31" fmla="*/ 0 w 584970"/>
                  <a:gd name="connsiteY31" fmla="*/ 330201 h 996929"/>
                  <a:gd name="connsiteX0" fmla="*/ 396044 w 584970"/>
                  <a:gd name="connsiteY0" fmla="*/ 587948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96044 w 584970"/>
                  <a:gd name="connsiteY5" fmla="*/ 587948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54720 w 584970"/>
                  <a:gd name="connsiteY29" fmla="*/ 45020 h 996929"/>
                  <a:gd name="connsiteX30" fmla="*/ 39687 w 584970"/>
                  <a:gd name="connsiteY30" fmla="*/ 367284 h 996929"/>
                  <a:gd name="connsiteX31" fmla="*/ 0 w 584970"/>
                  <a:gd name="connsiteY31" fmla="*/ 330201 h 996929"/>
                  <a:gd name="connsiteX0" fmla="*/ 396044 w 584970"/>
                  <a:gd name="connsiteY0" fmla="*/ 587948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96044 w 584970"/>
                  <a:gd name="connsiteY5" fmla="*/ 587948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39687 w 584970"/>
                  <a:gd name="connsiteY30" fmla="*/ 367284 h 996929"/>
                  <a:gd name="connsiteX31" fmla="*/ 0 w 584970"/>
                  <a:gd name="connsiteY31" fmla="*/ 330201 h 996929"/>
                  <a:gd name="connsiteX0" fmla="*/ 396044 w 584970"/>
                  <a:gd name="connsiteY0" fmla="*/ 587948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96044 w 584970"/>
                  <a:gd name="connsiteY5" fmla="*/ 587948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72232 w 584970"/>
                  <a:gd name="connsiteY0" fmla="*/ 673673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67468 w 584970"/>
                  <a:gd name="connsiteY4" fmla="*/ 857872 h 996929"/>
                  <a:gd name="connsiteX5" fmla="*/ 372232 w 584970"/>
                  <a:gd name="connsiteY5" fmla="*/ 673673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72232 w 584970"/>
                  <a:gd name="connsiteY0" fmla="*/ 673673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397618 w 584970"/>
                  <a:gd name="connsiteY4" fmla="*/ 857872 h 996929"/>
                  <a:gd name="connsiteX5" fmla="*/ 372232 w 584970"/>
                  <a:gd name="connsiteY5" fmla="*/ 673673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8300 w 584970"/>
                  <a:gd name="connsiteY19" fmla="*/ 6405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72232 w 584970"/>
                  <a:gd name="connsiteY0" fmla="*/ 673673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397618 w 584970"/>
                  <a:gd name="connsiteY4" fmla="*/ 857872 h 996929"/>
                  <a:gd name="connsiteX5" fmla="*/ 372232 w 584970"/>
                  <a:gd name="connsiteY5" fmla="*/ 673673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334478 w 584970"/>
                  <a:gd name="connsiteY18" fmla="*/ 501751 h 996929"/>
                  <a:gd name="connsiteX19" fmla="*/ 493537 w 584970"/>
                  <a:gd name="connsiteY19" fmla="*/ 8056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72232 w 584970"/>
                  <a:gd name="connsiteY0" fmla="*/ 673673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397618 w 584970"/>
                  <a:gd name="connsiteY4" fmla="*/ 857872 h 996929"/>
                  <a:gd name="connsiteX5" fmla="*/ 372232 w 584970"/>
                  <a:gd name="connsiteY5" fmla="*/ 673673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404328 w 584970"/>
                  <a:gd name="connsiteY18" fmla="*/ 476351 h 996929"/>
                  <a:gd name="connsiteX19" fmla="*/ 493537 w 584970"/>
                  <a:gd name="connsiteY19" fmla="*/ 8056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99219 w 584970"/>
                  <a:gd name="connsiteY0" fmla="*/ 538735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397618 w 584970"/>
                  <a:gd name="connsiteY4" fmla="*/ 857872 h 996929"/>
                  <a:gd name="connsiteX5" fmla="*/ 399219 w 584970"/>
                  <a:gd name="connsiteY5" fmla="*/ 538735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404328 w 584970"/>
                  <a:gd name="connsiteY18" fmla="*/ 476351 h 996929"/>
                  <a:gd name="connsiteX19" fmla="*/ 493537 w 584970"/>
                  <a:gd name="connsiteY19" fmla="*/ 8056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99219 w 584970"/>
                  <a:gd name="connsiteY0" fmla="*/ 538735 h 996929"/>
                  <a:gd name="connsiteX1" fmla="*/ 226541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59531 w 584970"/>
                  <a:gd name="connsiteY4" fmla="*/ 878510 h 996929"/>
                  <a:gd name="connsiteX5" fmla="*/ 399219 w 584970"/>
                  <a:gd name="connsiteY5" fmla="*/ 538735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404328 w 584970"/>
                  <a:gd name="connsiteY18" fmla="*/ 476351 h 996929"/>
                  <a:gd name="connsiteX19" fmla="*/ 493537 w 584970"/>
                  <a:gd name="connsiteY19" fmla="*/ 8056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99219 w 584970"/>
                  <a:gd name="connsiteY0" fmla="*/ 538735 h 996929"/>
                  <a:gd name="connsiteX1" fmla="*/ 215428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59531 w 584970"/>
                  <a:gd name="connsiteY4" fmla="*/ 878510 h 996929"/>
                  <a:gd name="connsiteX5" fmla="*/ 399219 w 584970"/>
                  <a:gd name="connsiteY5" fmla="*/ 538735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404328 w 584970"/>
                  <a:gd name="connsiteY18" fmla="*/ 476351 h 996929"/>
                  <a:gd name="connsiteX19" fmla="*/ 493537 w 584970"/>
                  <a:gd name="connsiteY19" fmla="*/ 805608 h 996929"/>
                  <a:gd name="connsiteX20" fmla="*/ 497458 w 584970"/>
                  <a:gd name="connsiteY20" fmla="*/ 511052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99219 w 584970"/>
                  <a:gd name="connsiteY0" fmla="*/ 538735 h 996929"/>
                  <a:gd name="connsiteX1" fmla="*/ 215428 w 584970"/>
                  <a:gd name="connsiteY1" fmla="*/ 636844 h 996929"/>
                  <a:gd name="connsiteX2" fmla="*/ 224593 w 584970"/>
                  <a:gd name="connsiteY2" fmla="*/ 776674 h 996929"/>
                  <a:gd name="connsiteX3" fmla="*/ 295114 w 584970"/>
                  <a:gd name="connsiteY3" fmla="*/ 873833 h 996929"/>
                  <a:gd name="connsiteX4" fmla="*/ 459531 w 584970"/>
                  <a:gd name="connsiteY4" fmla="*/ 878510 h 996929"/>
                  <a:gd name="connsiteX5" fmla="*/ 399219 w 584970"/>
                  <a:gd name="connsiteY5" fmla="*/ 538735 h 996929"/>
                  <a:gd name="connsiteX6" fmla="*/ 0 w 584970"/>
                  <a:gd name="connsiteY6" fmla="*/ 330201 h 996929"/>
                  <a:gd name="connsiteX7" fmla="*/ 244177 w 584970"/>
                  <a:gd name="connsiteY7" fmla="*/ 0 h 996929"/>
                  <a:gd name="connsiteX8" fmla="*/ 346372 w 584970"/>
                  <a:gd name="connsiteY8" fmla="*/ 69032 h 996929"/>
                  <a:gd name="connsiteX9" fmla="*/ 265075 w 584970"/>
                  <a:gd name="connsiteY9" fmla="*/ 337271 h 996929"/>
                  <a:gd name="connsiteX10" fmla="*/ 343581 w 584970"/>
                  <a:gd name="connsiteY10" fmla="*/ 337668 h 996929"/>
                  <a:gd name="connsiteX11" fmla="*/ 498288 w 584970"/>
                  <a:gd name="connsiteY11" fmla="*/ 382707 h 996929"/>
                  <a:gd name="connsiteX12" fmla="*/ 554210 w 584970"/>
                  <a:gd name="connsiteY12" fmla="*/ 512131 h 996929"/>
                  <a:gd name="connsiteX13" fmla="*/ 582965 w 584970"/>
                  <a:gd name="connsiteY13" fmla="*/ 788734 h 996929"/>
                  <a:gd name="connsiteX14" fmla="*/ 499925 w 584970"/>
                  <a:gd name="connsiteY14" fmla="*/ 966888 h 996929"/>
                  <a:gd name="connsiteX15" fmla="*/ 239061 w 584970"/>
                  <a:gd name="connsiteY15" fmla="*/ 983210 h 996929"/>
                  <a:gd name="connsiteX16" fmla="*/ 149311 w 584970"/>
                  <a:gd name="connsiteY16" fmla="*/ 826220 h 996929"/>
                  <a:gd name="connsiteX17" fmla="*/ 138031 w 584970"/>
                  <a:gd name="connsiteY17" fmla="*/ 644433 h 996929"/>
                  <a:gd name="connsiteX18" fmla="*/ 404328 w 584970"/>
                  <a:gd name="connsiteY18" fmla="*/ 476351 h 996929"/>
                  <a:gd name="connsiteX19" fmla="*/ 493537 w 584970"/>
                  <a:gd name="connsiteY19" fmla="*/ 805608 h 996929"/>
                  <a:gd name="connsiteX20" fmla="*/ 476820 w 584970"/>
                  <a:gd name="connsiteY20" fmla="*/ 531689 h 996929"/>
                  <a:gd name="connsiteX21" fmla="*/ 417419 w 584970"/>
                  <a:gd name="connsiteY21" fmla="*/ 437290 h 996929"/>
                  <a:gd name="connsiteX22" fmla="*/ 315788 w 584970"/>
                  <a:gd name="connsiteY22" fmla="*/ 408659 h 996929"/>
                  <a:gd name="connsiteX23" fmla="*/ 307416 w 584970"/>
                  <a:gd name="connsiteY23" fmla="*/ 408659 h 996929"/>
                  <a:gd name="connsiteX24" fmla="*/ 271616 w 584970"/>
                  <a:gd name="connsiteY24" fmla="*/ 412937 h 996929"/>
                  <a:gd name="connsiteX25" fmla="*/ 213499 w 584970"/>
                  <a:gd name="connsiteY25" fmla="*/ 422090 h 996929"/>
                  <a:gd name="connsiteX26" fmla="*/ 165019 w 584970"/>
                  <a:gd name="connsiteY26" fmla="*/ 427076 h 996929"/>
                  <a:gd name="connsiteX27" fmla="*/ 145689 w 584970"/>
                  <a:gd name="connsiteY27" fmla="*/ 388616 h 996929"/>
                  <a:gd name="connsiteX28" fmla="*/ 201649 w 584970"/>
                  <a:gd name="connsiteY28" fmla="*/ 283209 h 996929"/>
                  <a:gd name="connsiteX29" fmla="*/ 289645 w 584970"/>
                  <a:gd name="connsiteY29" fmla="*/ 62482 h 996929"/>
                  <a:gd name="connsiteX30" fmla="*/ 23812 w 584970"/>
                  <a:gd name="connsiteY30" fmla="*/ 348234 h 996929"/>
                  <a:gd name="connsiteX31" fmla="*/ 0 w 584970"/>
                  <a:gd name="connsiteY31" fmla="*/ 330201 h 996929"/>
                  <a:gd name="connsiteX0" fmla="*/ 399219 w 583788"/>
                  <a:gd name="connsiteY0" fmla="*/ 538735 h 996929"/>
                  <a:gd name="connsiteX1" fmla="*/ 215428 w 583788"/>
                  <a:gd name="connsiteY1" fmla="*/ 636844 h 996929"/>
                  <a:gd name="connsiteX2" fmla="*/ 224593 w 583788"/>
                  <a:gd name="connsiteY2" fmla="*/ 776674 h 996929"/>
                  <a:gd name="connsiteX3" fmla="*/ 295114 w 583788"/>
                  <a:gd name="connsiteY3" fmla="*/ 873833 h 996929"/>
                  <a:gd name="connsiteX4" fmla="*/ 459531 w 583788"/>
                  <a:gd name="connsiteY4" fmla="*/ 878510 h 996929"/>
                  <a:gd name="connsiteX5" fmla="*/ 399219 w 583788"/>
                  <a:gd name="connsiteY5" fmla="*/ 538735 h 996929"/>
                  <a:gd name="connsiteX6" fmla="*/ 0 w 583788"/>
                  <a:gd name="connsiteY6" fmla="*/ 330201 h 996929"/>
                  <a:gd name="connsiteX7" fmla="*/ 244177 w 583788"/>
                  <a:gd name="connsiteY7" fmla="*/ 0 h 996929"/>
                  <a:gd name="connsiteX8" fmla="*/ 346372 w 583788"/>
                  <a:gd name="connsiteY8" fmla="*/ 69032 h 996929"/>
                  <a:gd name="connsiteX9" fmla="*/ 265075 w 583788"/>
                  <a:gd name="connsiteY9" fmla="*/ 337271 h 996929"/>
                  <a:gd name="connsiteX10" fmla="*/ 343581 w 583788"/>
                  <a:gd name="connsiteY10" fmla="*/ 337668 h 996929"/>
                  <a:gd name="connsiteX11" fmla="*/ 498288 w 583788"/>
                  <a:gd name="connsiteY11" fmla="*/ 382707 h 996929"/>
                  <a:gd name="connsiteX12" fmla="*/ 539923 w 583788"/>
                  <a:gd name="connsiteY12" fmla="*/ 531181 h 996929"/>
                  <a:gd name="connsiteX13" fmla="*/ 582965 w 583788"/>
                  <a:gd name="connsiteY13" fmla="*/ 788734 h 996929"/>
                  <a:gd name="connsiteX14" fmla="*/ 499925 w 583788"/>
                  <a:gd name="connsiteY14" fmla="*/ 966888 h 996929"/>
                  <a:gd name="connsiteX15" fmla="*/ 239061 w 583788"/>
                  <a:gd name="connsiteY15" fmla="*/ 983210 h 996929"/>
                  <a:gd name="connsiteX16" fmla="*/ 149311 w 583788"/>
                  <a:gd name="connsiteY16" fmla="*/ 826220 h 996929"/>
                  <a:gd name="connsiteX17" fmla="*/ 138031 w 583788"/>
                  <a:gd name="connsiteY17" fmla="*/ 644433 h 996929"/>
                  <a:gd name="connsiteX18" fmla="*/ 404328 w 583788"/>
                  <a:gd name="connsiteY18" fmla="*/ 476351 h 996929"/>
                  <a:gd name="connsiteX19" fmla="*/ 493537 w 583788"/>
                  <a:gd name="connsiteY19" fmla="*/ 805608 h 996929"/>
                  <a:gd name="connsiteX20" fmla="*/ 476820 w 583788"/>
                  <a:gd name="connsiteY20" fmla="*/ 531689 h 996929"/>
                  <a:gd name="connsiteX21" fmla="*/ 417419 w 583788"/>
                  <a:gd name="connsiteY21" fmla="*/ 437290 h 996929"/>
                  <a:gd name="connsiteX22" fmla="*/ 315788 w 583788"/>
                  <a:gd name="connsiteY22" fmla="*/ 408659 h 996929"/>
                  <a:gd name="connsiteX23" fmla="*/ 307416 w 583788"/>
                  <a:gd name="connsiteY23" fmla="*/ 408659 h 996929"/>
                  <a:gd name="connsiteX24" fmla="*/ 271616 w 583788"/>
                  <a:gd name="connsiteY24" fmla="*/ 412937 h 996929"/>
                  <a:gd name="connsiteX25" fmla="*/ 213499 w 583788"/>
                  <a:gd name="connsiteY25" fmla="*/ 422090 h 996929"/>
                  <a:gd name="connsiteX26" fmla="*/ 165019 w 583788"/>
                  <a:gd name="connsiteY26" fmla="*/ 427076 h 996929"/>
                  <a:gd name="connsiteX27" fmla="*/ 145689 w 583788"/>
                  <a:gd name="connsiteY27" fmla="*/ 388616 h 996929"/>
                  <a:gd name="connsiteX28" fmla="*/ 201649 w 583788"/>
                  <a:gd name="connsiteY28" fmla="*/ 283209 h 996929"/>
                  <a:gd name="connsiteX29" fmla="*/ 289645 w 583788"/>
                  <a:gd name="connsiteY29" fmla="*/ 62482 h 996929"/>
                  <a:gd name="connsiteX30" fmla="*/ 23812 w 583788"/>
                  <a:gd name="connsiteY30" fmla="*/ 348234 h 996929"/>
                  <a:gd name="connsiteX31" fmla="*/ 0 w 583788"/>
                  <a:gd name="connsiteY31" fmla="*/ 330201 h 996929"/>
                  <a:gd name="connsiteX0" fmla="*/ 399219 w 583891"/>
                  <a:gd name="connsiteY0" fmla="*/ 538735 h 996929"/>
                  <a:gd name="connsiteX1" fmla="*/ 215428 w 583891"/>
                  <a:gd name="connsiteY1" fmla="*/ 636844 h 996929"/>
                  <a:gd name="connsiteX2" fmla="*/ 224593 w 583891"/>
                  <a:gd name="connsiteY2" fmla="*/ 776674 h 996929"/>
                  <a:gd name="connsiteX3" fmla="*/ 295114 w 583891"/>
                  <a:gd name="connsiteY3" fmla="*/ 873833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215428 w 583891"/>
                  <a:gd name="connsiteY1" fmla="*/ 636844 h 996929"/>
                  <a:gd name="connsiteX2" fmla="*/ 224593 w 583891"/>
                  <a:gd name="connsiteY2" fmla="*/ 776674 h 996929"/>
                  <a:gd name="connsiteX3" fmla="*/ 295114 w 583891"/>
                  <a:gd name="connsiteY3" fmla="*/ 873833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215428 w 583891"/>
                  <a:gd name="connsiteY1" fmla="*/ 636844 h 996929"/>
                  <a:gd name="connsiteX2" fmla="*/ 224593 w 583891"/>
                  <a:gd name="connsiteY2" fmla="*/ 776674 h 996929"/>
                  <a:gd name="connsiteX3" fmla="*/ 295114 w 583891"/>
                  <a:gd name="connsiteY3" fmla="*/ 873833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215428 w 583891"/>
                  <a:gd name="connsiteY1" fmla="*/ 636844 h 996929"/>
                  <a:gd name="connsiteX2" fmla="*/ 224593 w 583891"/>
                  <a:gd name="connsiteY2" fmla="*/ 776674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215428 w 583891"/>
                  <a:gd name="connsiteY1" fmla="*/ 636844 h 996929"/>
                  <a:gd name="connsiteX2" fmla="*/ 205543 w 583891"/>
                  <a:gd name="connsiteY2" fmla="*/ 779849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188441 w 583891"/>
                  <a:gd name="connsiteY1" fmla="*/ 668594 h 996929"/>
                  <a:gd name="connsiteX2" fmla="*/ 205543 w 583891"/>
                  <a:gd name="connsiteY2" fmla="*/ 779849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99219 w 583891"/>
                  <a:gd name="connsiteY0" fmla="*/ 538735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99219 w 583891"/>
                  <a:gd name="connsiteY5" fmla="*/ 538735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056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5689 w 583891"/>
                  <a:gd name="connsiteY27" fmla="*/ 388616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1649 w 583891"/>
                  <a:gd name="connsiteY27" fmla="*/ 283209 h 996929"/>
                  <a:gd name="connsiteX28" fmla="*/ 289645 w 583891"/>
                  <a:gd name="connsiteY28" fmla="*/ 62482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40599 w 583891"/>
                  <a:gd name="connsiteY27" fmla="*/ 341363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05674 w 583891"/>
                  <a:gd name="connsiteY27" fmla="*/ 363588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05674 w 583891"/>
                  <a:gd name="connsiteY27" fmla="*/ 363588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105674 w 583891"/>
                  <a:gd name="connsiteY27" fmla="*/ 363588 h 996929"/>
                  <a:gd name="connsiteX28" fmla="*/ 201649 w 583891"/>
                  <a:gd name="connsiteY28" fmla="*/ 283209 h 996929"/>
                  <a:gd name="connsiteX29" fmla="*/ 289645 w 583891"/>
                  <a:gd name="connsiteY29" fmla="*/ 62482 h 996929"/>
                  <a:gd name="connsiteX30" fmla="*/ 23812 w 583891"/>
                  <a:gd name="connsiteY30" fmla="*/ 348234 h 996929"/>
                  <a:gd name="connsiteX31" fmla="*/ 0 w 583891"/>
                  <a:gd name="connsiteY31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1649 w 583891"/>
                  <a:gd name="connsiteY27" fmla="*/ 283209 h 996929"/>
                  <a:gd name="connsiteX28" fmla="*/ 289645 w 583891"/>
                  <a:gd name="connsiteY28" fmla="*/ 62482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4824 w 583891"/>
                  <a:gd name="connsiteY27" fmla="*/ 334009 h 996929"/>
                  <a:gd name="connsiteX28" fmla="*/ 289645 w 583891"/>
                  <a:gd name="connsiteY28" fmla="*/ 62482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4824 w 583891"/>
                  <a:gd name="connsiteY27" fmla="*/ 334009 h 996929"/>
                  <a:gd name="connsiteX28" fmla="*/ 264245 w 583891"/>
                  <a:gd name="connsiteY28" fmla="*/ 48195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46372 w 583891"/>
                  <a:gd name="connsiteY8" fmla="*/ 69032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4824 w 583891"/>
                  <a:gd name="connsiteY27" fmla="*/ 334009 h 996929"/>
                  <a:gd name="connsiteX28" fmla="*/ 265833 w 583891"/>
                  <a:gd name="connsiteY28" fmla="*/ 35495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33973 h 996929"/>
                  <a:gd name="connsiteX1" fmla="*/ 188441 w 583891"/>
                  <a:gd name="connsiteY1" fmla="*/ 668594 h 996929"/>
                  <a:gd name="connsiteX2" fmla="*/ 210305 w 583891"/>
                  <a:gd name="connsiteY2" fmla="*/ 816361 h 996929"/>
                  <a:gd name="connsiteX3" fmla="*/ 284002 w 583891"/>
                  <a:gd name="connsiteY3" fmla="*/ 907171 h 996929"/>
                  <a:gd name="connsiteX4" fmla="*/ 459531 w 583891"/>
                  <a:gd name="connsiteY4" fmla="*/ 878510 h 996929"/>
                  <a:gd name="connsiteX5" fmla="*/ 375406 w 583891"/>
                  <a:gd name="connsiteY5" fmla="*/ 533973 h 996929"/>
                  <a:gd name="connsiteX6" fmla="*/ 0 w 583891"/>
                  <a:gd name="connsiteY6" fmla="*/ 330201 h 996929"/>
                  <a:gd name="connsiteX7" fmla="*/ 244177 w 583891"/>
                  <a:gd name="connsiteY7" fmla="*/ 0 h 996929"/>
                  <a:gd name="connsiteX8" fmla="*/ 338434 w 583891"/>
                  <a:gd name="connsiteY8" fmla="*/ 127769 h 996929"/>
                  <a:gd name="connsiteX9" fmla="*/ 265075 w 583891"/>
                  <a:gd name="connsiteY9" fmla="*/ 337271 h 996929"/>
                  <a:gd name="connsiteX10" fmla="*/ 343581 w 583891"/>
                  <a:gd name="connsiteY10" fmla="*/ 337668 h 996929"/>
                  <a:gd name="connsiteX11" fmla="*/ 469713 w 583891"/>
                  <a:gd name="connsiteY11" fmla="*/ 393819 h 996929"/>
                  <a:gd name="connsiteX12" fmla="*/ 539923 w 583891"/>
                  <a:gd name="connsiteY12" fmla="*/ 531181 h 996929"/>
                  <a:gd name="connsiteX13" fmla="*/ 582965 w 583891"/>
                  <a:gd name="connsiteY13" fmla="*/ 788734 h 996929"/>
                  <a:gd name="connsiteX14" fmla="*/ 499925 w 583891"/>
                  <a:gd name="connsiteY14" fmla="*/ 966888 h 996929"/>
                  <a:gd name="connsiteX15" fmla="*/ 239061 w 583891"/>
                  <a:gd name="connsiteY15" fmla="*/ 983210 h 996929"/>
                  <a:gd name="connsiteX16" fmla="*/ 149311 w 583891"/>
                  <a:gd name="connsiteY16" fmla="*/ 826220 h 996929"/>
                  <a:gd name="connsiteX17" fmla="*/ 138031 w 583891"/>
                  <a:gd name="connsiteY17" fmla="*/ 644433 h 996929"/>
                  <a:gd name="connsiteX18" fmla="*/ 404328 w 583891"/>
                  <a:gd name="connsiteY18" fmla="*/ 476351 h 996929"/>
                  <a:gd name="connsiteX19" fmla="*/ 493537 w 583891"/>
                  <a:gd name="connsiteY19" fmla="*/ 843708 h 996929"/>
                  <a:gd name="connsiteX20" fmla="*/ 476820 w 583891"/>
                  <a:gd name="connsiteY20" fmla="*/ 531689 h 996929"/>
                  <a:gd name="connsiteX21" fmla="*/ 417419 w 583891"/>
                  <a:gd name="connsiteY21" fmla="*/ 437290 h 996929"/>
                  <a:gd name="connsiteX22" fmla="*/ 315788 w 583891"/>
                  <a:gd name="connsiteY22" fmla="*/ 408659 h 996929"/>
                  <a:gd name="connsiteX23" fmla="*/ 307416 w 583891"/>
                  <a:gd name="connsiteY23" fmla="*/ 408659 h 996929"/>
                  <a:gd name="connsiteX24" fmla="*/ 271616 w 583891"/>
                  <a:gd name="connsiteY24" fmla="*/ 412937 h 996929"/>
                  <a:gd name="connsiteX25" fmla="*/ 213499 w 583891"/>
                  <a:gd name="connsiteY25" fmla="*/ 422090 h 996929"/>
                  <a:gd name="connsiteX26" fmla="*/ 165019 w 583891"/>
                  <a:gd name="connsiteY26" fmla="*/ 427076 h 996929"/>
                  <a:gd name="connsiteX27" fmla="*/ 204824 w 583891"/>
                  <a:gd name="connsiteY27" fmla="*/ 334009 h 996929"/>
                  <a:gd name="connsiteX28" fmla="*/ 265833 w 583891"/>
                  <a:gd name="connsiteY28" fmla="*/ 35495 h 996929"/>
                  <a:gd name="connsiteX29" fmla="*/ 23812 w 583891"/>
                  <a:gd name="connsiteY29" fmla="*/ 348234 h 996929"/>
                  <a:gd name="connsiteX30" fmla="*/ 0 w 583891"/>
                  <a:gd name="connsiteY30" fmla="*/ 330201 h 9969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94977 w 583891"/>
                  <a:gd name="connsiteY7" fmla="*/ 0 h 1022329"/>
                  <a:gd name="connsiteX8" fmla="*/ 338434 w 583891"/>
                  <a:gd name="connsiteY8" fmla="*/ 153169 h 1022329"/>
                  <a:gd name="connsiteX9" fmla="*/ 265075 w 583891"/>
                  <a:gd name="connsiteY9" fmla="*/ 362671 h 1022329"/>
                  <a:gd name="connsiteX10" fmla="*/ 343581 w 583891"/>
                  <a:gd name="connsiteY10" fmla="*/ 3630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38434 w 583891"/>
                  <a:gd name="connsiteY8" fmla="*/ 153169 h 1022329"/>
                  <a:gd name="connsiteX9" fmla="*/ 265075 w 583891"/>
                  <a:gd name="connsiteY9" fmla="*/ 362671 h 1022329"/>
                  <a:gd name="connsiteX10" fmla="*/ 343581 w 583891"/>
                  <a:gd name="connsiteY10" fmla="*/ 3630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27321 w 583891"/>
                  <a:gd name="connsiteY8" fmla="*/ 156344 h 1022329"/>
                  <a:gd name="connsiteX9" fmla="*/ 265075 w 583891"/>
                  <a:gd name="connsiteY9" fmla="*/ 362671 h 1022329"/>
                  <a:gd name="connsiteX10" fmla="*/ 343581 w 583891"/>
                  <a:gd name="connsiteY10" fmla="*/ 3630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27321 w 583891"/>
                  <a:gd name="connsiteY8" fmla="*/ 156344 h 1022329"/>
                  <a:gd name="connsiteX9" fmla="*/ 236500 w 583891"/>
                  <a:gd name="connsiteY9" fmla="*/ 391246 h 1022329"/>
                  <a:gd name="connsiteX10" fmla="*/ 343581 w 583891"/>
                  <a:gd name="connsiteY10" fmla="*/ 3630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43581 w 583891"/>
                  <a:gd name="connsiteY10" fmla="*/ 3630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165019 w 583891"/>
                  <a:gd name="connsiteY26" fmla="*/ 452476 h 1022329"/>
                  <a:gd name="connsiteX27" fmla="*/ 204824 w 583891"/>
                  <a:gd name="connsiteY27" fmla="*/ 359409 h 1022329"/>
                  <a:gd name="connsiteX28" fmla="*/ 265833 w 583891"/>
                  <a:gd name="connsiteY28" fmla="*/ 60895 h 1022329"/>
                  <a:gd name="connsiteX29" fmla="*/ 23812 w 583891"/>
                  <a:gd name="connsiteY29" fmla="*/ 373634 h 1022329"/>
                  <a:gd name="connsiteX30" fmla="*/ 0 w 583891"/>
                  <a:gd name="connsiteY30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65833 w 583891"/>
                  <a:gd name="connsiteY27" fmla="*/ 608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65833 w 583891"/>
                  <a:gd name="connsiteY27" fmla="*/ 608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62246 w 583891"/>
                  <a:gd name="connsiteY8" fmla="*/ 180157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48371 w 583891"/>
                  <a:gd name="connsiteY27" fmla="*/ 98995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51546 w 583891"/>
                  <a:gd name="connsiteY27" fmla="*/ 81533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51546 w 583891"/>
                  <a:gd name="connsiteY27" fmla="*/ 81533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51546 w 583891"/>
                  <a:gd name="connsiteY27" fmla="*/ 81533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51546 w 583891"/>
                  <a:gd name="connsiteY27" fmla="*/ 81533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9373 h 1022329"/>
                  <a:gd name="connsiteX1" fmla="*/ 188441 w 583891"/>
                  <a:gd name="connsiteY1" fmla="*/ 693994 h 1022329"/>
                  <a:gd name="connsiteX2" fmla="*/ 210305 w 583891"/>
                  <a:gd name="connsiteY2" fmla="*/ 841761 h 1022329"/>
                  <a:gd name="connsiteX3" fmla="*/ 284002 w 583891"/>
                  <a:gd name="connsiteY3" fmla="*/ 932571 h 1022329"/>
                  <a:gd name="connsiteX4" fmla="*/ 459531 w 583891"/>
                  <a:gd name="connsiteY4" fmla="*/ 903910 h 1022329"/>
                  <a:gd name="connsiteX5" fmla="*/ 375406 w 583891"/>
                  <a:gd name="connsiteY5" fmla="*/ 559373 h 1022329"/>
                  <a:gd name="connsiteX6" fmla="*/ 0 w 583891"/>
                  <a:gd name="connsiteY6" fmla="*/ 355601 h 1022329"/>
                  <a:gd name="connsiteX7" fmla="*/ 266402 w 583891"/>
                  <a:gd name="connsiteY7" fmla="*/ 0 h 1022329"/>
                  <a:gd name="connsiteX8" fmla="*/ 354309 w 583891"/>
                  <a:gd name="connsiteY8" fmla="*/ 181745 h 1022329"/>
                  <a:gd name="connsiteX9" fmla="*/ 236500 w 583891"/>
                  <a:gd name="connsiteY9" fmla="*/ 391246 h 1022329"/>
                  <a:gd name="connsiteX10" fmla="*/ 373744 w 583891"/>
                  <a:gd name="connsiteY10" fmla="*/ 375768 h 1022329"/>
                  <a:gd name="connsiteX11" fmla="*/ 469713 w 583891"/>
                  <a:gd name="connsiteY11" fmla="*/ 419219 h 1022329"/>
                  <a:gd name="connsiteX12" fmla="*/ 539923 w 583891"/>
                  <a:gd name="connsiteY12" fmla="*/ 556581 h 1022329"/>
                  <a:gd name="connsiteX13" fmla="*/ 582965 w 583891"/>
                  <a:gd name="connsiteY13" fmla="*/ 814134 h 1022329"/>
                  <a:gd name="connsiteX14" fmla="*/ 499925 w 583891"/>
                  <a:gd name="connsiteY14" fmla="*/ 992288 h 1022329"/>
                  <a:gd name="connsiteX15" fmla="*/ 239061 w 583891"/>
                  <a:gd name="connsiteY15" fmla="*/ 1008610 h 1022329"/>
                  <a:gd name="connsiteX16" fmla="*/ 149311 w 583891"/>
                  <a:gd name="connsiteY16" fmla="*/ 851620 h 1022329"/>
                  <a:gd name="connsiteX17" fmla="*/ 138031 w 583891"/>
                  <a:gd name="connsiteY17" fmla="*/ 669833 h 1022329"/>
                  <a:gd name="connsiteX18" fmla="*/ 404328 w 583891"/>
                  <a:gd name="connsiteY18" fmla="*/ 501751 h 1022329"/>
                  <a:gd name="connsiteX19" fmla="*/ 493537 w 583891"/>
                  <a:gd name="connsiteY19" fmla="*/ 869108 h 1022329"/>
                  <a:gd name="connsiteX20" fmla="*/ 476820 w 583891"/>
                  <a:gd name="connsiteY20" fmla="*/ 557089 h 1022329"/>
                  <a:gd name="connsiteX21" fmla="*/ 417419 w 583891"/>
                  <a:gd name="connsiteY21" fmla="*/ 462690 h 1022329"/>
                  <a:gd name="connsiteX22" fmla="*/ 315788 w 583891"/>
                  <a:gd name="connsiteY22" fmla="*/ 434059 h 1022329"/>
                  <a:gd name="connsiteX23" fmla="*/ 307416 w 583891"/>
                  <a:gd name="connsiteY23" fmla="*/ 434059 h 1022329"/>
                  <a:gd name="connsiteX24" fmla="*/ 271616 w 583891"/>
                  <a:gd name="connsiteY24" fmla="*/ 438337 h 1022329"/>
                  <a:gd name="connsiteX25" fmla="*/ 213499 w 583891"/>
                  <a:gd name="connsiteY25" fmla="*/ 447490 h 1022329"/>
                  <a:gd name="connsiteX26" fmla="*/ 204824 w 583891"/>
                  <a:gd name="connsiteY26" fmla="*/ 359409 h 1022329"/>
                  <a:gd name="connsiteX27" fmla="*/ 251546 w 583891"/>
                  <a:gd name="connsiteY27" fmla="*/ 81533 h 1022329"/>
                  <a:gd name="connsiteX28" fmla="*/ 23812 w 583891"/>
                  <a:gd name="connsiteY28" fmla="*/ 373634 h 1022329"/>
                  <a:gd name="connsiteX29" fmla="*/ 0 w 583891"/>
                  <a:gd name="connsiteY29" fmla="*/ 355601 h 1022329"/>
                  <a:gd name="connsiteX0" fmla="*/ 375406 w 583891"/>
                  <a:gd name="connsiteY0" fmla="*/ 556198 h 1019154"/>
                  <a:gd name="connsiteX1" fmla="*/ 188441 w 583891"/>
                  <a:gd name="connsiteY1" fmla="*/ 690819 h 1019154"/>
                  <a:gd name="connsiteX2" fmla="*/ 210305 w 583891"/>
                  <a:gd name="connsiteY2" fmla="*/ 838586 h 1019154"/>
                  <a:gd name="connsiteX3" fmla="*/ 284002 w 583891"/>
                  <a:gd name="connsiteY3" fmla="*/ 929396 h 1019154"/>
                  <a:gd name="connsiteX4" fmla="*/ 459531 w 583891"/>
                  <a:gd name="connsiteY4" fmla="*/ 900735 h 1019154"/>
                  <a:gd name="connsiteX5" fmla="*/ 375406 w 583891"/>
                  <a:gd name="connsiteY5" fmla="*/ 556198 h 1019154"/>
                  <a:gd name="connsiteX6" fmla="*/ 0 w 583891"/>
                  <a:gd name="connsiteY6" fmla="*/ 352426 h 1019154"/>
                  <a:gd name="connsiteX7" fmla="*/ 247352 w 583891"/>
                  <a:gd name="connsiteY7" fmla="*/ 0 h 1019154"/>
                  <a:gd name="connsiteX8" fmla="*/ 354309 w 583891"/>
                  <a:gd name="connsiteY8" fmla="*/ 178570 h 1019154"/>
                  <a:gd name="connsiteX9" fmla="*/ 236500 w 583891"/>
                  <a:gd name="connsiteY9" fmla="*/ 388071 h 1019154"/>
                  <a:gd name="connsiteX10" fmla="*/ 373744 w 583891"/>
                  <a:gd name="connsiteY10" fmla="*/ 372593 h 1019154"/>
                  <a:gd name="connsiteX11" fmla="*/ 469713 w 583891"/>
                  <a:gd name="connsiteY11" fmla="*/ 416044 h 1019154"/>
                  <a:gd name="connsiteX12" fmla="*/ 539923 w 583891"/>
                  <a:gd name="connsiteY12" fmla="*/ 553406 h 1019154"/>
                  <a:gd name="connsiteX13" fmla="*/ 582965 w 583891"/>
                  <a:gd name="connsiteY13" fmla="*/ 810959 h 1019154"/>
                  <a:gd name="connsiteX14" fmla="*/ 499925 w 583891"/>
                  <a:gd name="connsiteY14" fmla="*/ 989113 h 1019154"/>
                  <a:gd name="connsiteX15" fmla="*/ 239061 w 583891"/>
                  <a:gd name="connsiteY15" fmla="*/ 1005435 h 1019154"/>
                  <a:gd name="connsiteX16" fmla="*/ 149311 w 583891"/>
                  <a:gd name="connsiteY16" fmla="*/ 848445 h 1019154"/>
                  <a:gd name="connsiteX17" fmla="*/ 138031 w 583891"/>
                  <a:gd name="connsiteY17" fmla="*/ 666658 h 1019154"/>
                  <a:gd name="connsiteX18" fmla="*/ 404328 w 583891"/>
                  <a:gd name="connsiteY18" fmla="*/ 498576 h 1019154"/>
                  <a:gd name="connsiteX19" fmla="*/ 493537 w 583891"/>
                  <a:gd name="connsiteY19" fmla="*/ 865933 h 1019154"/>
                  <a:gd name="connsiteX20" fmla="*/ 476820 w 583891"/>
                  <a:gd name="connsiteY20" fmla="*/ 553914 h 1019154"/>
                  <a:gd name="connsiteX21" fmla="*/ 417419 w 583891"/>
                  <a:gd name="connsiteY21" fmla="*/ 459515 h 1019154"/>
                  <a:gd name="connsiteX22" fmla="*/ 315788 w 583891"/>
                  <a:gd name="connsiteY22" fmla="*/ 430884 h 1019154"/>
                  <a:gd name="connsiteX23" fmla="*/ 307416 w 583891"/>
                  <a:gd name="connsiteY23" fmla="*/ 430884 h 1019154"/>
                  <a:gd name="connsiteX24" fmla="*/ 271616 w 583891"/>
                  <a:gd name="connsiteY24" fmla="*/ 435162 h 1019154"/>
                  <a:gd name="connsiteX25" fmla="*/ 213499 w 583891"/>
                  <a:gd name="connsiteY25" fmla="*/ 444315 h 1019154"/>
                  <a:gd name="connsiteX26" fmla="*/ 204824 w 583891"/>
                  <a:gd name="connsiteY26" fmla="*/ 356234 h 1019154"/>
                  <a:gd name="connsiteX27" fmla="*/ 251546 w 583891"/>
                  <a:gd name="connsiteY27" fmla="*/ 78358 h 1019154"/>
                  <a:gd name="connsiteX28" fmla="*/ 23812 w 583891"/>
                  <a:gd name="connsiteY28" fmla="*/ 370459 h 1019154"/>
                  <a:gd name="connsiteX29" fmla="*/ 0 w 583891"/>
                  <a:gd name="connsiteY29" fmla="*/ 3524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88071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328054 w 604529"/>
                  <a:gd name="connsiteY23" fmla="*/ 430884 h 1019154"/>
                  <a:gd name="connsiteX24" fmla="*/ 292254 w 604529"/>
                  <a:gd name="connsiteY24" fmla="*/ 435162 h 1019154"/>
                  <a:gd name="connsiteX25" fmla="*/ 234137 w 604529"/>
                  <a:gd name="connsiteY25" fmla="*/ 444315 h 1019154"/>
                  <a:gd name="connsiteX26" fmla="*/ 225462 w 604529"/>
                  <a:gd name="connsiteY26" fmla="*/ 356234 h 1019154"/>
                  <a:gd name="connsiteX27" fmla="*/ 272184 w 604529"/>
                  <a:gd name="connsiteY27" fmla="*/ 78358 h 1019154"/>
                  <a:gd name="connsiteX28" fmla="*/ 44450 w 604529"/>
                  <a:gd name="connsiteY28" fmla="*/ 370459 h 1019154"/>
                  <a:gd name="connsiteX29" fmla="*/ 0 w 604529"/>
                  <a:gd name="connsiteY29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88071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328054 w 604529"/>
                  <a:gd name="connsiteY23" fmla="*/ 430884 h 1019154"/>
                  <a:gd name="connsiteX24" fmla="*/ 292254 w 604529"/>
                  <a:gd name="connsiteY24" fmla="*/ 435162 h 1019154"/>
                  <a:gd name="connsiteX25" fmla="*/ 234137 w 604529"/>
                  <a:gd name="connsiteY25" fmla="*/ 444315 h 1019154"/>
                  <a:gd name="connsiteX26" fmla="*/ 225462 w 604529"/>
                  <a:gd name="connsiteY26" fmla="*/ 356234 h 1019154"/>
                  <a:gd name="connsiteX27" fmla="*/ 272184 w 604529"/>
                  <a:gd name="connsiteY27" fmla="*/ 78358 h 1019154"/>
                  <a:gd name="connsiteX28" fmla="*/ 44450 w 604529"/>
                  <a:gd name="connsiteY28" fmla="*/ 370459 h 1019154"/>
                  <a:gd name="connsiteX29" fmla="*/ 0 w 604529"/>
                  <a:gd name="connsiteY29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88071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328054 w 604529"/>
                  <a:gd name="connsiteY23" fmla="*/ 430884 h 1019154"/>
                  <a:gd name="connsiteX24" fmla="*/ 292254 w 604529"/>
                  <a:gd name="connsiteY24" fmla="*/ 435162 h 1019154"/>
                  <a:gd name="connsiteX25" fmla="*/ 234137 w 604529"/>
                  <a:gd name="connsiteY25" fmla="*/ 444315 h 1019154"/>
                  <a:gd name="connsiteX26" fmla="*/ 225462 w 604529"/>
                  <a:gd name="connsiteY26" fmla="*/ 356234 h 1019154"/>
                  <a:gd name="connsiteX27" fmla="*/ 272184 w 604529"/>
                  <a:gd name="connsiteY27" fmla="*/ 78358 h 1019154"/>
                  <a:gd name="connsiteX28" fmla="*/ 44450 w 604529"/>
                  <a:gd name="connsiteY28" fmla="*/ 370459 h 1019154"/>
                  <a:gd name="connsiteX29" fmla="*/ 0 w 604529"/>
                  <a:gd name="connsiteY29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88071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292254 w 604529"/>
                  <a:gd name="connsiteY23" fmla="*/ 435162 h 1019154"/>
                  <a:gd name="connsiteX24" fmla="*/ 234137 w 604529"/>
                  <a:gd name="connsiteY24" fmla="*/ 444315 h 1019154"/>
                  <a:gd name="connsiteX25" fmla="*/ 225462 w 604529"/>
                  <a:gd name="connsiteY25" fmla="*/ 356234 h 1019154"/>
                  <a:gd name="connsiteX26" fmla="*/ 272184 w 604529"/>
                  <a:gd name="connsiteY26" fmla="*/ 78358 h 1019154"/>
                  <a:gd name="connsiteX27" fmla="*/ 44450 w 604529"/>
                  <a:gd name="connsiteY27" fmla="*/ 370459 h 1019154"/>
                  <a:gd name="connsiteX28" fmla="*/ 0 w 604529"/>
                  <a:gd name="connsiteY28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97596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292254 w 604529"/>
                  <a:gd name="connsiteY23" fmla="*/ 435162 h 1019154"/>
                  <a:gd name="connsiteX24" fmla="*/ 234137 w 604529"/>
                  <a:gd name="connsiteY24" fmla="*/ 444315 h 1019154"/>
                  <a:gd name="connsiteX25" fmla="*/ 225462 w 604529"/>
                  <a:gd name="connsiteY25" fmla="*/ 356234 h 1019154"/>
                  <a:gd name="connsiteX26" fmla="*/ 272184 w 604529"/>
                  <a:gd name="connsiteY26" fmla="*/ 78358 h 1019154"/>
                  <a:gd name="connsiteX27" fmla="*/ 44450 w 604529"/>
                  <a:gd name="connsiteY27" fmla="*/ 370459 h 1019154"/>
                  <a:gd name="connsiteX28" fmla="*/ 0 w 604529"/>
                  <a:gd name="connsiteY28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97596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292254 w 604529"/>
                  <a:gd name="connsiteY23" fmla="*/ 435162 h 1019154"/>
                  <a:gd name="connsiteX24" fmla="*/ 234137 w 604529"/>
                  <a:gd name="connsiteY24" fmla="*/ 444315 h 1019154"/>
                  <a:gd name="connsiteX25" fmla="*/ 225462 w 604529"/>
                  <a:gd name="connsiteY25" fmla="*/ 356234 h 1019154"/>
                  <a:gd name="connsiteX26" fmla="*/ 272184 w 604529"/>
                  <a:gd name="connsiteY26" fmla="*/ 78358 h 1019154"/>
                  <a:gd name="connsiteX27" fmla="*/ 44450 w 604529"/>
                  <a:gd name="connsiteY27" fmla="*/ 370459 h 1019154"/>
                  <a:gd name="connsiteX28" fmla="*/ 0 w 604529"/>
                  <a:gd name="connsiteY28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97596 h 1019154"/>
                  <a:gd name="connsiteX10" fmla="*/ 394382 w 604529"/>
                  <a:gd name="connsiteY10" fmla="*/ 372593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292254 w 604529"/>
                  <a:gd name="connsiteY23" fmla="*/ 435162 h 1019154"/>
                  <a:gd name="connsiteX24" fmla="*/ 234137 w 604529"/>
                  <a:gd name="connsiteY24" fmla="*/ 444315 h 1019154"/>
                  <a:gd name="connsiteX25" fmla="*/ 237368 w 604529"/>
                  <a:gd name="connsiteY25" fmla="*/ 357425 h 1019154"/>
                  <a:gd name="connsiteX26" fmla="*/ 272184 w 604529"/>
                  <a:gd name="connsiteY26" fmla="*/ 78358 h 1019154"/>
                  <a:gd name="connsiteX27" fmla="*/ 44450 w 604529"/>
                  <a:gd name="connsiteY27" fmla="*/ 370459 h 1019154"/>
                  <a:gd name="connsiteX28" fmla="*/ 0 w 604529"/>
                  <a:gd name="connsiteY28" fmla="*/ 339726 h 1019154"/>
                  <a:gd name="connsiteX0" fmla="*/ 396044 w 604529"/>
                  <a:gd name="connsiteY0" fmla="*/ 556198 h 1019154"/>
                  <a:gd name="connsiteX1" fmla="*/ 209079 w 604529"/>
                  <a:gd name="connsiteY1" fmla="*/ 690819 h 1019154"/>
                  <a:gd name="connsiteX2" fmla="*/ 230943 w 604529"/>
                  <a:gd name="connsiteY2" fmla="*/ 838586 h 1019154"/>
                  <a:gd name="connsiteX3" fmla="*/ 304640 w 604529"/>
                  <a:gd name="connsiteY3" fmla="*/ 929396 h 1019154"/>
                  <a:gd name="connsiteX4" fmla="*/ 480169 w 604529"/>
                  <a:gd name="connsiteY4" fmla="*/ 900735 h 1019154"/>
                  <a:gd name="connsiteX5" fmla="*/ 396044 w 604529"/>
                  <a:gd name="connsiteY5" fmla="*/ 556198 h 1019154"/>
                  <a:gd name="connsiteX6" fmla="*/ 0 w 604529"/>
                  <a:gd name="connsiteY6" fmla="*/ 339726 h 1019154"/>
                  <a:gd name="connsiteX7" fmla="*/ 267990 w 604529"/>
                  <a:gd name="connsiteY7" fmla="*/ 0 h 1019154"/>
                  <a:gd name="connsiteX8" fmla="*/ 374947 w 604529"/>
                  <a:gd name="connsiteY8" fmla="*/ 178570 h 1019154"/>
                  <a:gd name="connsiteX9" fmla="*/ 257138 w 604529"/>
                  <a:gd name="connsiteY9" fmla="*/ 397596 h 1019154"/>
                  <a:gd name="connsiteX10" fmla="*/ 390810 w 604529"/>
                  <a:gd name="connsiteY10" fmla="*/ 388071 h 1019154"/>
                  <a:gd name="connsiteX11" fmla="*/ 490351 w 604529"/>
                  <a:gd name="connsiteY11" fmla="*/ 416044 h 1019154"/>
                  <a:gd name="connsiteX12" fmla="*/ 560561 w 604529"/>
                  <a:gd name="connsiteY12" fmla="*/ 553406 h 1019154"/>
                  <a:gd name="connsiteX13" fmla="*/ 603603 w 604529"/>
                  <a:gd name="connsiteY13" fmla="*/ 810959 h 1019154"/>
                  <a:gd name="connsiteX14" fmla="*/ 520563 w 604529"/>
                  <a:gd name="connsiteY14" fmla="*/ 989113 h 1019154"/>
                  <a:gd name="connsiteX15" fmla="*/ 259699 w 604529"/>
                  <a:gd name="connsiteY15" fmla="*/ 1005435 h 1019154"/>
                  <a:gd name="connsiteX16" fmla="*/ 169949 w 604529"/>
                  <a:gd name="connsiteY16" fmla="*/ 848445 h 1019154"/>
                  <a:gd name="connsiteX17" fmla="*/ 158669 w 604529"/>
                  <a:gd name="connsiteY17" fmla="*/ 666658 h 1019154"/>
                  <a:gd name="connsiteX18" fmla="*/ 424966 w 604529"/>
                  <a:gd name="connsiteY18" fmla="*/ 498576 h 1019154"/>
                  <a:gd name="connsiteX19" fmla="*/ 514175 w 604529"/>
                  <a:gd name="connsiteY19" fmla="*/ 865933 h 1019154"/>
                  <a:gd name="connsiteX20" fmla="*/ 497458 w 604529"/>
                  <a:gd name="connsiteY20" fmla="*/ 553914 h 1019154"/>
                  <a:gd name="connsiteX21" fmla="*/ 438057 w 604529"/>
                  <a:gd name="connsiteY21" fmla="*/ 459515 h 1019154"/>
                  <a:gd name="connsiteX22" fmla="*/ 336426 w 604529"/>
                  <a:gd name="connsiteY22" fmla="*/ 430884 h 1019154"/>
                  <a:gd name="connsiteX23" fmla="*/ 292254 w 604529"/>
                  <a:gd name="connsiteY23" fmla="*/ 435162 h 1019154"/>
                  <a:gd name="connsiteX24" fmla="*/ 234137 w 604529"/>
                  <a:gd name="connsiteY24" fmla="*/ 444315 h 1019154"/>
                  <a:gd name="connsiteX25" fmla="*/ 237368 w 604529"/>
                  <a:gd name="connsiteY25" fmla="*/ 357425 h 1019154"/>
                  <a:gd name="connsiteX26" fmla="*/ 272184 w 604529"/>
                  <a:gd name="connsiteY26" fmla="*/ 78358 h 1019154"/>
                  <a:gd name="connsiteX27" fmla="*/ 44450 w 604529"/>
                  <a:gd name="connsiteY27" fmla="*/ 370459 h 1019154"/>
                  <a:gd name="connsiteX28" fmla="*/ 0 w 604529"/>
                  <a:gd name="connsiteY28" fmla="*/ 339726 h 1019154"/>
                  <a:gd name="connsiteX0" fmla="*/ 396044 w 604549"/>
                  <a:gd name="connsiteY0" fmla="*/ 556198 h 1019154"/>
                  <a:gd name="connsiteX1" fmla="*/ 209079 w 604549"/>
                  <a:gd name="connsiteY1" fmla="*/ 690819 h 1019154"/>
                  <a:gd name="connsiteX2" fmla="*/ 230943 w 604549"/>
                  <a:gd name="connsiteY2" fmla="*/ 838586 h 1019154"/>
                  <a:gd name="connsiteX3" fmla="*/ 304640 w 604549"/>
                  <a:gd name="connsiteY3" fmla="*/ 929396 h 1019154"/>
                  <a:gd name="connsiteX4" fmla="*/ 480169 w 604549"/>
                  <a:gd name="connsiteY4" fmla="*/ 900735 h 1019154"/>
                  <a:gd name="connsiteX5" fmla="*/ 396044 w 604549"/>
                  <a:gd name="connsiteY5" fmla="*/ 556198 h 1019154"/>
                  <a:gd name="connsiteX6" fmla="*/ 0 w 604549"/>
                  <a:gd name="connsiteY6" fmla="*/ 339726 h 1019154"/>
                  <a:gd name="connsiteX7" fmla="*/ 267990 w 604549"/>
                  <a:gd name="connsiteY7" fmla="*/ 0 h 1019154"/>
                  <a:gd name="connsiteX8" fmla="*/ 374947 w 604549"/>
                  <a:gd name="connsiteY8" fmla="*/ 178570 h 1019154"/>
                  <a:gd name="connsiteX9" fmla="*/ 257138 w 604549"/>
                  <a:gd name="connsiteY9" fmla="*/ 397596 h 1019154"/>
                  <a:gd name="connsiteX10" fmla="*/ 390810 w 604549"/>
                  <a:gd name="connsiteY10" fmla="*/ 388071 h 1019154"/>
                  <a:gd name="connsiteX11" fmla="*/ 485588 w 604549"/>
                  <a:gd name="connsiteY11" fmla="*/ 419616 h 1019154"/>
                  <a:gd name="connsiteX12" fmla="*/ 560561 w 604549"/>
                  <a:gd name="connsiteY12" fmla="*/ 553406 h 1019154"/>
                  <a:gd name="connsiteX13" fmla="*/ 603603 w 604549"/>
                  <a:gd name="connsiteY13" fmla="*/ 810959 h 1019154"/>
                  <a:gd name="connsiteX14" fmla="*/ 520563 w 604549"/>
                  <a:gd name="connsiteY14" fmla="*/ 989113 h 1019154"/>
                  <a:gd name="connsiteX15" fmla="*/ 259699 w 604549"/>
                  <a:gd name="connsiteY15" fmla="*/ 1005435 h 1019154"/>
                  <a:gd name="connsiteX16" fmla="*/ 169949 w 604549"/>
                  <a:gd name="connsiteY16" fmla="*/ 848445 h 1019154"/>
                  <a:gd name="connsiteX17" fmla="*/ 158669 w 604549"/>
                  <a:gd name="connsiteY17" fmla="*/ 666658 h 1019154"/>
                  <a:gd name="connsiteX18" fmla="*/ 424966 w 604549"/>
                  <a:gd name="connsiteY18" fmla="*/ 498576 h 1019154"/>
                  <a:gd name="connsiteX19" fmla="*/ 514175 w 604549"/>
                  <a:gd name="connsiteY19" fmla="*/ 865933 h 1019154"/>
                  <a:gd name="connsiteX20" fmla="*/ 497458 w 604549"/>
                  <a:gd name="connsiteY20" fmla="*/ 553914 h 1019154"/>
                  <a:gd name="connsiteX21" fmla="*/ 438057 w 604549"/>
                  <a:gd name="connsiteY21" fmla="*/ 459515 h 1019154"/>
                  <a:gd name="connsiteX22" fmla="*/ 336426 w 604549"/>
                  <a:gd name="connsiteY22" fmla="*/ 430884 h 1019154"/>
                  <a:gd name="connsiteX23" fmla="*/ 292254 w 604549"/>
                  <a:gd name="connsiteY23" fmla="*/ 435162 h 1019154"/>
                  <a:gd name="connsiteX24" fmla="*/ 234137 w 604549"/>
                  <a:gd name="connsiteY24" fmla="*/ 444315 h 1019154"/>
                  <a:gd name="connsiteX25" fmla="*/ 237368 w 604549"/>
                  <a:gd name="connsiteY25" fmla="*/ 357425 h 1019154"/>
                  <a:gd name="connsiteX26" fmla="*/ 272184 w 604549"/>
                  <a:gd name="connsiteY26" fmla="*/ 78358 h 1019154"/>
                  <a:gd name="connsiteX27" fmla="*/ 44450 w 604549"/>
                  <a:gd name="connsiteY27" fmla="*/ 370459 h 1019154"/>
                  <a:gd name="connsiteX28" fmla="*/ 0 w 604549"/>
                  <a:gd name="connsiteY28" fmla="*/ 339726 h 1019154"/>
                  <a:gd name="connsiteX0" fmla="*/ 396044 w 604554"/>
                  <a:gd name="connsiteY0" fmla="*/ 556198 h 1019154"/>
                  <a:gd name="connsiteX1" fmla="*/ 209079 w 604554"/>
                  <a:gd name="connsiteY1" fmla="*/ 690819 h 1019154"/>
                  <a:gd name="connsiteX2" fmla="*/ 230943 w 604554"/>
                  <a:gd name="connsiteY2" fmla="*/ 838586 h 1019154"/>
                  <a:gd name="connsiteX3" fmla="*/ 304640 w 604554"/>
                  <a:gd name="connsiteY3" fmla="*/ 929396 h 1019154"/>
                  <a:gd name="connsiteX4" fmla="*/ 480169 w 604554"/>
                  <a:gd name="connsiteY4" fmla="*/ 900735 h 1019154"/>
                  <a:gd name="connsiteX5" fmla="*/ 396044 w 604554"/>
                  <a:gd name="connsiteY5" fmla="*/ 556198 h 1019154"/>
                  <a:gd name="connsiteX6" fmla="*/ 0 w 604554"/>
                  <a:gd name="connsiteY6" fmla="*/ 339726 h 1019154"/>
                  <a:gd name="connsiteX7" fmla="*/ 267990 w 604554"/>
                  <a:gd name="connsiteY7" fmla="*/ 0 h 1019154"/>
                  <a:gd name="connsiteX8" fmla="*/ 374947 w 604554"/>
                  <a:gd name="connsiteY8" fmla="*/ 178570 h 1019154"/>
                  <a:gd name="connsiteX9" fmla="*/ 257138 w 604554"/>
                  <a:gd name="connsiteY9" fmla="*/ 397596 h 1019154"/>
                  <a:gd name="connsiteX10" fmla="*/ 390810 w 604554"/>
                  <a:gd name="connsiteY10" fmla="*/ 388071 h 1019154"/>
                  <a:gd name="connsiteX11" fmla="*/ 484398 w 604554"/>
                  <a:gd name="connsiteY11" fmla="*/ 427950 h 1019154"/>
                  <a:gd name="connsiteX12" fmla="*/ 560561 w 604554"/>
                  <a:gd name="connsiteY12" fmla="*/ 553406 h 1019154"/>
                  <a:gd name="connsiteX13" fmla="*/ 603603 w 604554"/>
                  <a:gd name="connsiteY13" fmla="*/ 810959 h 1019154"/>
                  <a:gd name="connsiteX14" fmla="*/ 520563 w 604554"/>
                  <a:gd name="connsiteY14" fmla="*/ 989113 h 1019154"/>
                  <a:gd name="connsiteX15" fmla="*/ 259699 w 604554"/>
                  <a:gd name="connsiteY15" fmla="*/ 1005435 h 1019154"/>
                  <a:gd name="connsiteX16" fmla="*/ 169949 w 604554"/>
                  <a:gd name="connsiteY16" fmla="*/ 848445 h 1019154"/>
                  <a:gd name="connsiteX17" fmla="*/ 158669 w 604554"/>
                  <a:gd name="connsiteY17" fmla="*/ 666658 h 1019154"/>
                  <a:gd name="connsiteX18" fmla="*/ 424966 w 604554"/>
                  <a:gd name="connsiteY18" fmla="*/ 498576 h 1019154"/>
                  <a:gd name="connsiteX19" fmla="*/ 514175 w 604554"/>
                  <a:gd name="connsiteY19" fmla="*/ 865933 h 1019154"/>
                  <a:gd name="connsiteX20" fmla="*/ 497458 w 604554"/>
                  <a:gd name="connsiteY20" fmla="*/ 553914 h 1019154"/>
                  <a:gd name="connsiteX21" fmla="*/ 438057 w 604554"/>
                  <a:gd name="connsiteY21" fmla="*/ 459515 h 1019154"/>
                  <a:gd name="connsiteX22" fmla="*/ 336426 w 604554"/>
                  <a:gd name="connsiteY22" fmla="*/ 430884 h 1019154"/>
                  <a:gd name="connsiteX23" fmla="*/ 292254 w 604554"/>
                  <a:gd name="connsiteY23" fmla="*/ 435162 h 1019154"/>
                  <a:gd name="connsiteX24" fmla="*/ 234137 w 604554"/>
                  <a:gd name="connsiteY24" fmla="*/ 444315 h 1019154"/>
                  <a:gd name="connsiteX25" fmla="*/ 237368 w 604554"/>
                  <a:gd name="connsiteY25" fmla="*/ 357425 h 1019154"/>
                  <a:gd name="connsiteX26" fmla="*/ 272184 w 604554"/>
                  <a:gd name="connsiteY26" fmla="*/ 78358 h 1019154"/>
                  <a:gd name="connsiteX27" fmla="*/ 44450 w 604554"/>
                  <a:gd name="connsiteY27" fmla="*/ 370459 h 1019154"/>
                  <a:gd name="connsiteX28" fmla="*/ 0 w 604554"/>
                  <a:gd name="connsiteY28" fmla="*/ 339726 h 1019154"/>
                  <a:gd name="connsiteX0" fmla="*/ 396044 w 603846"/>
                  <a:gd name="connsiteY0" fmla="*/ 556198 h 1019154"/>
                  <a:gd name="connsiteX1" fmla="*/ 209079 w 603846"/>
                  <a:gd name="connsiteY1" fmla="*/ 690819 h 1019154"/>
                  <a:gd name="connsiteX2" fmla="*/ 230943 w 603846"/>
                  <a:gd name="connsiteY2" fmla="*/ 838586 h 1019154"/>
                  <a:gd name="connsiteX3" fmla="*/ 304640 w 603846"/>
                  <a:gd name="connsiteY3" fmla="*/ 929396 h 1019154"/>
                  <a:gd name="connsiteX4" fmla="*/ 480169 w 603846"/>
                  <a:gd name="connsiteY4" fmla="*/ 900735 h 1019154"/>
                  <a:gd name="connsiteX5" fmla="*/ 396044 w 603846"/>
                  <a:gd name="connsiteY5" fmla="*/ 556198 h 1019154"/>
                  <a:gd name="connsiteX6" fmla="*/ 0 w 603846"/>
                  <a:gd name="connsiteY6" fmla="*/ 339726 h 1019154"/>
                  <a:gd name="connsiteX7" fmla="*/ 267990 w 603846"/>
                  <a:gd name="connsiteY7" fmla="*/ 0 h 1019154"/>
                  <a:gd name="connsiteX8" fmla="*/ 374947 w 603846"/>
                  <a:gd name="connsiteY8" fmla="*/ 178570 h 1019154"/>
                  <a:gd name="connsiteX9" fmla="*/ 257138 w 603846"/>
                  <a:gd name="connsiteY9" fmla="*/ 397596 h 1019154"/>
                  <a:gd name="connsiteX10" fmla="*/ 390810 w 603846"/>
                  <a:gd name="connsiteY10" fmla="*/ 388071 h 1019154"/>
                  <a:gd name="connsiteX11" fmla="*/ 484398 w 603846"/>
                  <a:gd name="connsiteY11" fmla="*/ 427950 h 1019154"/>
                  <a:gd name="connsiteX12" fmla="*/ 543892 w 603846"/>
                  <a:gd name="connsiteY12" fmla="*/ 553406 h 1019154"/>
                  <a:gd name="connsiteX13" fmla="*/ 603603 w 603846"/>
                  <a:gd name="connsiteY13" fmla="*/ 810959 h 1019154"/>
                  <a:gd name="connsiteX14" fmla="*/ 520563 w 603846"/>
                  <a:gd name="connsiteY14" fmla="*/ 989113 h 1019154"/>
                  <a:gd name="connsiteX15" fmla="*/ 259699 w 603846"/>
                  <a:gd name="connsiteY15" fmla="*/ 1005435 h 1019154"/>
                  <a:gd name="connsiteX16" fmla="*/ 169949 w 603846"/>
                  <a:gd name="connsiteY16" fmla="*/ 848445 h 1019154"/>
                  <a:gd name="connsiteX17" fmla="*/ 158669 w 603846"/>
                  <a:gd name="connsiteY17" fmla="*/ 666658 h 1019154"/>
                  <a:gd name="connsiteX18" fmla="*/ 424966 w 603846"/>
                  <a:gd name="connsiteY18" fmla="*/ 498576 h 1019154"/>
                  <a:gd name="connsiteX19" fmla="*/ 514175 w 603846"/>
                  <a:gd name="connsiteY19" fmla="*/ 865933 h 1019154"/>
                  <a:gd name="connsiteX20" fmla="*/ 497458 w 603846"/>
                  <a:gd name="connsiteY20" fmla="*/ 553914 h 1019154"/>
                  <a:gd name="connsiteX21" fmla="*/ 438057 w 603846"/>
                  <a:gd name="connsiteY21" fmla="*/ 459515 h 1019154"/>
                  <a:gd name="connsiteX22" fmla="*/ 336426 w 603846"/>
                  <a:gd name="connsiteY22" fmla="*/ 430884 h 1019154"/>
                  <a:gd name="connsiteX23" fmla="*/ 292254 w 603846"/>
                  <a:gd name="connsiteY23" fmla="*/ 435162 h 1019154"/>
                  <a:gd name="connsiteX24" fmla="*/ 234137 w 603846"/>
                  <a:gd name="connsiteY24" fmla="*/ 444315 h 1019154"/>
                  <a:gd name="connsiteX25" fmla="*/ 237368 w 603846"/>
                  <a:gd name="connsiteY25" fmla="*/ 357425 h 1019154"/>
                  <a:gd name="connsiteX26" fmla="*/ 272184 w 603846"/>
                  <a:gd name="connsiteY26" fmla="*/ 78358 h 1019154"/>
                  <a:gd name="connsiteX27" fmla="*/ 44450 w 603846"/>
                  <a:gd name="connsiteY27" fmla="*/ 370459 h 1019154"/>
                  <a:gd name="connsiteX28" fmla="*/ 0 w 603846"/>
                  <a:gd name="connsiteY28" fmla="*/ 339726 h 1019154"/>
                  <a:gd name="connsiteX0" fmla="*/ 396044 w 573185"/>
                  <a:gd name="connsiteY0" fmla="*/ 556198 h 1019962"/>
                  <a:gd name="connsiteX1" fmla="*/ 209079 w 573185"/>
                  <a:gd name="connsiteY1" fmla="*/ 690819 h 1019962"/>
                  <a:gd name="connsiteX2" fmla="*/ 230943 w 573185"/>
                  <a:gd name="connsiteY2" fmla="*/ 838586 h 1019962"/>
                  <a:gd name="connsiteX3" fmla="*/ 304640 w 573185"/>
                  <a:gd name="connsiteY3" fmla="*/ 929396 h 1019962"/>
                  <a:gd name="connsiteX4" fmla="*/ 480169 w 573185"/>
                  <a:gd name="connsiteY4" fmla="*/ 900735 h 1019962"/>
                  <a:gd name="connsiteX5" fmla="*/ 396044 w 573185"/>
                  <a:gd name="connsiteY5" fmla="*/ 556198 h 1019962"/>
                  <a:gd name="connsiteX6" fmla="*/ 0 w 573185"/>
                  <a:gd name="connsiteY6" fmla="*/ 339726 h 1019962"/>
                  <a:gd name="connsiteX7" fmla="*/ 267990 w 573185"/>
                  <a:gd name="connsiteY7" fmla="*/ 0 h 1019962"/>
                  <a:gd name="connsiteX8" fmla="*/ 374947 w 573185"/>
                  <a:gd name="connsiteY8" fmla="*/ 178570 h 1019962"/>
                  <a:gd name="connsiteX9" fmla="*/ 257138 w 573185"/>
                  <a:gd name="connsiteY9" fmla="*/ 397596 h 1019962"/>
                  <a:gd name="connsiteX10" fmla="*/ 390810 w 573185"/>
                  <a:gd name="connsiteY10" fmla="*/ 388071 h 1019962"/>
                  <a:gd name="connsiteX11" fmla="*/ 484398 w 573185"/>
                  <a:gd name="connsiteY11" fmla="*/ 427950 h 1019962"/>
                  <a:gd name="connsiteX12" fmla="*/ 543892 w 573185"/>
                  <a:gd name="connsiteY12" fmla="*/ 553406 h 1019962"/>
                  <a:gd name="connsiteX13" fmla="*/ 572647 w 573185"/>
                  <a:gd name="connsiteY13" fmla="*/ 794290 h 1019962"/>
                  <a:gd name="connsiteX14" fmla="*/ 520563 w 573185"/>
                  <a:gd name="connsiteY14" fmla="*/ 989113 h 1019962"/>
                  <a:gd name="connsiteX15" fmla="*/ 259699 w 573185"/>
                  <a:gd name="connsiteY15" fmla="*/ 1005435 h 1019962"/>
                  <a:gd name="connsiteX16" fmla="*/ 169949 w 573185"/>
                  <a:gd name="connsiteY16" fmla="*/ 848445 h 1019962"/>
                  <a:gd name="connsiteX17" fmla="*/ 158669 w 573185"/>
                  <a:gd name="connsiteY17" fmla="*/ 666658 h 1019962"/>
                  <a:gd name="connsiteX18" fmla="*/ 424966 w 573185"/>
                  <a:gd name="connsiteY18" fmla="*/ 498576 h 1019962"/>
                  <a:gd name="connsiteX19" fmla="*/ 514175 w 573185"/>
                  <a:gd name="connsiteY19" fmla="*/ 865933 h 1019962"/>
                  <a:gd name="connsiteX20" fmla="*/ 497458 w 573185"/>
                  <a:gd name="connsiteY20" fmla="*/ 553914 h 1019962"/>
                  <a:gd name="connsiteX21" fmla="*/ 438057 w 573185"/>
                  <a:gd name="connsiteY21" fmla="*/ 459515 h 1019962"/>
                  <a:gd name="connsiteX22" fmla="*/ 336426 w 573185"/>
                  <a:gd name="connsiteY22" fmla="*/ 430884 h 1019962"/>
                  <a:gd name="connsiteX23" fmla="*/ 292254 w 573185"/>
                  <a:gd name="connsiteY23" fmla="*/ 435162 h 1019962"/>
                  <a:gd name="connsiteX24" fmla="*/ 234137 w 573185"/>
                  <a:gd name="connsiteY24" fmla="*/ 444315 h 1019962"/>
                  <a:gd name="connsiteX25" fmla="*/ 237368 w 573185"/>
                  <a:gd name="connsiteY25" fmla="*/ 357425 h 1019962"/>
                  <a:gd name="connsiteX26" fmla="*/ 272184 w 573185"/>
                  <a:gd name="connsiteY26" fmla="*/ 78358 h 1019962"/>
                  <a:gd name="connsiteX27" fmla="*/ 44450 w 573185"/>
                  <a:gd name="connsiteY27" fmla="*/ 370459 h 1019962"/>
                  <a:gd name="connsiteX28" fmla="*/ 0 w 573185"/>
                  <a:gd name="connsiteY28" fmla="*/ 339726 h 1019962"/>
                  <a:gd name="connsiteX0" fmla="*/ 396044 w 572935"/>
                  <a:gd name="connsiteY0" fmla="*/ 556198 h 1008498"/>
                  <a:gd name="connsiteX1" fmla="*/ 209079 w 572935"/>
                  <a:gd name="connsiteY1" fmla="*/ 690819 h 1008498"/>
                  <a:gd name="connsiteX2" fmla="*/ 230943 w 572935"/>
                  <a:gd name="connsiteY2" fmla="*/ 838586 h 1008498"/>
                  <a:gd name="connsiteX3" fmla="*/ 304640 w 572935"/>
                  <a:gd name="connsiteY3" fmla="*/ 929396 h 1008498"/>
                  <a:gd name="connsiteX4" fmla="*/ 480169 w 572935"/>
                  <a:gd name="connsiteY4" fmla="*/ 900735 h 1008498"/>
                  <a:gd name="connsiteX5" fmla="*/ 396044 w 572935"/>
                  <a:gd name="connsiteY5" fmla="*/ 556198 h 1008498"/>
                  <a:gd name="connsiteX6" fmla="*/ 0 w 572935"/>
                  <a:gd name="connsiteY6" fmla="*/ 339726 h 1008498"/>
                  <a:gd name="connsiteX7" fmla="*/ 267990 w 572935"/>
                  <a:gd name="connsiteY7" fmla="*/ 0 h 1008498"/>
                  <a:gd name="connsiteX8" fmla="*/ 374947 w 572935"/>
                  <a:gd name="connsiteY8" fmla="*/ 178570 h 1008498"/>
                  <a:gd name="connsiteX9" fmla="*/ 257138 w 572935"/>
                  <a:gd name="connsiteY9" fmla="*/ 397596 h 1008498"/>
                  <a:gd name="connsiteX10" fmla="*/ 390810 w 572935"/>
                  <a:gd name="connsiteY10" fmla="*/ 388071 h 1008498"/>
                  <a:gd name="connsiteX11" fmla="*/ 484398 w 572935"/>
                  <a:gd name="connsiteY11" fmla="*/ 427950 h 1008498"/>
                  <a:gd name="connsiteX12" fmla="*/ 543892 w 572935"/>
                  <a:gd name="connsiteY12" fmla="*/ 553406 h 1008498"/>
                  <a:gd name="connsiteX13" fmla="*/ 572647 w 572935"/>
                  <a:gd name="connsiteY13" fmla="*/ 794290 h 1008498"/>
                  <a:gd name="connsiteX14" fmla="*/ 527707 w 572935"/>
                  <a:gd name="connsiteY14" fmla="*/ 940297 h 1008498"/>
                  <a:gd name="connsiteX15" fmla="*/ 259699 w 572935"/>
                  <a:gd name="connsiteY15" fmla="*/ 1005435 h 1008498"/>
                  <a:gd name="connsiteX16" fmla="*/ 169949 w 572935"/>
                  <a:gd name="connsiteY16" fmla="*/ 848445 h 1008498"/>
                  <a:gd name="connsiteX17" fmla="*/ 158669 w 572935"/>
                  <a:gd name="connsiteY17" fmla="*/ 666658 h 1008498"/>
                  <a:gd name="connsiteX18" fmla="*/ 424966 w 572935"/>
                  <a:gd name="connsiteY18" fmla="*/ 498576 h 1008498"/>
                  <a:gd name="connsiteX19" fmla="*/ 514175 w 572935"/>
                  <a:gd name="connsiteY19" fmla="*/ 865933 h 1008498"/>
                  <a:gd name="connsiteX20" fmla="*/ 497458 w 572935"/>
                  <a:gd name="connsiteY20" fmla="*/ 553914 h 1008498"/>
                  <a:gd name="connsiteX21" fmla="*/ 438057 w 572935"/>
                  <a:gd name="connsiteY21" fmla="*/ 459515 h 1008498"/>
                  <a:gd name="connsiteX22" fmla="*/ 336426 w 572935"/>
                  <a:gd name="connsiteY22" fmla="*/ 430884 h 1008498"/>
                  <a:gd name="connsiteX23" fmla="*/ 292254 w 572935"/>
                  <a:gd name="connsiteY23" fmla="*/ 435162 h 1008498"/>
                  <a:gd name="connsiteX24" fmla="*/ 234137 w 572935"/>
                  <a:gd name="connsiteY24" fmla="*/ 444315 h 1008498"/>
                  <a:gd name="connsiteX25" fmla="*/ 237368 w 572935"/>
                  <a:gd name="connsiteY25" fmla="*/ 357425 h 1008498"/>
                  <a:gd name="connsiteX26" fmla="*/ 272184 w 572935"/>
                  <a:gd name="connsiteY26" fmla="*/ 78358 h 1008498"/>
                  <a:gd name="connsiteX27" fmla="*/ 44450 w 572935"/>
                  <a:gd name="connsiteY27" fmla="*/ 370459 h 1008498"/>
                  <a:gd name="connsiteX28" fmla="*/ 0 w 572935"/>
                  <a:gd name="connsiteY28" fmla="*/ 339726 h 1008498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30943 w 572935"/>
                  <a:gd name="connsiteY2" fmla="*/ 838586 h 1007384"/>
                  <a:gd name="connsiteX3" fmla="*/ 304640 w 572935"/>
                  <a:gd name="connsiteY3" fmla="*/ 929396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72184 w 572935"/>
                  <a:gd name="connsiteY26" fmla="*/ 78358 h 1007384"/>
                  <a:gd name="connsiteX27" fmla="*/ 44450 w 572935"/>
                  <a:gd name="connsiteY27" fmla="*/ 370459 h 1007384"/>
                  <a:gd name="connsiteX28" fmla="*/ 0 w 572935"/>
                  <a:gd name="connsiteY28" fmla="*/ 339726 h 1007384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30943 w 572935"/>
                  <a:gd name="connsiteY2" fmla="*/ 838586 h 1007384"/>
                  <a:gd name="connsiteX3" fmla="*/ 284399 w 572935"/>
                  <a:gd name="connsiteY3" fmla="*/ 946065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72184 w 572935"/>
                  <a:gd name="connsiteY26" fmla="*/ 78358 h 1007384"/>
                  <a:gd name="connsiteX27" fmla="*/ 44450 w 572935"/>
                  <a:gd name="connsiteY27" fmla="*/ 370459 h 1007384"/>
                  <a:gd name="connsiteX28" fmla="*/ 0 w 572935"/>
                  <a:gd name="connsiteY28" fmla="*/ 339726 h 1007384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13084 w 572935"/>
                  <a:gd name="connsiteY2" fmla="*/ 842158 h 1007384"/>
                  <a:gd name="connsiteX3" fmla="*/ 284399 w 572935"/>
                  <a:gd name="connsiteY3" fmla="*/ 946065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72184 w 572935"/>
                  <a:gd name="connsiteY26" fmla="*/ 78358 h 1007384"/>
                  <a:gd name="connsiteX27" fmla="*/ 44450 w 572935"/>
                  <a:gd name="connsiteY27" fmla="*/ 370459 h 1007384"/>
                  <a:gd name="connsiteX28" fmla="*/ 0 w 572935"/>
                  <a:gd name="connsiteY28" fmla="*/ 339726 h 1007384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14275 w 572935"/>
                  <a:gd name="connsiteY2" fmla="*/ 829061 h 1007384"/>
                  <a:gd name="connsiteX3" fmla="*/ 284399 w 572935"/>
                  <a:gd name="connsiteY3" fmla="*/ 946065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72184 w 572935"/>
                  <a:gd name="connsiteY26" fmla="*/ 78358 h 1007384"/>
                  <a:gd name="connsiteX27" fmla="*/ 44450 w 572935"/>
                  <a:gd name="connsiteY27" fmla="*/ 370459 h 1007384"/>
                  <a:gd name="connsiteX28" fmla="*/ 0 w 572935"/>
                  <a:gd name="connsiteY28" fmla="*/ 339726 h 1007384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14275 w 572935"/>
                  <a:gd name="connsiteY2" fmla="*/ 829061 h 1007384"/>
                  <a:gd name="connsiteX3" fmla="*/ 284399 w 572935"/>
                  <a:gd name="connsiteY3" fmla="*/ 946065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91234 w 572935"/>
                  <a:gd name="connsiteY26" fmla="*/ 91455 h 1007384"/>
                  <a:gd name="connsiteX27" fmla="*/ 44450 w 572935"/>
                  <a:gd name="connsiteY27" fmla="*/ 370459 h 1007384"/>
                  <a:gd name="connsiteX28" fmla="*/ 0 w 572935"/>
                  <a:gd name="connsiteY28" fmla="*/ 339726 h 1007384"/>
                  <a:gd name="connsiteX0" fmla="*/ 396044 w 572935"/>
                  <a:gd name="connsiteY0" fmla="*/ 556198 h 1007384"/>
                  <a:gd name="connsiteX1" fmla="*/ 209079 w 572935"/>
                  <a:gd name="connsiteY1" fmla="*/ 690819 h 1007384"/>
                  <a:gd name="connsiteX2" fmla="*/ 214275 w 572935"/>
                  <a:gd name="connsiteY2" fmla="*/ 829061 h 1007384"/>
                  <a:gd name="connsiteX3" fmla="*/ 284399 w 572935"/>
                  <a:gd name="connsiteY3" fmla="*/ 946065 h 1007384"/>
                  <a:gd name="connsiteX4" fmla="*/ 480169 w 572935"/>
                  <a:gd name="connsiteY4" fmla="*/ 900735 h 1007384"/>
                  <a:gd name="connsiteX5" fmla="*/ 396044 w 572935"/>
                  <a:gd name="connsiteY5" fmla="*/ 556198 h 1007384"/>
                  <a:gd name="connsiteX6" fmla="*/ 0 w 572935"/>
                  <a:gd name="connsiteY6" fmla="*/ 339726 h 1007384"/>
                  <a:gd name="connsiteX7" fmla="*/ 267990 w 572935"/>
                  <a:gd name="connsiteY7" fmla="*/ 0 h 1007384"/>
                  <a:gd name="connsiteX8" fmla="*/ 374947 w 572935"/>
                  <a:gd name="connsiteY8" fmla="*/ 178570 h 1007384"/>
                  <a:gd name="connsiteX9" fmla="*/ 257138 w 572935"/>
                  <a:gd name="connsiteY9" fmla="*/ 397596 h 1007384"/>
                  <a:gd name="connsiteX10" fmla="*/ 390810 w 572935"/>
                  <a:gd name="connsiteY10" fmla="*/ 388071 h 1007384"/>
                  <a:gd name="connsiteX11" fmla="*/ 484398 w 572935"/>
                  <a:gd name="connsiteY11" fmla="*/ 427950 h 1007384"/>
                  <a:gd name="connsiteX12" fmla="*/ 543892 w 572935"/>
                  <a:gd name="connsiteY12" fmla="*/ 553406 h 1007384"/>
                  <a:gd name="connsiteX13" fmla="*/ 572647 w 572935"/>
                  <a:gd name="connsiteY13" fmla="*/ 794290 h 1007384"/>
                  <a:gd name="connsiteX14" fmla="*/ 527707 w 572935"/>
                  <a:gd name="connsiteY14" fmla="*/ 927200 h 1007384"/>
                  <a:gd name="connsiteX15" fmla="*/ 259699 w 572935"/>
                  <a:gd name="connsiteY15" fmla="*/ 1005435 h 1007384"/>
                  <a:gd name="connsiteX16" fmla="*/ 169949 w 572935"/>
                  <a:gd name="connsiteY16" fmla="*/ 848445 h 1007384"/>
                  <a:gd name="connsiteX17" fmla="*/ 158669 w 572935"/>
                  <a:gd name="connsiteY17" fmla="*/ 666658 h 1007384"/>
                  <a:gd name="connsiteX18" fmla="*/ 424966 w 572935"/>
                  <a:gd name="connsiteY18" fmla="*/ 498576 h 1007384"/>
                  <a:gd name="connsiteX19" fmla="*/ 514175 w 572935"/>
                  <a:gd name="connsiteY19" fmla="*/ 865933 h 1007384"/>
                  <a:gd name="connsiteX20" fmla="*/ 497458 w 572935"/>
                  <a:gd name="connsiteY20" fmla="*/ 553914 h 1007384"/>
                  <a:gd name="connsiteX21" fmla="*/ 438057 w 572935"/>
                  <a:gd name="connsiteY21" fmla="*/ 459515 h 1007384"/>
                  <a:gd name="connsiteX22" fmla="*/ 336426 w 572935"/>
                  <a:gd name="connsiteY22" fmla="*/ 430884 h 1007384"/>
                  <a:gd name="connsiteX23" fmla="*/ 292254 w 572935"/>
                  <a:gd name="connsiteY23" fmla="*/ 435162 h 1007384"/>
                  <a:gd name="connsiteX24" fmla="*/ 234137 w 572935"/>
                  <a:gd name="connsiteY24" fmla="*/ 444315 h 1007384"/>
                  <a:gd name="connsiteX25" fmla="*/ 237368 w 572935"/>
                  <a:gd name="connsiteY25" fmla="*/ 357425 h 1007384"/>
                  <a:gd name="connsiteX26" fmla="*/ 291234 w 572935"/>
                  <a:gd name="connsiteY26" fmla="*/ 91455 h 1007384"/>
                  <a:gd name="connsiteX27" fmla="*/ 62309 w 572935"/>
                  <a:gd name="connsiteY27" fmla="*/ 388318 h 1007384"/>
                  <a:gd name="connsiteX28" fmla="*/ 0 w 572935"/>
                  <a:gd name="connsiteY28" fmla="*/ 339726 h 1007384"/>
                  <a:gd name="connsiteX0" fmla="*/ 357944 w 534835"/>
                  <a:gd name="connsiteY0" fmla="*/ 556198 h 1007384"/>
                  <a:gd name="connsiteX1" fmla="*/ 170979 w 534835"/>
                  <a:gd name="connsiteY1" fmla="*/ 690819 h 1007384"/>
                  <a:gd name="connsiteX2" fmla="*/ 176175 w 534835"/>
                  <a:gd name="connsiteY2" fmla="*/ 829061 h 1007384"/>
                  <a:gd name="connsiteX3" fmla="*/ 246299 w 534835"/>
                  <a:gd name="connsiteY3" fmla="*/ 946065 h 1007384"/>
                  <a:gd name="connsiteX4" fmla="*/ 442069 w 534835"/>
                  <a:gd name="connsiteY4" fmla="*/ 900735 h 1007384"/>
                  <a:gd name="connsiteX5" fmla="*/ 357944 w 534835"/>
                  <a:gd name="connsiteY5" fmla="*/ 556198 h 1007384"/>
                  <a:gd name="connsiteX6" fmla="*/ 0 w 534835"/>
                  <a:gd name="connsiteY6" fmla="*/ 365920 h 1007384"/>
                  <a:gd name="connsiteX7" fmla="*/ 229890 w 534835"/>
                  <a:gd name="connsiteY7" fmla="*/ 0 h 1007384"/>
                  <a:gd name="connsiteX8" fmla="*/ 336847 w 534835"/>
                  <a:gd name="connsiteY8" fmla="*/ 178570 h 1007384"/>
                  <a:gd name="connsiteX9" fmla="*/ 219038 w 534835"/>
                  <a:gd name="connsiteY9" fmla="*/ 397596 h 1007384"/>
                  <a:gd name="connsiteX10" fmla="*/ 352710 w 534835"/>
                  <a:gd name="connsiteY10" fmla="*/ 388071 h 1007384"/>
                  <a:gd name="connsiteX11" fmla="*/ 446298 w 534835"/>
                  <a:gd name="connsiteY11" fmla="*/ 427950 h 1007384"/>
                  <a:gd name="connsiteX12" fmla="*/ 505792 w 534835"/>
                  <a:gd name="connsiteY12" fmla="*/ 553406 h 1007384"/>
                  <a:gd name="connsiteX13" fmla="*/ 534547 w 534835"/>
                  <a:gd name="connsiteY13" fmla="*/ 794290 h 1007384"/>
                  <a:gd name="connsiteX14" fmla="*/ 489607 w 534835"/>
                  <a:gd name="connsiteY14" fmla="*/ 927200 h 1007384"/>
                  <a:gd name="connsiteX15" fmla="*/ 221599 w 534835"/>
                  <a:gd name="connsiteY15" fmla="*/ 1005435 h 1007384"/>
                  <a:gd name="connsiteX16" fmla="*/ 131849 w 534835"/>
                  <a:gd name="connsiteY16" fmla="*/ 848445 h 1007384"/>
                  <a:gd name="connsiteX17" fmla="*/ 120569 w 534835"/>
                  <a:gd name="connsiteY17" fmla="*/ 666658 h 1007384"/>
                  <a:gd name="connsiteX18" fmla="*/ 386866 w 534835"/>
                  <a:gd name="connsiteY18" fmla="*/ 498576 h 1007384"/>
                  <a:gd name="connsiteX19" fmla="*/ 476075 w 534835"/>
                  <a:gd name="connsiteY19" fmla="*/ 865933 h 1007384"/>
                  <a:gd name="connsiteX20" fmla="*/ 459358 w 534835"/>
                  <a:gd name="connsiteY20" fmla="*/ 553914 h 1007384"/>
                  <a:gd name="connsiteX21" fmla="*/ 399957 w 534835"/>
                  <a:gd name="connsiteY21" fmla="*/ 459515 h 1007384"/>
                  <a:gd name="connsiteX22" fmla="*/ 298326 w 534835"/>
                  <a:gd name="connsiteY22" fmla="*/ 430884 h 1007384"/>
                  <a:gd name="connsiteX23" fmla="*/ 254154 w 534835"/>
                  <a:gd name="connsiteY23" fmla="*/ 435162 h 1007384"/>
                  <a:gd name="connsiteX24" fmla="*/ 196037 w 534835"/>
                  <a:gd name="connsiteY24" fmla="*/ 444315 h 1007384"/>
                  <a:gd name="connsiteX25" fmla="*/ 199268 w 534835"/>
                  <a:gd name="connsiteY25" fmla="*/ 357425 h 1007384"/>
                  <a:gd name="connsiteX26" fmla="*/ 253134 w 534835"/>
                  <a:gd name="connsiteY26" fmla="*/ 91455 h 1007384"/>
                  <a:gd name="connsiteX27" fmla="*/ 24209 w 534835"/>
                  <a:gd name="connsiteY27" fmla="*/ 388318 h 1007384"/>
                  <a:gd name="connsiteX28" fmla="*/ 0 w 534835"/>
                  <a:gd name="connsiteY28" fmla="*/ 365920 h 1007384"/>
                  <a:gd name="connsiteX0" fmla="*/ 357944 w 534835"/>
                  <a:gd name="connsiteY0" fmla="*/ 524051 h 975237"/>
                  <a:gd name="connsiteX1" fmla="*/ 170979 w 534835"/>
                  <a:gd name="connsiteY1" fmla="*/ 658672 h 975237"/>
                  <a:gd name="connsiteX2" fmla="*/ 176175 w 534835"/>
                  <a:gd name="connsiteY2" fmla="*/ 796914 h 975237"/>
                  <a:gd name="connsiteX3" fmla="*/ 246299 w 534835"/>
                  <a:gd name="connsiteY3" fmla="*/ 913918 h 975237"/>
                  <a:gd name="connsiteX4" fmla="*/ 442069 w 534835"/>
                  <a:gd name="connsiteY4" fmla="*/ 868588 h 975237"/>
                  <a:gd name="connsiteX5" fmla="*/ 357944 w 534835"/>
                  <a:gd name="connsiteY5" fmla="*/ 524051 h 975237"/>
                  <a:gd name="connsiteX6" fmla="*/ 0 w 534835"/>
                  <a:gd name="connsiteY6" fmla="*/ 333773 h 975237"/>
                  <a:gd name="connsiteX7" fmla="*/ 247750 w 534835"/>
                  <a:gd name="connsiteY7" fmla="*/ 0 h 975237"/>
                  <a:gd name="connsiteX8" fmla="*/ 336847 w 534835"/>
                  <a:gd name="connsiteY8" fmla="*/ 146423 h 975237"/>
                  <a:gd name="connsiteX9" fmla="*/ 219038 w 534835"/>
                  <a:gd name="connsiteY9" fmla="*/ 365449 h 975237"/>
                  <a:gd name="connsiteX10" fmla="*/ 352710 w 534835"/>
                  <a:gd name="connsiteY10" fmla="*/ 355924 h 975237"/>
                  <a:gd name="connsiteX11" fmla="*/ 446298 w 534835"/>
                  <a:gd name="connsiteY11" fmla="*/ 395803 h 975237"/>
                  <a:gd name="connsiteX12" fmla="*/ 505792 w 534835"/>
                  <a:gd name="connsiteY12" fmla="*/ 521259 h 975237"/>
                  <a:gd name="connsiteX13" fmla="*/ 534547 w 534835"/>
                  <a:gd name="connsiteY13" fmla="*/ 762143 h 975237"/>
                  <a:gd name="connsiteX14" fmla="*/ 489607 w 534835"/>
                  <a:gd name="connsiteY14" fmla="*/ 895053 h 975237"/>
                  <a:gd name="connsiteX15" fmla="*/ 221599 w 534835"/>
                  <a:gd name="connsiteY15" fmla="*/ 973288 h 975237"/>
                  <a:gd name="connsiteX16" fmla="*/ 131849 w 534835"/>
                  <a:gd name="connsiteY16" fmla="*/ 816298 h 975237"/>
                  <a:gd name="connsiteX17" fmla="*/ 120569 w 534835"/>
                  <a:gd name="connsiteY17" fmla="*/ 634511 h 975237"/>
                  <a:gd name="connsiteX18" fmla="*/ 386866 w 534835"/>
                  <a:gd name="connsiteY18" fmla="*/ 466429 h 975237"/>
                  <a:gd name="connsiteX19" fmla="*/ 476075 w 534835"/>
                  <a:gd name="connsiteY19" fmla="*/ 833786 h 975237"/>
                  <a:gd name="connsiteX20" fmla="*/ 459358 w 534835"/>
                  <a:gd name="connsiteY20" fmla="*/ 521767 h 975237"/>
                  <a:gd name="connsiteX21" fmla="*/ 399957 w 534835"/>
                  <a:gd name="connsiteY21" fmla="*/ 427368 h 975237"/>
                  <a:gd name="connsiteX22" fmla="*/ 298326 w 534835"/>
                  <a:gd name="connsiteY22" fmla="*/ 398737 h 975237"/>
                  <a:gd name="connsiteX23" fmla="*/ 254154 w 534835"/>
                  <a:gd name="connsiteY23" fmla="*/ 403015 h 975237"/>
                  <a:gd name="connsiteX24" fmla="*/ 196037 w 534835"/>
                  <a:gd name="connsiteY24" fmla="*/ 412168 h 975237"/>
                  <a:gd name="connsiteX25" fmla="*/ 199268 w 534835"/>
                  <a:gd name="connsiteY25" fmla="*/ 325278 h 975237"/>
                  <a:gd name="connsiteX26" fmla="*/ 253134 w 534835"/>
                  <a:gd name="connsiteY26" fmla="*/ 59308 h 975237"/>
                  <a:gd name="connsiteX27" fmla="*/ 24209 w 534835"/>
                  <a:gd name="connsiteY27" fmla="*/ 356171 h 975237"/>
                  <a:gd name="connsiteX28" fmla="*/ 0 w 534835"/>
                  <a:gd name="connsiteY28" fmla="*/ 333773 h 975237"/>
                  <a:gd name="connsiteX0" fmla="*/ 386519 w 563410"/>
                  <a:gd name="connsiteY0" fmla="*/ 524051 h 975237"/>
                  <a:gd name="connsiteX1" fmla="*/ 199554 w 563410"/>
                  <a:gd name="connsiteY1" fmla="*/ 658672 h 975237"/>
                  <a:gd name="connsiteX2" fmla="*/ 204750 w 563410"/>
                  <a:gd name="connsiteY2" fmla="*/ 796914 h 975237"/>
                  <a:gd name="connsiteX3" fmla="*/ 274874 w 563410"/>
                  <a:gd name="connsiteY3" fmla="*/ 913918 h 975237"/>
                  <a:gd name="connsiteX4" fmla="*/ 470644 w 563410"/>
                  <a:gd name="connsiteY4" fmla="*/ 868588 h 975237"/>
                  <a:gd name="connsiteX5" fmla="*/ 386519 w 563410"/>
                  <a:gd name="connsiteY5" fmla="*/ 524051 h 975237"/>
                  <a:gd name="connsiteX6" fmla="*/ 0 w 563410"/>
                  <a:gd name="connsiteY6" fmla="*/ 300436 h 975237"/>
                  <a:gd name="connsiteX7" fmla="*/ 276325 w 563410"/>
                  <a:gd name="connsiteY7" fmla="*/ 0 h 975237"/>
                  <a:gd name="connsiteX8" fmla="*/ 365422 w 563410"/>
                  <a:gd name="connsiteY8" fmla="*/ 146423 h 975237"/>
                  <a:gd name="connsiteX9" fmla="*/ 247613 w 563410"/>
                  <a:gd name="connsiteY9" fmla="*/ 365449 h 975237"/>
                  <a:gd name="connsiteX10" fmla="*/ 381285 w 563410"/>
                  <a:gd name="connsiteY10" fmla="*/ 355924 h 975237"/>
                  <a:gd name="connsiteX11" fmla="*/ 474873 w 563410"/>
                  <a:gd name="connsiteY11" fmla="*/ 395803 h 975237"/>
                  <a:gd name="connsiteX12" fmla="*/ 534367 w 563410"/>
                  <a:gd name="connsiteY12" fmla="*/ 521259 h 975237"/>
                  <a:gd name="connsiteX13" fmla="*/ 563122 w 563410"/>
                  <a:gd name="connsiteY13" fmla="*/ 762143 h 975237"/>
                  <a:gd name="connsiteX14" fmla="*/ 518182 w 563410"/>
                  <a:gd name="connsiteY14" fmla="*/ 895053 h 975237"/>
                  <a:gd name="connsiteX15" fmla="*/ 250174 w 563410"/>
                  <a:gd name="connsiteY15" fmla="*/ 973288 h 975237"/>
                  <a:gd name="connsiteX16" fmla="*/ 160424 w 563410"/>
                  <a:gd name="connsiteY16" fmla="*/ 816298 h 975237"/>
                  <a:gd name="connsiteX17" fmla="*/ 149144 w 563410"/>
                  <a:gd name="connsiteY17" fmla="*/ 634511 h 975237"/>
                  <a:gd name="connsiteX18" fmla="*/ 415441 w 563410"/>
                  <a:gd name="connsiteY18" fmla="*/ 466429 h 975237"/>
                  <a:gd name="connsiteX19" fmla="*/ 504650 w 563410"/>
                  <a:gd name="connsiteY19" fmla="*/ 833786 h 975237"/>
                  <a:gd name="connsiteX20" fmla="*/ 487933 w 563410"/>
                  <a:gd name="connsiteY20" fmla="*/ 521767 h 975237"/>
                  <a:gd name="connsiteX21" fmla="*/ 428532 w 563410"/>
                  <a:gd name="connsiteY21" fmla="*/ 427368 h 975237"/>
                  <a:gd name="connsiteX22" fmla="*/ 326901 w 563410"/>
                  <a:gd name="connsiteY22" fmla="*/ 398737 h 975237"/>
                  <a:gd name="connsiteX23" fmla="*/ 282729 w 563410"/>
                  <a:gd name="connsiteY23" fmla="*/ 403015 h 975237"/>
                  <a:gd name="connsiteX24" fmla="*/ 224612 w 563410"/>
                  <a:gd name="connsiteY24" fmla="*/ 412168 h 975237"/>
                  <a:gd name="connsiteX25" fmla="*/ 227843 w 563410"/>
                  <a:gd name="connsiteY25" fmla="*/ 325278 h 975237"/>
                  <a:gd name="connsiteX26" fmla="*/ 281709 w 563410"/>
                  <a:gd name="connsiteY26" fmla="*/ 59308 h 975237"/>
                  <a:gd name="connsiteX27" fmla="*/ 52784 w 563410"/>
                  <a:gd name="connsiteY27" fmla="*/ 356171 h 975237"/>
                  <a:gd name="connsiteX28" fmla="*/ 0 w 563410"/>
                  <a:gd name="connsiteY28" fmla="*/ 300436 h 975237"/>
                  <a:gd name="connsiteX0" fmla="*/ 386519 w 563410"/>
                  <a:gd name="connsiteY0" fmla="*/ 524051 h 975237"/>
                  <a:gd name="connsiteX1" fmla="*/ 199554 w 563410"/>
                  <a:gd name="connsiteY1" fmla="*/ 658672 h 975237"/>
                  <a:gd name="connsiteX2" fmla="*/ 204750 w 563410"/>
                  <a:gd name="connsiteY2" fmla="*/ 796914 h 975237"/>
                  <a:gd name="connsiteX3" fmla="*/ 274874 w 563410"/>
                  <a:gd name="connsiteY3" fmla="*/ 913918 h 975237"/>
                  <a:gd name="connsiteX4" fmla="*/ 470644 w 563410"/>
                  <a:gd name="connsiteY4" fmla="*/ 868588 h 975237"/>
                  <a:gd name="connsiteX5" fmla="*/ 386519 w 563410"/>
                  <a:gd name="connsiteY5" fmla="*/ 524051 h 975237"/>
                  <a:gd name="connsiteX6" fmla="*/ 0 w 563410"/>
                  <a:gd name="connsiteY6" fmla="*/ 300436 h 975237"/>
                  <a:gd name="connsiteX7" fmla="*/ 276325 w 563410"/>
                  <a:gd name="connsiteY7" fmla="*/ 0 h 975237"/>
                  <a:gd name="connsiteX8" fmla="*/ 365422 w 563410"/>
                  <a:gd name="connsiteY8" fmla="*/ 146423 h 975237"/>
                  <a:gd name="connsiteX9" fmla="*/ 247613 w 563410"/>
                  <a:gd name="connsiteY9" fmla="*/ 365449 h 975237"/>
                  <a:gd name="connsiteX10" fmla="*/ 381285 w 563410"/>
                  <a:gd name="connsiteY10" fmla="*/ 355924 h 975237"/>
                  <a:gd name="connsiteX11" fmla="*/ 474873 w 563410"/>
                  <a:gd name="connsiteY11" fmla="*/ 395803 h 975237"/>
                  <a:gd name="connsiteX12" fmla="*/ 534367 w 563410"/>
                  <a:gd name="connsiteY12" fmla="*/ 521259 h 975237"/>
                  <a:gd name="connsiteX13" fmla="*/ 563122 w 563410"/>
                  <a:gd name="connsiteY13" fmla="*/ 762143 h 975237"/>
                  <a:gd name="connsiteX14" fmla="*/ 518182 w 563410"/>
                  <a:gd name="connsiteY14" fmla="*/ 895053 h 975237"/>
                  <a:gd name="connsiteX15" fmla="*/ 250174 w 563410"/>
                  <a:gd name="connsiteY15" fmla="*/ 973288 h 975237"/>
                  <a:gd name="connsiteX16" fmla="*/ 160424 w 563410"/>
                  <a:gd name="connsiteY16" fmla="*/ 816298 h 975237"/>
                  <a:gd name="connsiteX17" fmla="*/ 149144 w 563410"/>
                  <a:gd name="connsiteY17" fmla="*/ 634511 h 975237"/>
                  <a:gd name="connsiteX18" fmla="*/ 415441 w 563410"/>
                  <a:gd name="connsiteY18" fmla="*/ 466429 h 975237"/>
                  <a:gd name="connsiteX19" fmla="*/ 504650 w 563410"/>
                  <a:gd name="connsiteY19" fmla="*/ 833786 h 975237"/>
                  <a:gd name="connsiteX20" fmla="*/ 487933 w 563410"/>
                  <a:gd name="connsiteY20" fmla="*/ 521767 h 975237"/>
                  <a:gd name="connsiteX21" fmla="*/ 428532 w 563410"/>
                  <a:gd name="connsiteY21" fmla="*/ 427368 h 975237"/>
                  <a:gd name="connsiteX22" fmla="*/ 326901 w 563410"/>
                  <a:gd name="connsiteY22" fmla="*/ 398737 h 975237"/>
                  <a:gd name="connsiteX23" fmla="*/ 282729 w 563410"/>
                  <a:gd name="connsiteY23" fmla="*/ 403015 h 975237"/>
                  <a:gd name="connsiteX24" fmla="*/ 224612 w 563410"/>
                  <a:gd name="connsiteY24" fmla="*/ 412168 h 975237"/>
                  <a:gd name="connsiteX25" fmla="*/ 227843 w 563410"/>
                  <a:gd name="connsiteY25" fmla="*/ 325278 h 975237"/>
                  <a:gd name="connsiteX26" fmla="*/ 281709 w 563410"/>
                  <a:gd name="connsiteY26" fmla="*/ 59308 h 975237"/>
                  <a:gd name="connsiteX27" fmla="*/ 76597 w 563410"/>
                  <a:gd name="connsiteY27" fmla="*/ 339502 h 975237"/>
                  <a:gd name="connsiteX28" fmla="*/ 0 w 563410"/>
                  <a:gd name="connsiteY28" fmla="*/ 300436 h 975237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65422 w 563410"/>
                  <a:gd name="connsiteY8" fmla="*/ 19166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70522 h 1020481"/>
                  <a:gd name="connsiteX26" fmla="*/ 281709 w 563410"/>
                  <a:gd name="connsiteY26" fmla="*/ 10455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3997 w 563410"/>
                  <a:gd name="connsiteY8" fmla="*/ 165473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70522 h 1020481"/>
                  <a:gd name="connsiteX26" fmla="*/ 281709 w 563410"/>
                  <a:gd name="connsiteY26" fmla="*/ 10455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70522 h 1020481"/>
                  <a:gd name="connsiteX26" fmla="*/ 281709 w 563410"/>
                  <a:gd name="connsiteY26" fmla="*/ 10455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70522 h 1020481"/>
                  <a:gd name="connsiteX26" fmla="*/ 281709 w 563410"/>
                  <a:gd name="connsiteY26" fmla="*/ 10336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70522 h 1020481"/>
                  <a:gd name="connsiteX26" fmla="*/ 281709 w 563410"/>
                  <a:gd name="connsiteY26" fmla="*/ 10336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31231 h 1020481"/>
                  <a:gd name="connsiteX26" fmla="*/ 281709 w 563410"/>
                  <a:gd name="connsiteY26" fmla="*/ 10336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27843 w 563410"/>
                  <a:gd name="connsiteY25" fmla="*/ 331231 h 1020481"/>
                  <a:gd name="connsiteX26" fmla="*/ 261468 w 563410"/>
                  <a:gd name="connsiteY26" fmla="*/ 131937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01649 w 563410"/>
                  <a:gd name="connsiteY25" fmla="*/ 349090 h 1020481"/>
                  <a:gd name="connsiteX26" fmla="*/ 261468 w 563410"/>
                  <a:gd name="connsiteY26" fmla="*/ 131937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01649 w 563410"/>
                  <a:gd name="connsiteY25" fmla="*/ 349090 h 1020481"/>
                  <a:gd name="connsiteX26" fmla="*/ 249562 w 563410"/>
                  <a:gd name="connsiteY26" fmla="*/ 145034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47613 w 563410"/>
                  <a:gd name="connsiteY9" fmla="*/ 410693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01649 w 563410"/>
                  <a:gd name="connsiteY25" fmla="*/ 349090 h 1020481"/>
                  <a:gd name="connsiteX26" fmla="*/ 255516 w 563410"/>
                  <a:gd name="connsiteY26" fmla="*/ 12122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52375 w 563410"/>
                  <a:gd name="connsiteY9" fmla="*/ 394024 h 1020481"/>
                  <a:gd name="connsiteX10" fmla="*/ 381285 w 563410"/>
                  <a:gd name="connsiteY10" fmla="*/ 401168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01649 w 563410"/>
                  <a:gd name="connsiteY25" fmla="*/ 349090 h 1020481"/>
                  <a:gd name="connsiteX26" fmla="*/ 255516 w 563410"/>
                  <a:gd name="connsiteY26" fmla="*/ 12122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410"/>
                  <a:gd name="connsiteY0" fmla="*/ 569295 h 1020481"/>
                  <a:gd name="connsiteX1" fmla="*/ 199554 w 563410"/>
                  <a:gd name="connsiteY1" fmla="*/ 703916 h 1020481"/>
                  <a:gd name="connsiteX2" fmla="*/ 204750 w 563410"/>
                  <a:gd name="connsiteY2" fmla="*/ 842158 h 1020481"/>
                  <a:gd name="connsiteX3" fmla="*/ 274874 w 563410"/>
                  <a:gd name="connsiteY3" fmla="*/ 959162 h 1020481"/>
                  <a:gd name="connsiteX4" fmla="*/ 470644 w 563410"/>
                  <a:gd name="connsiteY4" fmla="*/ 913832 h 1020481"/>
                  <a:gd name="connsiteX5" fmla="*/ 386519 w 563410"/>
                  <a:gd name="connsiteY5" fmla="*/ 569295 h 1020481"/>
                  <a:gd name="connsiteX6" fmla="*/ 0 w 563410"/>
                  <a:gd name="connsiteY6" fmla="*/ 345680 h 1020481"/>
                  <a:gd name="connsiteX7" fmla="*/ 252512 w 563410"/>
                  <a:gd name="connsiteY7" fmla="*/ 0 h 1020481"/>
                  <a:gd name="connsiteX8" fmla="*/ 391616 w 563410"/>
                  <a:gd name="connsiteY8" fmla="*/ 173807 h 1020481"/>
                  <a:gd name="connsiteX9" fmla="*/ 252375 w 563410"/>
                  <a:gd name="connsiteY9" fmla="*/ 394024 h 1020481"/>
                  <a:gd name="connsiteX10" fmla="*/ 384857 w 563410"/>
                  <a:gd name="connsiteY10" fmla="*/ 366640 h 1020481"/>
                  <a:gd name="connsiteX11" fmla="*/ 474873 w 563410"/>
                  <a:gd name="connsiteY11" fmla="*/ 441047 h 1020481"/>
                  <a:gd name="connsiteX12" fmla="*/ 534367 w 563410"/>
                  <a:gd name="connsiteY12" fmla="*/ 566503 h 1020481"/>
                  <a:gd name="connsiteX13" fmla="*/ 563122 w 563410"/>
                  <a:gd name="connsiteY13" fmla="*/ 807387 h 1020481"/>
                  <a:gd name="connsiteX14" fmla="*/ 518182 w 563410"/>
                  <a:gd name="connsiteY14" fmla="*/ 940297 h 1020481"/>
                  <a:gd name="connsiteX15" fmla="*/ 250174 w 563410"/>
                  <a:gd name="connsiteY15" fmla="*/ 1018532 h 1020481"/>
                  <a:gd name="connsiteX16" fmla="*/ 160424 w 563410"/>
                  <a:gd name="connsiteY16" fmla="*/ 861542 h 1020481"/>
                  <a:gd name="connsiteX17" fmla="*/ 149144 w 563410"/>
                  <a:gd name="connsiteY17" fmla="*/ 679755 h 1020481"/>
                  <a:gd name="connsiteX18" fmla="*/ 415441 w 563410"/>
                  <a:gd name="connsiteY18" fmla="*/ 511673 h 1020481"/>
                  <a:gd name="connsiteX19" fmla="*/ 504650 w 563410"/>
                  <a:gd name="connsiteY19" fmla="*/ 879030 h 1020481"/>
                  <a:gd name="connsiteX20" fmla="*/ 487933 w 563410"/>
                  <a:gd name="connsiteY20" fmla="*/ 567011 h 1020481"/>
                  <a:gd name="connsiteX21" fmla="*/ 428532 w 563410"/>
                  <a:gd name="connsiteY21" fmla="*/ 472612 h 1020481"/>
                  <a:gd name="connsiteX22" fmla="*/ 326901 w 563410"/>
                  <a:gd name="connsiteY22" fmla="*/ 443981 h 1020481"/>
                  <a:gd name="connsiteX23" fmla="*/ 282729 w 563410"/>
                  <a:gd name="connsiteY23" fmla="*/ 448259 h 1020481"/>
                  <a:gd name="connsiteX24" fmla="*/ 224612 w 563410"/>
                  <a:gd name="connsiteY24" fmla="*/ 457412 h 1020481"/>
                  <a:gd name="connsiteX25" fmla="*/ 201649 w 563410"/>
                  <a:gd name="connsiteY25" fmla="*/ 349090 h 1020481"/>
                  <a:gd name="connsiteX26" fmla="*/ 255516 w 563410"/>
                  <a:gd name="connsiteY26" fmla="*/ 121222 h 1020481"/>
                  <a:gd name="connsiteX27" fmla="*/ 76597 w 563410"/>
                  <a:gd name="connsiteY27" fmla="*/ 384746 h 1020481"/>
                  <a:gd name="connsiteX28" fmla="*/ 0 w 563410"/>
                  <a:gd name="connsiteY28" fmla="*/ 345680 h 1020481"/>
                  <a:gd name="connsiteX0" fmla="*/ 386519 w 563368"/>
                  <a:gd name="connsiteY0" fmla="*/ 569295 h 1020481"/>
                  <a:gd name="connsiteX1" fmla="*/ 199554 w 563368"/>
                  <a:gd name="connsiteY1" fmla="*/ 703916 h 1020481"/>
                  <a:gd name="connsiteX2" fmla="*/ 204750 w 563368"/>
                  <a:gd name="connsiteY2" fmla="*/ 842158 h 1020481"/>
                  <a:gd name="connsiteX3" fmla="*/ 274874 w 563368"/>
                  <a:gd name="connsiteY3" fmla="*/ 959162 h 1020481"/>
                  <a:gd name="connsiteX4" fmla="*/ 470644 w 563368"/>
                  <a:gd name="connsiteY4" fmla="*/ 913832 h 1020481"/>
                  <a:gd name="connsiteX5" fmla="*/ 386519 w 563368"/>
                  <a:gd name="connsiteY5" fmla="*/ 569295 h 1020481"/>
                  <a:gd name="connsiteX6" fmla="*/ 0 w 563368"/>
                  <a:gd name="connsiteY6" fmla="*/ 345680 h 1020481"/>
                  <a:gd name="connsiteX7" fmla="*/ 252512 w 563368"/>
                  <a:gd name="connsiteY7" fmla="*/ 0 h 1020481"/>
                  <a:gd name="connsiteX8" fmla="*/ 391616 w 563368"/>
                  <a:gd name="connsiteY8" fmla="*/ 173807 h 1020481"/>
                  <a:gd name="connsiteX9" fmla="*/ 252375 w 563368"/>
                  <a:gd name="connsiteY9" fmla="*/ 394024 h 1020481"/>
                  <a:gd name="connsiteX10" fmla="*/ 384857 w 563368"/>
                  <a:gd name="connsiteY10" fmla="*/ 366640 h 1020481"/>
                  <a:gd name="connsiteX11" fmla="*/ 495114 w 563368"/>
                  <a:gd name="connsiteY11" fmla="*/ 433903 h 1020481"/>
                  <a:gd name="connsiteX12" fmla="*/ 534367 w 563368"/>
                  <a:gd name="connsiteY12" fmla="*/ 566503 h 1020481"/>
                  <a:gd name="connsiteX13" fmla="*/ 563122 w 563368"/>
                  <a:gd name="connsiteY13" fmla="*/ 807387 h 1020481"/>
                  <a:gd name="connsiteX14" fmla="*/ 518182 w 563368"/>
                  <a:gd name="connsiteY14" fmla="*/ 940297 h 1020481"/>
                  <a:gd name="connsiteX15" fmla="*/ 250174 w 563368"/>
                  <a:gd name="connsiteY15" fmla="*/ 1018532 h 1020481"/>
                  <a:gd name="connsiteX16" fmla="*/ 160424 w 563368"/>
                  <a:gd name="connsiteY16" fmla="*/ 861542 h 1020481"/>
                  <a:gd name="connsiteX17" fmla="*/ 149144 w 563368"/>
                  <a:gd name="connsiteY17" fmla="*/ 679755 h 1020481"/>
                  <a:gd name="connsiteX18" fmla="*/ 415441 w 563368"/>
                  <a:gd name="connsiteY18" fmla="*/ 511673 h 1020481"/>
                  <a:gd name="connsiteX19" fmla="*/ 504650 w 563368"/>
                  <a:gd name="connsiteY19" fmla="*/ 879030 h 1020481"/>
                  <a:gd name="connsiteX20" fmla="*/ 487933 w 563368"/>
                  <a:gd name="connsiteY20" fmla="*/ 567011 h 1020481"/>
                  <a:gd name="connsiteX21" fmla="*/ 428532 w 563368"/>
                  <a:gd name="connsiteY21" fmla="*/ 472612 h 1020481"/>
                  <a:gd name="connsiteX22" fmla="*/ 326901 w 563368"/>
                  <a:gd name="connsiteY22" fmla="*/ 443981 h 1020481"/>
                  <a:gd name="connsiteX23" fmla="*/ 282729 w 563368"/>
                  <a:gd name="connsiteY23" fmla="*/ 448259 h 1020481"/>
                  <a:gd name="connsiteX24" fmla="*/ 224612 w 563368"/>
                  <a:gd name="connsiteY24" fmla="*/ 457412 h 1020481"/>
                  <a:gd name="connsiteX25" fmla="*/ 201649 w 563368"/>
                  <a:gd name="connsiteY25" fmla="*/ 349090 h 1020481"/>
                  <a:gd name="connsiteX26" fmla="*/ 255516 w 563368"/>
                  <a:gd name="connsiteY26" fmla="*/ 121222 h 1020481"/>
                  <a:gd name="connsiteX27" fmla="*/ 76597 w 563368"/>
                  <a:gd name="connsiteY27" fmla="*/ 384746 h 1020481"/>
                  <a:gd name="connsiteX28" fmla="*/ 0 w 563368"/>
                  <a:gd name="connsiteY28" fmla="*/ 345680 h 1020481"/>
                  <a:gd name="connsiteX0" fmla="*/ 386519 w 566551"/>
                  <a:gd name="connsiteY0" fmla="*/ 569295 h 1020481"/>
                  <a:gd name="connsiteX1" fmla="*/ 199554 w 566551"/>
                  <a:gd name="connsiteY1" fmla="*/ 703916 h 1020481"/>
                  <a:gd name="connsiteX2" fmla="*/ 204750 w 566551"/>
                  <a:gd name="connsiteY2" fmla="*/ 842158 h 1020481"/>
                  <a:gd name="connsiteX3" fmla="*/ 274874 w 566551"/>
                  <a:gd name="connsiteY3" fmla="*/ 959162 h 1020481"/>
                  <a:gd name="connsiteX4" fmla="*/ 470644 w 566551"/>
                  <a:gd name="connsiteY4" fmla="*/ 913832 h 1020481"/>
                  <a:gd name="connsiteX5" fmla="*/ 386519 w 566551"/>
                  <a:gd name="connsiteY5" fmla="*/ 569295 h 1020481"/>
                  <a:gd name="connsiteX6" fmla="*/ 0 w 566551"/>
                  <a:gd name="connsiteY6" fmla="*/ 345680 h 1020481"/>
                  <a:gd name="connsiteX7" fmla="*/ 252512 w 566551"/>
                  <a:gd name="connsiteY7" fmla="*/ 0 h 1020481"/>
                  <a:gd name="connsiteX8" fmla="*/ 391616 w 566551"/>
                  <a:gd name="connsiteY8" fmla="*/ 173807 h 1020481"/>
                  <a:gd name="connsiteX9" fmla="*/ 252375 w 566551"/>
                  <a:gd name="connsiteY9" fmla="*/ 394024 h 1020481"/>
                  <a:gd name="connsiteX10" fmla="*/ 384857 w 566551"/>
                  <a:gd name="connsiteY10" fmla="*/ 366640 h 1020481"/>
                  <a:gd name="connsiteX11" fmla="*/ 495114 w 566551"/>
                  <a:gd name="connsiteY11" fmla="*/ 433903 h 1020481"/>
                  <a:gd name="connsiteX12" fmla="*/ 555798 w 566551"/>
                  <a:gd name="connsiteY12" fmla="*/ 564122 h 1020481"/>
                  <a:gd name="connsiteX13" fmla="*/ 563122 w 566551"/>
                  <a:gd name="connsiteY13" fmla="*/ 807387 h 1020481"/>
                  <a:gd name="connsiteX14" fmla="*/ 518182 w 566551"/>
                  <a:gd name="connsiteY14" fmla="*/ 940297 h 1020481"/>
                  <a:gd name="connsiteX15" fmla="*/ 250174 w 566551"/>
                  <a:gd name="connsiteY15" fmla="*/ 1018532 h 1020481"/>
                  <a:gd name="connsiteX16" fmla="*/ 160424 w 566551"/>
                  <a:gd name="connsiteY16" fmla="*/ 861542 h 1020481"/>
                  <a:gd name="connsiteX17" fmla="*/ 149144 w 566551"/>
                  <a:gd name="connsiteY17" fmla="*/ 679755 h 1020481"/>
                  <a:gd name="connsiteX18" fmla="*/ 415441 w 566551"/>
                  <a:gd name="connsiteY18" fmla="*/ 511673 h 1020481"/>
                  <a:gd name="connsiteX19" fmla="*/ 504650 w 566551"/>
                  <a:gd name="connsiteY19" fmla="*/ 879030 h 1020481"/>
                  <a:gd name="connsiteX20" fmla="*/ 487933 w 566551"/>
                  <a:gd name="connsiteY20" fmla="*/ 567011 h 1020481"/>
                  <a:gd name="connsiteX21" fmla="*/ 428532 w 566551"/>
                  <a:gd name="connsiteY21" fmla="*/ 472612 h 1020481"/>
                  <a:gd name="connsiteX22" fmla="*/ 326901 w 566551"/>
                  <a:gd name="connsiteY22" fmla="*/ 443981 h 1020481"/>
                  <a:gd name="connsiteX23" fmla="*/ 282729 w 566551"/>
                  <a:gd name="connsiteY23" fmla="*/ 448259 h 1020481"/>
                  <a:gd name="connsiteX24" fmla="*/ 224612 w 566551"/>
                  <a:gd name="connsiteY24" fmla="*/ 457412 h 1020481"/>
                  <a:gd name="connsiteX25" fmla="*/ 201649 w 566551"/>
                  <a:gd name="connsiteY25" fmla="*/ 349090 h 1020481"/>
                  <a:gd name="connsiteX26" fmla="*/ 255516 w 566551"/>
                  <a:gd name="connsiteY26" fmla="*/ 121222 h 1020481"/>
                  <a:gd name="connsiteX27" fmla="*/ 76597 w 566551"/>
                  <a:gd name="connsiteY27" fmla="*/ 384746 h 1020481"/>
                  <a:gd name="connsiteX28" fmla="*/ 0 w 566551"/>
                  <a:gd name="connsiteY28" fmla="*/ 345680 h 1020481"/>
                  <a:gd name="connsiteX0" fmla="*/ 386519 w 606675"/>
                  <a:gd name="connsiteY0" fmla="*/ 569295 h 1020481"/>
                  <a:gd name="connsiteX1" fmla="*/ 199554 w 606675"/>
                  <a:gd name="connsiteY1" fmla="*/ 703916 h 1020481"/>
                  <a:gd name="connsiteX2" fmla="*/ 204750 w 606675"/>
                  <a:gd name="connsiteY2" fmla="*/ 842158 h 1020481"/>
                  <a:gd name="connsiteX3" fmla="*/ 274874 w 606675"/>
                  <a:gd name="connsiteY3" fmla="*/ 959162 h 1020481"/>
                  <a:gd name="connsiteX4" fmla="*/ 470644 w 606675"/>
                  <a:gd name="connsiteY4" fmla="*/ 913832 h 1020481"/>
                  <a:gd name="connsiteX5" fmla="*/ 386519 w 606675"/>
                  <a:gd name="connsiteY5" fmla="*/ 569295 h 1020481"/>
                  <a:gd name="connsiteX6" fmla="*/ 0 w 606675"/>
                  <a:gd name="connsiteY6" fmla="*/ 345680 h 1020481"/>
                  <a:gd name="connsiteX7" fmla="*/ 252512 w 606675"/>
                  <a:gd name="connsiteY7" fmla="*/ 0 h 1020481"/>
                  <a:gd name="connsiteX8" fmla="*/ 391616 w 606675"/>
                  <a:gd name="connsiteY8" fmla="*/ 173807 h 1020481"/>
                  <a:gd name="connsiteX9" fmla="*/ 252375 w 606675"/>
                  <a:gd name="connsiteY9" fmla="*/ 394024 h 1020481"/>
                  <a:gd name="connsiteX10" fmla="*/ 384857 w 606675"/>
                  <a:gd name="connsiteY10" fmla="*/ 366640 h 1020481"/>
                  <a:gd name="connsiteX11" fmla="*/ 495114 w 606675"/>
                  <a:gd name="connsiteY11" fmla="*/ 433903 h 1020481"/>
                  <a:gd name="connsiteX12" fmla="*/ 555798 w 606675"/>
                  <a:gd name="connsiteY12" fmla="*/ 564122 h 1020481"/>
                  <a:gd name="connsiteX13" fmla="*/ 605985 w 606675"/>
                  <a:gd name="connsiteY13" fmla="*/ 807387 h 1020481"/>
                  <a:gd name="connsiteX14" fmla="*/ 518182 w 606675"/>
                  <a:gd name="connsiteY14" fmla="*/ 940297 h 1020481"/>
                  <a:gd name="connsiteX15" fmla="*/ 250174 w 606675"/>
                  <a:gd name="connsiteY15" fmla="*/ 1018532 h 1020481"/>
                  <a:gd name="connsiteX16" fmla="*/ 160424 w 606675"/>
                  <a:gd name="connsiteY16" fmla="*/ 861542 h 1020481"/>
                  <a:gd name="connsiteX17" fmla="*/ 149144 w 606675"/>
                  <a:gd name="connsiteY17" fmla="*/ 679755 h 1020481"/>
                  <a:gd name="connsiteX18" fmla="*/ 415441 w 606675"/>
                  <a:gd name="connsiteY18" fmla="*/ 511673 h 1020481"/>
                  <a:gd name="connsiteX19" fmla="*/ 504650 w 606675"/>
                  <a:gd name="connsiteY19" fmla="*/ 879030 h 1020481"/>
                  <a:gd name="connsiteX20" fmla="*/ 487933 w 606675"/>
                  <a:gd name="connsiteY20" fmla="*/ 567011 h 1020481"/>
                  <a:gd name="connsiteX21" fmla="*/ 428532 w 606675"/>
                  <a:gd name="connsiteY21" fmla="*/ 472612 h 1020481"/>
                  <a:gd name="connsiteX22" fmla="*/ 326901 w 606675"/>
                  <a:gd name="connsiteY22" fmla="*/ 443981 h 1020481"/>
                  <a:gd name="connsiteX23" fmla="*/ 282729 w 606675"/>
                  <a:gd name="connsiteY23" fmla="*/ 448259 h 1020481"/>
                  <a:gd name="connsiteX24" fmla="*/ 224612 w 606675"/>
                  <a:gd name="connsiteY24" fmla="*/ 457412 h 1020481"/>
                  <a:gd name="connsiteX25" fmla="*/ 201649 w 606675"/>
                  <a:gd name="connsiteY25" fmla="*/ 349090 h 1020481"/>
                  <a:gd name="connsiteX26" fmla="*/ 255516 w 606675"/>
                  <a:gd name="connsiteY26" fmla="*/ 121222 h 1020481"/>
                  <a:gd name="connsiteX27" fmla="*/ 76597 w 606675"/>
                  <a:gd name="connsiteY27" fmla="*/ 384746 h 1020481"/>
                  <a:gd name="connsiteX28" fmla="*/ 0 w 606675"/>
                  <a:gd name="connsiteY28" fmla="*/ 345680 h 1020481"/>
                  <a:gd name="connsiteX0" fmla="*/ 386519 w 607577"/>
                  <a:gd name="connsiteY0" fmla="*/ 569295 h 1020481"/>
                  <a:gd name="connsiteX1" fmla="*/ 199554 w 607577"/>
                  <a:gd name="connsiteY1" fmla="*/ 703916 h 1020481"/>
                  <a:gd name="connsiteX2" fmla="*/ 204750 w 607577"/>
                  <a:gd name="connsiteY2" fmla="*/ 842158 h 1020481"/>
                  <a:gd name="connsiteX3" fmla="*/ 274874 w 607577"/>
                  <a:gd name="connsiteY3" fmla="*/ 959162 h 1020481"/>
                  <a:gd name="connsiteX4" fmla="*/ 470644 w 607577"/>
                  <a:gd name="connsiteY4" fmla="*/ 913832 h 1020481"/>
                  <a:gd name="connsiteX5" fmla="*/ 386519 w 607577"/>
                  <a:gd name="connsiteY5" fmla="*/ 569295 h 1020481"/>
                  <a:gd name="connsiteX6" fmla="*/ 0 w 607577"/>
                  <a:gd name="connsiteY6" fmla="*/ 345680 h 1020481"/>
                  <a:gd name="connsiteX7" fmla="*/ 252512 w 607577"/>
                  <a:gd name="connsiteY7" fmla="*/ 0 h 1020481"/>
                  <a:gd name="connsiteX8" fmla="*/ 391616 w 607577"/>
                  <a:gd name="connsiteY8" fmla="*/ 173807 h 1020481"/>
                  <a:gd name="connsiteX9" fmla="*/ 252375 w 607577"/>
                  <a:gd name="connsiteY9" fmla="*/ 394024 h 1020481"/>
                  <a:gd name="connsiteX10" fmla="*/ 384857 w 607577"/>
                  <a:gd name="connsiteY10" fmla="*/ 366640 h 1020481"/>
                  <a:gd name="connsiteX11" fmla="*/ 495114 w 607577"/>
                  <a:gd name="connsiteY11" fmla="*/ 433903 h 1020481"/>
                  <a:gd name="connsiteX12" fmla="*/ 568895 w 607577"/>
                  <a:gd name="connsiteY12" fmla="*/ 554597 h 1020481"/>
                  <a:gd name="connsiteX13" fmla="*/ 605985 w 607577"/>
                  <a:gd name="connsiteY13" fmla="*/ 807387 h 1020481"/>
                  <a:gd name="connsiteX14" fmla="*/ 518182 w 607577"/>
                  <a:gd name="connsiteY14" fmla="*/ 940297 h 1020481"/>
                  <a:gd name="connsiteX15" fmla="*/ 250174 w 607577"/>
                  <a:gd name="connsiteY15" fmla="*/ 1018532 h 1020481"/>
                  <a:gd name="connsiteX16" fmla="*/ 160424 w 607577"/>
                  <a:gd name="connsiteY16" fmla="*/ 861542 h 1020481"/>
                  <a:gd name="connsiteX17" fmla="*/ 149144 w 607577"/>
                  <a:gd name="connsiteY17" fmla="*/ 679755 h 1020481"/>
                  <a:gd name="connsiteX18" fmla="*/ 415441 w 607577"/>
                  <a:gd name="connsiteY18" fmla="*/ 511673 h 1020481"/>
                  <a:gd name="connsiteX19" fmla="*/ 504650 w 607577"/>
                  <a:gd name="connsiteY19" fmla="*/ 879030 h 1020481"/>
                  <a:gd name="connsiteX20" fmla="*/ 487933 w 607577"/>
                  <a:gd name="connsiteY20" fmla="*/ 567011 h 1020481"/>
                  <a:gd name="connsiteX21" fmla="*/ 428532 w 607577"/>
                  <a:gd name="connsiteY21" fmla="*/ 472612 h 1020481"/>
                  <a:gd name="connsiteX22" fmla="*/ 326901 w 607577"/>
                  <a:gd name="connsiteY22" fmla="*/ 443981 h 1020481"/>
                  <a:gd name="connsiteX23" fmla="*/ 282729 w 607577"/>
                  <a:gd name="connsiteY23" fmla="*/ 448259 h 1020481"/>
                  <a:gd name="connsiteX24" fmla="*/ 224612 w 607577"/>
                  <a:gd name="connsiteY24" fmla="*/ 457412 h 1020481"/>
                  <a:gd name="connsiteX25" fmla="*/ 201649 w 607577"/>
                  <a:gd name="connsiteY25" fmla="*/ 349090 h 1020481"/>
                  <a:gd name="connsiteX26" fmla="*/ 255516 w 607577"/>
                  <a:gd name="connsiteY26" fmla="*/ 121222 h 1020481"/>
                  <a:gd name="connsiteX27" fmla="*/ 76597 w 607577"/>
                  <a:gd name="connsiteY27" fmla="*/ 384746 h 1020481"/>
                  <a:gd name="connsiteX28" fmla="*/ 0 w 607577"/>
                  <a:gd name="connsiteY28" fmla="*/ 345680 h 1020481"/>
                  <a:gd name="connsiteX0" fmla="*/ 386519 w 607487"/>
                  <a:gd name="connsiteY0" fmla="*/ 569295 h 1020481"/>
                  <a:gd name="connsiteX1" fmla="*/ 199554 w 607487"/>
                  <a:gd name="connsiteY1" fmla="*/ 703916 h 1020481"/>
                  <a:gd name="connsiteX2" fmla="*/ 204750 w 607487"/>
                  <a:gd name="connsiteY2" fmla="*/ 842158 h 1020481"/>
                  <a:gd name="connsiteX3" fmla="*/ 274874 w 607487"/>
                  <a:gd name="connsiteY3" fmla="*/ 959162 h 1020481"/>
                  <a:gd name="connsiteX4" fmla="*/ 470644 w 607487"/>
                  <a:gd name="connsiteY4" fmla="*/ 913832 h 1020481"/>
                  <a:gd name="connsiteX5" fmla="*/ 386519 w 607487"/>
                  <a:gd name="connsiteY5" fmla="*/ 569295 h 1020481"/>
                  <a:gd name="connsiteX6" fmla="*/ 0 w 607487"/>
                  <a:gd name="connsiteY6" fmla="*/ 345680 h 1020481"/>
                  <a:gd name="connsiteX7" fmla="*/ 252512 w 607487"/>
                  <a:gd name="connsiteY7" fmla="*/ 0 h 1020481"/>
                  <a:gd name="connsiteX8" fmla="*/ 391616 w 607487"/>
                  <a:gd name="connsiteY8" fmla="*/ 173807 h 1020481"/>
                  <a:gd name="connsiteX9" fmla="*/ 252375 w 607487"/>
                  <a:gd name="connsiteY9" fmla="*/ 394024 h 1020481"/>
                  <a:gd name="connsiteX10" fmla="*/ 384857 w 607487"/>
                  <a:gd name="connsiteY10" fmla="*/ 366640 h 1020481"/>
                  <a:gd name="connsiteX11" fmla="*/ 508210 w 607487"/>
                  <a:gd name="connsiteY11" fmla="*/ 424378 h 1020481"/>
                  <a:gd name="connsiteX12" fmla="*/ 568895 w 607487"/>
                  <a:gd name="connsiteY12" fmla="*/ 554597 h 1020481"/>
                  <a:gd name="connsiteX13" fmla="*/ 605985 w 607487"/>
                  <a:gd name="connsiteY13" fmla="*/ 807387 h 1020481"/>
                  <a:gd name="connsiteX14" fmla="*/ 518182 w 607487"/>
                  <a:gd name="connsiteY14" fmla="*/ 940297 h 1020481"/>
                  <a:gd name="connsiteX15" fmla="*/ 250174 w 607487"/>
                  <a:gd name="connsiteY15" fmla="*/ 1018532 h 1020481"/>
                  <a:gd name="connsiteX16" fmla="*/ 160424 w 607487"/>
                  <a:gd name="connsiteY16" fmla="*/ 861542 h 1020481"/>
                  <a:gd name="connsiteX17" fmla="*/ 149144 w 607487"/>
                  <a:gd name="connsiteY17" fmla="*/ 679755 h 1020481"/>
                  <a:gd name="connsiteX18" fmla="*/ 415441 w 607487"/>
                  <a:gd name="connsiteY18" fmla="*/ 511673 h 1020481"/>
                  <a:gd name="connsiteX19" fmla="*/ 504650 w 607487"/>
                  <a:gd name="connsiteY19" fmla="*/ 879030 h 1020481"/>
                  <a:gd name="connsiteX20" fmla="*/ 487933 w 607487"/>
                  <a:gd name="connsiteY20" fmla="*/ 567011 h 1020481"/>
                  <a:gd name="connsiteX21" fmla="*/ 428532 w 607487"/>
                  <a:gd name="connsiteY21" fmla="*/ 472612 h 1020481"/>
                  <a:gd name="connsiteX22" fmla="*/ 326901 w 607487"/>
                  <a:gd name="connsiteY22" fmla="*/ 443981 h 1020481"/>
                  <a:gd name="connsiteX23" fmla="*/ 282729 w 607487"/>
                  <a:gd name="connsiteY23" fmla="*/ 448259 h 1020481"/>
                  <a:gd name="connsiteX24" fmla="*/ 224612 w 607487"/>
                  <a:gd name="connsiteY24" fmla="*/ 457412 h 1020481"/>
                  <a:gd name="connsiteX25" fmla="*/ 201649 w 607487"/>
                  <a:gd name="connsiteY25" fmla="*/ 349090 h 1020481"/>
                  <a:gd name="connsiteX26" fmla="*/ 255516 w 607487"/>
                  <a:gd name="connsiteY26" fmla="*/ 121222 h 1020481"/>
                  <a:gd name="connsiteX27" fmla="*/ 76597 w 607487"/>
                  <a:gd name="connsiteY27" fmla="*/ 384746 h 1020481"/>
                  <a:gd name="connsiteX28" fmla="*/ 0 w 607487"/>
                  <a:gd name="connsiteY28" fmla="*/ 345680 h 1020481"/>
                  <a:gd name="connsiteX0" fmla="*/ 386519 w 607487"/>
                  <a:gd name="connsiteY0" fmla="*/ 569295 h 1020481"/>
                  <a:gd name="connsiteX1" fmla="*/ 199554 w 607487"/>
                  <a:gd name="connsiteY1" fmla="*/ 703916 h 1020481"/>
                  <a:gd name="connsiteX2" fmla="*/ 204750 w 607487"/>
                  <a:gd name="connsiteY2" fmla="*/ 842158 h 1020481"/>
                  <a:gd name="connsiteX3" fmla="*/ 274874 w 607487"/>
                  <a:gd name="connsiteY3" fmla="*/ 959162 h 1020481"/>
                  <a:gd name="connsiteX4" fmla="*/ 470644 w 607487"/>
                  <a:gd name="connsiteY4" fmla="*/ 913832 h 1020481"/>
                  <a:gd name="connsiteX5" fmla="*/ 386519 w 607487"/>
                  <a:gd name="connsiteY5" fmla="*/ 569295 h 1020481"/>
                  <a:gd name="connsiteX6" fmla="*/ 0 w 607487"/>
                  <a:gd name="connsiteY6" fmla="*/ 345680 h 1020481"/>
                  <a:gd name="connsiteX7" fmla="*/ 252512 w 607487"/>
                  <a:gd name="connsiteY7" fmla="*/ 0 h 1020481"/>
                  <a:gd name="connsiteX8" fmla="*/ 391616 w 607487"/>
                  <a:gd name="connsiteY8" fmla="*/ 173807 h 1020481"/>
                  <a:gd name="connsiteX9" fmla="*/ 252375 w 607487"/>
                  <a:gd name="connsiteY9" fmla="*/ 394024 h 1020481"/>
                  <a:gd name="connsiteX10" fmla="*/ 381285 w 607487"/>
                  <a:gd name="connsiteY10" fmla="*/ 373784 h 1020481"/>
                  <a:gd name="connsiteX11" fmla="*/ 508210 w 607487"/>
                  <a:gd name="connsiteY11" fmla="*/ 424378 h 1020481"/>
                  <a:gd name="connsiteX12" fmla="*/ 568895 w 607487"/>
                  <a:gd name="connsiteY12" fmla="*/ 554597 h 1020481"/>
                  <a:gd name="connsiteX13" fmla="*/ 605985 w 607487"/>
                  <a:gd name="connsiteY13" fmla="*/ 807387 h 1020481"/>
                  <a:gd name="connsiteX14" fmla="*/ 518182 w 607487"/>
                  <a:gd name="connsiteY14" fmla="*/ 940297 h 1020481"/>
                  <a:gd name="connsiteX15" fmla="*/ 250174 w 607487"/>
                  <a:gd name="connsiteY15" fmla="*/ 1018532 h 1020481"/>
                  <a:gd name="connsiteX16" fmla="*/ 160424 w 607487"/>
                  <a:gd name="connsiteY16" fmla="*/ 861542 h 1020481"/>
                  <a:gd name="connsiteX17" fmla="*/ 149144 w 607487"/>
                  <a:gd name="connsiteY17" fmla="*/ 679755 h 1020481"/>
                  <a:gd name="connsiteX18" fmla="*/ 415441 w 607487"/>
                  <a:gd name="connsiteY18" fmla="*/ 511673 h 1020481"/>
                  <a:gd name="connsiteX19" fmla="*/ 504650 w 607487"/>
                  <a:gd name="connsiteY19" fmla="*/ 879030 h 1020481"/>
                  <a:gd name="connsiteX20" fmla="*/ 487933 w 607487"/>
                  <a:gd name="connsiteY20" fmla="*/ 567011 h 1020481"/>
                  <a:gd name="connsiteX21" fmla="*/ 428532 w 607487"/>
                  <a:gd name="connsiteY21" fmla="*/ 472612 h 1020481"/>
                  <a:gd name="connsiteX22" fmla="*/ 326901 w 607487"/>
                  <a:gd name="connsiteY22" fmla="*/ 443981 h 1020481"/>
                  <a:gd name="connsiteX23" fmla="*/ 282729 w 607487"/>
                  <a:gd name="connsiteY23" fmla="*/ 448259 h 1020481"/>
                  <a:gd name="connsiteX24" fmla="*/ 224612 w 607487"/>
                  <a:gd name="connsiteY24" fmla="*/ 457412 h 1020481"/>
                  <a:gd name="connsiteX25" fmla="*/ 201649 w 607487"/>
                  <a:gd name="connsiteY25" fmla="*/ 349090 h 1020481"/>
                  <a:gd name="connsiteX26" fmla="*/ 255516 w 607487"/>
                  <a:gd name="connsiteY26" fmla="*/ 121222 h 1020481"/>
                  <a:gd name="connsiteX27" fmla="*/ 76597 w 607487"/>
                  <a:gd name="connsiteY27" fmla="*/ 384746 h 1020481"/>
                  <a:gd name="connsiteX28" fmla="*/ 0 w 607487"/>
                  <a:gd name="connsiteY28" fmla="*/ 345680 h 1020481"/>
                  <a:gd name="connsiteX0" fmla="*/ 386519 w 607487"/>
                  <a:gd name="connsiteY0" fmla="*/ 569295 h 1020481"/>
                  <a:gd name="connsiteX1" fmla="*/ 199554 w 607487"/>
                  <a:gd name="connsiteY1" fmla="*/ 703916 h 1020481"/>
                  <a:gd name="connsiteX2" fmla="*/ 204750 w 607487"/>
                  <a:gd name="connsiteY2" fmla="*/ 842158 h 1020481"/>
                  <a:gd name="connsiteX3" fmla="*/ 274874 w 607487"/>
                  <a:gd name="connsiteY3" fmla="*/ 959162 h 1020481"/>
                  <a:gd name="connsiteX4" fmla="*/ 470644 w 607487"/>
                  <a:gd name="connsiteY4" fmla="*/ 913832 h 1020481"/>
                  <a:gd name="connsiteX5" fmla="*/ 386519 w 607487"/>
                  <a:gd name="connsiteY5" fmla="*/ 569295 h 1020481"/>
                  <a:gd name="connsiteX6" fmla="*/ 0 w 607487"/>
                  <a:gd name="connsiteY6" fmla="*/ 345680 h 1020481"/>
                  <a:gd name="connsiteX7" fmla="*/ 252512 w 607487"/>
                  <a:gd name="connsiteY7" fmla="*/ 0 h 1020481"/>
                  <a:gd name="connsiteX8" fmla="*/ 391616 w 607487"/>
                  <a:gd name="connsiteY8" fmla="*/ 173807 h 1020481"/>
                  <a:gd name="connsiteX9" fmla="*/ 252375 w 607487"/>
                  <a:gd name="connsiteY9" fmla="*/ 394024 h 1020481"/>
                  <a:gd name="connsiteX10" fmla="*/ 383667 w 607487"/>
                  <a:gd name="connsiteY10" fmla="*/ 382118 h 1020481"/>
                  <a:gd name="connsiteX11" fmla="*/ 508210 w 607487"/>
                  <a:gd name="connsiteY11" fmla="*/ 424378 h 1020481"/>
                  <a:gd name="connsiteX12" fmla="*/ 568895 w 607487"/>
                  <a:gd name="connsiteY12" fmla="*/ 554597 h 1020481"/>
                  <a:gd name="connsiteX13" fmla="*/ 605985 w 607487"/>
                  <a:gd name="connsiteY13" fmla="*/ 807387 h 1020481"/>
                  <a:gd name="connsiteX14" fmla="*/ 518182 w 607487"/>
                  <a:gd name="connsiteY14" fmla="*/ 940297 h 1020481"/>
                  <a:gd name="connsiteX15" fmla="*/ 250174 w 607487"/>
                  <a:gd name="connsiteY15" fmla="*/ 1018532 h 1020481"/>
                  <a:gd name="connsiteX16" fmla="*/ 160424 w 607487"/>
                  <a:gd name="connsiteY16" fmla="*/ 861542 h 1020481"/>
                  <a:gd name="connsiteX17" fmla="*/ 149144 w 607487"/>
                  <a:gd name="connsiteY17" fmla="*/ 679755 h 1020481"/>
                  <a:gd name="connsiteX18" fmla="*/ 415441 w 607487"/>
                  <a:gd name="connsiteY18" fmla="*/ 511673 h 1020481"/>
                  <a:gd name="connsiteX19" fmla="*/ 504650 w 607487"/>
                  <a:gd name="connsiteY19" fmla="*/ 879030 h 1020481"/>
                  <a:gd name="connsiteX20" fmla="*/ 487933 w 607487"/>
                  <a:gd name="connsiteY20" fmla="*/ 567011 h 1020481"/>
                  <a:gd name="connsiteX21" fmla="*/ 428532 w 607487"/>
                  <a:gd name="connsiteY21" fmla="*/ 472612 h 1020481"/>
                  <a:gd name="connsiteX22" fmla="*/ 326901 w 607487"/>
                  <a:gd name="connsiteY22" fmla="*/ 443981 h 1020481"/>
                  <a:gd name="connsiteX23" fmla="*/ 282729 w 607487"/>
                  <a:gd name="connsiteY23" fmla="*/ 448259 h 1020481"/>
                  <a:gd name="connsiteX24" fmla="*/ 224612 w 607487"/>
                  <a:gd name="connsiteY24" fmla="*/ 457412 h 1020481"/>
                  <a:gd name="connsiteX25" fmla="*/ 201649 w 607487"/>
                  <a:gd name="connsiteY25" fmla="*/ 349090 h 1020481"/>
                  <a:gd name="connsiteX26" fmla="*/ 255516 w 607487"/>
                  <a:gd name="connsiteY26" fmla="*/ 121222 h 1020481"/>
                  <a:gd name="connsiteX27" fmla="*/ 76597 w 607487"/>
                  <a:gd name="connsiteY27" fmla="*/ 384746 h 1020481"/>
                  <a:gd name="connsiteX28" fmla="*/ 0 w 607487"/>
                  <a:gd name="connsiteY28" fmla="*/ 345680 h 1020481"/>
                  <a:gd name="connsiteX0" fmla="*/ 386519 w 607649"/>
                  <a:gd name="connsiteY0" fmla="*/ 569295 h 1020481"/>
                  <a:gd name="connsiteX1" fmla="*/ 199554 w 607649"/>
                  <a:gd name="connsiteY1" fmla="*/ 703916 h 1020481"/>
                  <a:gd name="connsiteX2" fmla="*/ 204750 w 607649"/>
                  <a:gd name="connsiteY2" fmla="*/ 842158 h 1020481"/>
                  <a:gd name="connsiteX3" fmla="*/ 274874 w 607649"/>
                  <a:gd name="connsiteY3" fmla="*/ 959162 h 1020481"/>
                  <a:gd name="connsiteX4" fmla="*/ 470644 w 607649"/>
                  <a:gd name="connsiteY4" fmla="*/ 913832 h 1020481"/>
                  <a:gd name="connsiteX5" fmla="*/ 386519 w 607649"/>
                  <a:gd name="connsiteY5" fmla="*/ 569295 h 1020481"/>
                  <a:gd name="connsiteX6" fmla="*/ 0 w 607649"/>
                  <a:gd name="connsiteY6" fmla="*/ 345680 h 1020481"/>
                  <a:gd name="connsiteX7" fmla="*/ 252512 w 607649"/>
                  <a:gd name="connsiteY7" fmla="*/ 0 h 1020481"/>
                  <a:gd name="connsiteX8" fmla="*/ 391616 w 607649"/>
                  <a:gd name="connsiteY8" fmla="*/ 173807 h 1020481"/>
                  <a:gd name="connsiteX9" fmla="*/ 252375 w 607649"/>
                  <a:gd name="connsiteY9" fmla="*/ 394024 h 1020481"/>
                  <a:gd name="connsiteX10" fmla="*/ 383667 w 607649"/>
                  <a:gd name="connsiteY10" fmla="*/ 382118 h 1020481"/>
                  <a:gd name="connsiteX11" fmla="*/ 485588 w 607649"/>
                  <a:gd name="connsiteY11" fmla="*/ 433903 h 1020481"/>
                  <a:gd name="connsiteX12" fmla="*/ 568895 w 607649"/>
                  <a:gd name="connsiteY12" fmla="*/ 554597 h 1020481"/>
                  <a:gd name="connsiteX13" fmla="*/ 605985 w 607649"/>
                  <a:gd name="connsiteY13" fmla="*/ 807387 h 1020481"/>
                  <a:gd name="connsiteX14" fmla="*/ 518182 w 607649"/>
                  <a:gd name="connsiteY14" fmla="*/ 940297 h 1020481"/>
                  <a:gd name="connsiteX15" fmla="*/ 250174 w 607649"/>
                  <a:gd name="connsiteY15" fmla="*/ 1018532 h 1020481"/>
                  <a:gd name="connsiteX16" fmla="*/ 160424 w 607649"/>
                  <a:gd name="connsiteY16" fmla="*/ 861542 h 1020481"/>
                  <a:gd name="connsiteX17" fmla="*/ 149144 w 607649"/>
                  <a:gd name="connsiteY17" fmla="*/ 679755 h 1020481"/>
                  <a:gd name="connsiteX18" fmla="*/ 415441 w 607649"/>
                  <a:gd name="connsiteY18" fmla="*/ 511673 h 1020481"/>
                  <a:gd name="connsiteX19" fmla="*/ 504650 w 607649"/>
                  <a:gd name="connsiteY19" fmla="*/ 879030 h 1020481"/>
                  <a:gd name="connsiteX20" fmla="*/ 487933 w 607649"/>
                  <a:gd name="connsiteY20" fmla="*/ 567011 h 1020481"/>
                  <a:gd name="connsiteX21" fmla="*/ 428532 w 607649"/>
                  <a:gd name="connsiteY21" fmla="*/ 472612 h 1020481"/>
                  <a:gd name="connsiteX22" fmla="*/ 326901 w 607649"/>
                  <a:gd name="connsiteY22" fmla="*/ 443981 h 1020481"/>
                  <a:gd name="connsiteX23" fmla="*/ 282729 w 607649"/>
                  <a:gd name="connsiteY23" fmla="*/ 448259 h 1020481"/>
                  <a:gd name="connsiteX24" fmla="*/ 224612 w 607649"/>
                  <a:gd name="connsiteY24" fmla="*/ 457412 h 1020481"/>
                  <a:gd name="connsiteX25" fmla="*/ 201649 w 607649"/>
                  <a:gd name="connsiteY25" fmla="*/ 349090 h 1020481"/>
                  <a:gd name="connsiteX26" fmla="*/ 255516 w 607649"/>
                  <a:gd name="connsiteY26" fmla="*/ 121222 h 1020481"/>
                  <a:gd name="connsiteX27" fmla="*/ 76597 w 607649"/>
                  <a:gd name="connsiteY27" fmla="*/ 384746 h 1020481"/>
                  <a:gd name="connsiteX28" fmla="*/ 0 w 607649"/>
                  <a:gd name="connsiteY28" fmla="*/ 345680 h 1020481"/>
                  <a:gd name="connsiteX0" fmla="*/ 386519 w 607227"/>
                  <a:gd name="connsiteY0" fmla="*/ 569295 h 1020481"/>
                  <a:gd name="connsiteX1" fmla="*/ 199554 w 607227"/>
                  <a:gd name="connsiteY1" fmla="*/ 703916 h 1020481"/>
                  <a:gd name="connsiteX2" fmla="*/ 204750 w 607227"/>
                  <a:gd name="connsiteY2" fmla="*/ 842158 h 1020481"/>
                  <a:gd name="connsiteX3" fmla="*/ 274874 w 607227"/>
                  <a:gd name="connsiteY3" fmla="*/ 959162 h 1020481"/>
                  <a:gd name="connsiteX4" fmla="*/ 470644 w 607227"/>
                  <a:gd name="connsiteY4" fmla="*/ 913832 h 1020481"/>
                  <a:gd name="connsiteX5" fmla="*/ 386519 w 607227"/>
                  <a:gd name="connsiteY5" fmla="*/ 569295 h 1020481"/>
                  <a:gd name="connsiteX6" fmla="*/ 0 w 607227"/>
                  <a:gd name="connsiteY6" fmla="*/ 345680 h 1020481"/>
                  <a:gd name="connsiteX7" fmla="*/ 252512 w 607227"/>
                  <a:gd name="connsiteY7" fmla="*/ 0 h 1020481"/>
                  <a:gd name="connsiteX8" fmla="*/ 391616 w 607227"/>
                  <a:gd name="connsiteY8" fmla="*/ 173807 h 1020481"/>
                  <a:gd name="connsiteX9" fmla="*/ 252375 w 607227"/>
                  <a:gd name="connsiteY9" fmla="*/ 394024 h 1020481"/>
                  <a:gd name="connsiteX10" fmla="*/ 383667 w 607227"/>
                  <a:gd name="connsiteY10" fmla="*/ 382118 h 1020481"/>
                  <a:gd name="connsiteX11" fmla="*/ 485588 w 607227"/>
                  <a:gd name="connsiteY11" fmla="*/ 433903 h 1020481"/>
                  <a:gd name="connsiteX12" fmla="*/ 564132 w 607227"/>
                  <a:gd name="connsiteY12" fmla="*/ 554597 h 1020481"/>
                  <a:gd name="connsiteX13" fmla="*/ 605985 w 607227"/>
                  <a:gd name="connsiteY13" fmla="*/ 807387 h 1020481"/>
                  <a:gd name="connsiteX14" fmla="*/ 518182 w 607227"/>
                  <a:gd name="connsiteY14" fmla="*/ 940297 h 1020481"/>
                  <a:gd name="connsiteX15" fmla="*/ 250174 w 607227"/>
                  <a:gd name="connsiteY15" fmla="*/ 1018532 h 1020481"/>
                  <a:gd name="connsiteX16" fmla="*/ 160424 w 607227"/>
                  <a:gd name="connsiteY16" fmla="*/ 861542 h 1020481"/>
                  <a:gd name="connsiteX17" fmla="*/ 149144 w 607227"/>
                  <a:gd name="connsiteY17" fmla="*/ 679755 h 1020481"/>
                  <a:gd name="connsiteX18" fmla="*/ 415441 w 607227"/>
                  <a:gd name="connsiteY18" fmla="*/ 511673 h 1020481"/>
                  <a:gd name="connsiteX19" fmla="*/ 504650 w 607227"/>
                  <a:gd name="connsiteY19" fmla="*/ 879030 h 1020481"/>
                  <a:gd name="connsiteX20" fmla="*/ 487933 w 607227"/>
                  <a:gd name="connsiteY20" fmla="*/ 567011 h 1020481"/>
                  <a:gd name="connsiteX21" fmla="*/ 428532 w 607227"/>
                  <a:gd name="connsiteY21" fmla="*/ 472612 h 1020481"/>
                  <a:gd name="connsiteX22" fmla="*/ 326901 w 607227"/>
                  <a:gd name="connsiteY22" fmla="*/ 443981 h 1020481"/>
                  <a:gd name="connsiteX23" fmla="*/ 282729 w 607227"/>
                  <a:gd name="connsiteY23" fmla="*/ 448259 h 1020481"/>
                  <a:gd name="connsiteX24" fmla="*/ 224612 w 607227"/>
                  <a:gd name="connsiteY24" fmla="*/ 457412 h 1020481"/>
                  <a:gd name="connsiteX25" fmla="*/ 201649 w 607227"/>
                  <a:gd name="connsiteY25" fmla="*/ 349090 h 1020481"/>
                  <a:gd name="connsiteX26" fmla="*/ 255516 w 607227"/>
                  <a:gd name="connsiteY26" fmla="*/ 121222 h 1020481"/>
                  <a:gd name="connsiteX27" fmla="*/ 76597 w 607227"/>
                  <a:gd name="connsiteY27" fmla="*/ 384746 h 1020481"/>
                  <a:gd name="connsiteX28" fmla="*/ 0 w 607227"/>
                  <a:gd name="connsiteY28" fmla="*/ 345680 h 1020481"/>
                  <a:gd name="connsiteX0" fmla="*/ 386519 w 607147"/>
                  <a:gd name="connsiteY0" fmla="*/ 569295 h 1020481"/>
                  <a:gd name="connsiteX1" fmla="*/ 199554 w 607147"/>
                  <a:gd name="connsiteY1" fmla="*/ 703916 h 1020481"/>
                  <a:gd name="connsiteX2" fmla="*/ 204750 w 607147"/>
                  <a:gd name="connsiteY2" fmla="*/ 842158 h 1020481"/>
                  <a:gd name="connsiteX3" fmla="*/ 274874 w 607147"/>
                  <a:gd name="connsiteY3" fmla="*/ 959162 h 1020481"/>
                  <a:gd name="connsiteX4" fmla="*/ 470644 w 607147"/>
                  <a:gd name="connsiteY4" fmla="*/ 913832 h 1020481"/>
                  <a:gd name="connsiteX5" fmla="*/ 386519 w 607147"/>
                  <a:gd name="connsiteY5" fmla="*/ 569295 h 1020481"/>
                  <a:gd name="connsiteX6" fmla="*/ 0 w 607147"/>
                  <a:gd name="connsiteY6" fmla="*/ 345680 h 1020481"/>
                  <a:gd name="connsiteX7" fmla="*/ 252512 w 607147"/>
                  <a:gd name="connsiteY7" fmla="*/ 0 h 1020481"/>
                  <a:gd name="connsiteX8" fmla="*/ 391616 w 607147"/>
                  <a:gd name="connsiteY8" fmla="*/ 173807 h 1020481"/>
                  <a:gd name="connsiteX9" fmla="*/ 252375 w 607147"/>
                  <a:gd name="connsiteY9" fmla="*/ 394024 h 1020481"/>
                  <a:gd name="connsiteX10" fmla="*/ 383667 w 607147"/>
                  <a:gd name="connsiteY10" fmla="*/ 382118 h 1020481"/>
                  <a:gd name="connsiteX11" fmla="*/ 501066 w 607147"/>
                  <a:gd name="connsiteY11" fmla="*/ 425569 h 1020481"/>
                  <a:gd name="connsiteX12" fmla="*/ 564132 w 607147"/>
                  <a:gd name="connsiteY12" fmla="*/ 554597 h 1020481"/>
                  <a:gd name="connsiteX13" fmla="*/ 605985 w 607147"/>
                  <a:gd name="connsiteY13" fmla="*/ 807387 h 1020481"/>
                  <a:gd name="connsiteX14" fmla="*/ 518182 w 607147"/>
                  <a:gd name="connsiteY14" fmla="*/ 940297 h 1020481"/>
                  <a:gd name="connsiteX15" fmla="*/ 250174 w 607147"/>
                  <a:gd name="connsiteY15" fmla="*/ 1018532 h 1020481"/>
                  <a:gd name="connsiteX16" fmla="*/ 160424 w 607147"/>
                  <a:gd name="connsiteY16" fmla="*/ 861542 h 1020481"/>
                  <a:gd name="connsiteX17" fmla="*/ 149144 w 607147"/>
                  <a:gd name="connsiteY17" fmla="*/ 679755 h 1020481"/>
                  <a:gd name="connsiteX18" fmla="*/ 415441 w 607147"/>
                  <a:gd name="connsiteY18" fmla="*/ 511673 h 1020481"/>
                  <a:gd name="connsiteX19" fmla="*/ 504650 w 607147"/>
                  <a:gd name="connsiteY19" fmla="*/ 879030 h 1020481"/>
                  <a:gd name="connsiteX20" fmla="*/ 487933 w 607147"/>
                  <a:gd name="connsiteY20" fmla="*/ 567011 h 1020481"/>
                  <a:gd name="connsiteX21" fmla="*/ 428532 w 607147"/>
                  <a:gd name="connsiteY21" fmla="*/ 472612 h 1020481"/>
                  <a:gd name="connsiteX22" fmla="*/ 326901 w 607147"/>
                  <a:gd name="connsiteY22" fmla="*/ 443981 h 1020481"/>
                  <a:gd name="connsiteX23" fmla="*/ 282729 w 607147"/>
                  <a:gd name="connsiteY23" fmla="*/ 448259 h 1020481"/>
                  <a:gd name="connsiteX24" fmla="*/ 224612 w 607147"/>
                  <a:gd name="connsiteY24" fmla="*/ 457412 h 1020481"/>
                  <a:gd name="connsiteX25" fmla="*/ 201649 w 607147"/>
                  <a:gd name="connsiteY25" fmla="*/ 349090 h 1020481"/>
                  <a:gd name="connsiteX26" fmla="*/ 255516 w 607147"/>
                  <a:gd name="connsiteY26" fmla="*/ 121222 h 1020481"/>
                  <a:gd name="connsiteX27" fmla="*/ 76597 w 607147"/>
                  <a:gd name="connsiteY27" fmla="*/ 384746 h 1020481"/>
                  <a:gd name="connsiteX28" fmla="*/ 0 w 607147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487933 w 608493"/>
                  <a:gd name="connsiteY20" fmla="*/ 567011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487933 w 608493"/>
                  <a:gd name="connsiteY20" fmla="*/ 567011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34367 w 608493"/>
                  <a:gd name="connsiteY20" fmla="*/ 642020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31986 w 608493"/>
                  <a:gd name="connsiteY20" fmla="*/ 581298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28532 w 608493"/>
                  <a:gd name="connsiteY21" fmla="*/ 472612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326901 w 608493"/>
                  <a:gd name="connsiteY22" fmla="*/ 443981 h 1020481"/>
                  <a:gd name="connsiteX23" fmla="*/ 282729 w 608493"/>
                  <a:gd name="connsiteY23" fmla="*/ 448259 h 1020481"/>
                  <a:gd name="connsiteX24" fmla="*/ 224612 w 608493"/>
                  <a:gd name="connsiteY24" fmla="*/ 457412 h 1020481"/>
                  <a:gd name="connsiteX25" fmla="*/ 201649 w 608493"/>
                  <a:gd name="connsiteY25" fmla="*/ 349090 h 1020481"/>
                  <a:gd name="connsiteX26" fmla="*/ 255516 w 608493"/>
                  <a:gd name="connsiteY26" fmla="*/ 121222 h 1020481"/>
                  <a:gd name="connsiteX27" fmla="*/ 76597 w 608493"/>
                  <a:gd name="connsiteY27" fmla="*/ 384746 h 1020481"/>
                  <a:gd name="connsiteX28" fmla="*/ 0 w 608493"/>
                  <a:gd name="connsiteY28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82729 w 608493"/>
                  <a:gd name="connsiteY22" fmla="*/ 448259 h 1020481"/>
                  <a:gd name="connsiteX23" fmla="*/ 224612 w 608493"/>
                  <a:gd name="connsiteY23" fmla="*/ 457412 h 1020481"/>
                  <a:gd name="connsiteX24" fmla="*/ 201649 w 608493"/>
                  <a:gd name="connsiteY24" fmla="*/ 349090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95826 w 608493"/>
                  <a:gd name="connsiteY22" fmla="*/ 449449 h 1020481"/>
                  <a:gd name="connsiteX23" fmla="*/ 224612 w 608493"/>
                  <a:gd name="connsiteY23" fmla="*/ 457412 h 1020481"/>
                  <a:gd name="connsiteX24" fmla="*/ 201649 w 608493"/>
                  <a:gd name="connsiteY24" fmla="*/ 349090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24612 w 608493"/>
                  <a:gd name="connsiteY22" fmla="*/ 457412 h 1020481"/>
                  <a:gd name="connsiteX23" fmla="*/ 201649 w 608493"/>
                  <a:gd name="connsiteY23" fmla="*/ 349090 h 1020481"/>
                  <a:gd name="connsiteX24" fmla="*/ 255516 w 608493"/>
                  <a:gd name="connsiteY24" fmla="*/ 121222 h 1020481"/>
                  <a:gd name="connsiteX25" fmla="*/ 76597 w 608493"/>
                  <a:gd name="connsiteY25" fmla="*/ 384746 h 1020481"/>
                  <a:gd name="connsiteX26" fmla="*/ 0 w 608493"/>
                  <a:gd name="connsiteY26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24612 w 608493"/>
                  <a:gd name="connsiteY22" fmla="*/ 457412 h 1020481"/>
                  <a:gd name="connsiteX23" fmla="*/ 201649 w 608493"/>
                  <a:gd name="connsiteY23" fmla="*/ 349090 h 1020481"/>
                  <a:gd name="connsiteX24" fmla="*/ 255516 w 608493"/>
                  <a:gd name="connsiteY24" fmla="*/ 121222 h 1020481"/>
                  <a:gd name="connsiteX25" fmla="*/ 76597 w 608493"/>
                  <a:gd name="connsiteY25" fmla="*/ 384746 h 1020481"/>
                  <a:gd name="connsiteX26" fmla="*/ 0 w 608493"/>
                  <a:gd name="connsiteY26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24612 w 608493"/>
                  <a:gd name="connsiteY22" fmla="*/ 457412 h 1020481"/>
                  <a:gd name="connsiteX23" fmla="*/ 201649 w 608493"/>
                  <a:gd name="connsiteY23" fmla="*/ 349090 h 1020481"/>
                  <a:gd name="connsiteX24" fmla="*/ 255516 w 608493"/>
                  <a:gd name="connsiteY24" fmla="*/ 121222 h 1020481"/>
                  <a:gd name="connsiteX25" fmla="*/ 76597 w 608493"/>
                  <a:gd name="connsiteY25" fmla="*/ 384746 h 1020481"/>
                  <a:gd name="connsiteX26" fmla="*/ 0 w 608493"/>
                  <a:gd name="connsiteY26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201649 w 608493"/>
                  <a:gd name="connsiteY23" fmla="*/ 349090 h 1020481"/>
                  <a:gd name="connsiteX24" fmla="*/ 255516 w 608493"/>
                  <a:gd name="connsiteY24" fmla="*/ 121222 h 1020481"/>
                  <a:gd name="connsiteX25" fmla="*/ 76597 w 608493"/>
                  <a:gd name="connsiteY25" fmla="*/ 384746 h 1020481"/>
                  <a:gd name="connsiteX26" fmla="*/ 0 w 608493"/>
                  <a:gd name="connsiteY26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201649 w 608493"/>
                  <a:gd name="connsiteY23" fmla="*/ 349090 h 1020481"/>
                  <a:gd name="connsiteX24" fmla="*/ 255516 w 608493"/>
                  <a:gd name="connsiteY24" fmla="*/ 121222 h 1020481"/>
                  <a:gd name="connsiteX25" fmla="*/ 76597 w 608493"/>
                  <a:gd name="connsiteY25" fmla="*/ 384746 h 1020481"/>
                  <a:gd name="connsiteX26" fmla="*/ 0 w 608493"/>
                  <a:gd name="connsiteY26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201649 w 608493"/>
                  <a:gd name="connsiteY23" fmla="*/ 349090 h 1020481"/>
                  <a:gd name="connsiteX24" fmla="*/ 162030 w 608493"/>
                  <a:gd name="connsiteY24" fmla="*/ 415181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201649 w 608493"/>
                  <a:gd name="connsiteY23" fmla="*/ 349090 h 1020481"/>
                  <a:gd name="connsiteX24" fmla="*/ 259661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54024 w 608493"/>
                  <a:gd name="connsiteY23" fmla="*/ 393143 h 1020481"/>
                  <a:gd name="connsiteX24" fmla="*/ 259661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54024 w 608493"/>
                  <a:gd name="connsiteY23" fmla="*/ 393143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54024 w 608493"/>
                  <a:gd name="connsiteY23" fmla="*/ 393143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77837 w 608493"/>
                  <a:gd name="connsiteY23" fmla="*/ 403859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77837 w 608493"/>
                  <a:gd name="connsiteY23" fmla="*/ 403859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30212 w 608493"/>
                  <a:gd name="connsiteY23" fmla="*/ 407431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30212 w 608493"/>
                  <a:gd name="connsiteY23" fmla="*/ 407431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32593 w 608493"/>
                  <a:gd name="connsiteY23" fmla="*/ 431244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09971 w 608493"/>
                  <a:gd name="connsiteY23" fmla="*/ 422910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09971 w 608493"/>
                  <a:gd name="connsiteY23" fmla="*/ 422910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46880 w 608493"/>
                  <a:gd name="connsiteY23" fmla="*/ 416957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74081 h 1020481"/>
                  <a:gd name="connsiteX23" fmla="*/ 146880 w 608493"/>
                  <a:gd name="connsiteY23" fmla="*/ 416957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66937 h 1020481"/>
                  <a:gd name="connsiteX23" fmla="*/ 146880 w 608493"/>
                  <a:gd name="connsiteY23" fmla="*/ 416957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66937 h 1020481"/>
                  <a:gd name="connsiteX23" fmla="*/ 146880 w 608493"/>
                  <a:gd name="connsiteY23" fmla="*/ 416957 h 1020481"/>
                  <a:gd name="connsiteX24" fmla="*/ 275139 w 608493"/>
                  <a:gd name="connsiteY24" fmla="*/ 277068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66937 h 1020481"/>
                  <a:gd name="connsiteX23" fmla="*/ 146880 w 608493"/>
                  <a:gd name="connsiteY23" fmla="*/ 416957 h 1020481"/>
                  <a:gd name="connsiteX24" fmla="*/ 306096 w 608493"/>
                  <a:gd name="connsiteY24" fmla="*/ 224681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69295 h 1020481"/>
                  <a:gd name="connsiteX1" fmla="*/ 199554 w 608493"/>
                  <a:gd name="connsiteY1" fmla="*/ 703916 h 1020481"/>
                  <a:gd name="connsiteX2" fmla="*/ 204750 w 608493"/>
                  <a:gd name="connsiteY2" fmla="*/ 842158 h 1020481"/>
                  <a:gd name="connsiteX3" fmla="*/ 274874 w 608493"/>
                  <a:gd name="connsiteY3" fmla="*/ 959162 h 1020481"/>
                  <a:gd name="connsiteX4" fmla="*/ 470644 w 608493"/>
                  <a:gd name="connsiteY4" fmla="*/ 913832 h 1020481"/>
                  <a:gd name="connsiteX5" fmla="*/ 386519 w 608493"/>
                  <a:gd name="connsiteY5" fmla="*/ 569295 h 1020481"/>
                  <a:gd name="connsiteX6" fmla="*/ 0 w 608493"/>
                  <a:gd name="connsiteY6" fmla="*/ 345680 h 1020481"/>
                  <a:gd name="connsiteX7" fmla="*/ 252512 w 608493"/>
                  <a:gd name="connsiteY7" fmla="*/ 0 h 1020481"/>
                  <a:gd name="connsiteX8" fmla="*/ 391616 w 608493"/>
                  <a:gd name="connsiteY8" fmla="*/ 173807 h 1020481"/>
                  <a:gd name="connsiteX9" fmla="*/ 252375 w 608493"/>
                  <a:gd name="connsiteY9" fmla="*/ 394024 h 1020481"/>
                  <a:gd name="connsiteX10" fmla="*/ 383667 w 608493"/>
                  <a:gd name="connsiteY10" fmla="*/ 382118 h 1020481"/>
                  <a:gd name="connsiteX11" fmla="*/ 501066 w 608493"/>
                  <a:gd name="connsiteY11" fmla="*/ 425569 h 1020481"/>
                  <a:gd name="connsiteX12" fmla="*/ 577229 w 608493"/>
                  <a:gd name="connsiteY12" fmla="*/ 549834 h 1020481"/>
                  <a:gd name="connsiteX13" fmla="*/ 605985 w 608493"/>
                  <a:gd name="connsiteY13" fmla="*/ 807387 h 1020481"/>
                  <a:gd name="connsiteX14" fmla="*/ 518182 w 608493"/>
                  <a:gd name="connsiteY14" fmla="*/ 940297 h 1020481"/>
                  <a:gd name="connsiteX15" fmla="*/ 250174 w 608493"/>
                  <a:gd name="connsiteY15" fmla="*/ 1018532 h 1020481"/>
                  <a:gd name="connsiteX16" fmla="*/ 160424 w 608493"/>
                  <a:gd name="connsiteY16" fmla="*/ 861542 h 1020481"/>
                  <a:gd name="connsiteX17" fmla="*/ 149144 w 608493"/>
                  <a:gd name="connsiteY17" fmla="*/ 679755 h 1020481"/>
                  <a:gd name="connsiteX18" fmla="*/ 415441 w 608493"/>
                  <a:gd name="connsiteY18" fmla="*/ 511673 h 1020481"/>
                  <a:gd name="connsiteX19" fmla="*/ 504650 w 608493"/>
                  <a:gd name="connsiteY19" fmla="*/ 879030 h 1020481"/>
                  <a:gd name="connsiteX20" fmla="*/ 515317 w 608493"/>
                  <a:gd name="connsiteY20" fmla="*/ 576535 h 1020481"/>
                  <a:gd name="connsiteX21" fmla="*/ 433295 w 608493"/>
                  <a:gd name="connsiteY21" fmla="*/ 457134 h 1020481"/>
                  <a:gd name="connsiteX22" fmla="*/ 210324 w 608493"/>
                  <a:gd name="connsiteY22" fmla="*/ 466937 h 1020481"/>
                  <a:gd name="connsiteX23" fmla="*/ 146880 w 608493"/>
                  <a:gd name="connsiteY23" fmla="*/ 416957 h 1020481"/>
                  <a:gd name="connsiteX24" fmla="*/ 306096 w 608493"/>
                  <a:gd name="connsiteY24" fmla="*/ 224681 h 1020481"/>
                  <a:gd name="connsiteX25" fmla="*/ 255516 w 608493"/>
                  <a:gd name="connsiteY25" fmla="*/ 121222 h 1020481"/>
                  <a:gd name="connsiteX26" fmla="*/ 76597 w 608493"/>
                  <a:gd name="connsiteY26" fmla="*/ 384746 h 1020481"/>
                  <a:gd name="connsiteX27" fmla="*/ 0 w 608493"/>
                  <a:gd name="connsiteY27" fmla="*/ 345680 h 1020481"/>
                  <a:gd name="connsiteX0" fmla="*/ 386519 w 608493"/>
                  <a:gd name="connsiteY0" fmla="*/ 533577 h 984763"/>
                  <a:gd name="connsiteX1" fmla="*/ 199554 w 608493"/>
                  <a:gd name="connsiteY1" fmla="*/ 668198 h 984763"/>
                  <a:gd name="connsiteX2" fmla="*/ 204750 w 608493"/>
                  <a:gd name="connsiteY2" fmla="*/ 806440 h 984763"/>
                  <a:gd name="connsiteX3" fmla="*/ 274874 w 608493"/>
                  <a:gd name="connsiteY3" fmla="*/ 923444 h 984763"/>
                  <a:gd name="connsiteX4" fmla="*/ 470644 w 608493"/>
                  <a:gd name="connsiteY4" fmla="*/ 878114 h 984763"/>
                  <a:gd name="connsiteX5" fmla="*/ 386519 w 608493"/>
                  <a:gd name="connsiteY5" fmla="*/ 533577 h 984763"/>
                  <a:gd name="connsiteX6" fmla="*/ 0 w 608493"/>
                  <a:gd name="connsiteY6" fmla="*/ 309962 h 984763"/>
                  <a:gd name="connsiteX7" fmla="*/ 257275 w 608493"/>
                  <a:gd name="connsiteY7" fmla="*/ 0 h 984763"/>
                  <a:gd name="connsiteX8" fmla="*/ 391616 w 608493"/>
                  <a:gd name="connsiteY8" fmla="*/ 138089 h 984763"/>
                  <a:gd name="connsiteX9" fmla="*/ 252375 w 608493"/>
                  <a:gd name="connsiteY9" fmla="*/ 358306 h 984763"/>
                  <a:gd name="connsiteX10" fmla="*/ 383667 w 608493"/>
                  <a:gd name="connsiteY10" fmla="*/ 346400 h 984763"/>
                  <a:gd name="connsiteX11" fmla="*/ 501066 w 608493"/>
                  <a:gd name="connsiteY11" fmla="*/ 389851 h 984763"/>
                  <a:gd name="connsiteX12" fmla="*/ 577229 w 608493"/>
                  <a:gd name="connsiteY12" fmla="*/ 514116 h 984763"/>
                  <a:gd name="connsiteX13" fmla="*/ 605985 w 608493"/>
                  <a:gd name="connsiteY13" fmla="*/ 771669 h 984763"/>
                  <a:gd name="connsiteX14" fmla="*/ 518182 w 608493"/>
                  <a:gd name="connsiteY14" fmla="*/ 904579 h 984763"/>
                  <a:gd name="connsiteX15" fmla="*/ 250174 w 608493"/>
                  <a:gd name="connsiteY15" fmla="*/ 982814 h 984763"/>
                  <a:gd name="connsiteX16" fmla="*/ 160424 w 608493"/>
                  <a:gd name="connsiteY16" fmla="*/ 825824 h 984763"/>
                  <a:gd name="connsiteX17" fmla="*/ 149144 w 608493"/>
                  <a:gd name="connsiteY17" fmla="*/ 644037 h 984763"/>
                  <a:gd name="connsiteX18" fmla="*/ 415441 w 608493"/>
                  <a:gd name="connsiteY18" fmla="*/ 475955 h 984763"/>
                  <a:gd name="connsiteX19" fmla="*/ 504650 w 608493"/>
                  <a:gd name="connsiteY19" fmla="*/ 843312 h 984763"/>
                  <a:gd name="connsiteX20" fmla="*/ 515317 w 608493"/>
                  <a:gd name="connsiteY20" fmla="*/ 540817 h 984763"/>
                  <a:gd name="connsiteX21" fmla="*/ 433295 w 608493"/>
                  <a:gd name="connsiteY21" fmla="*/ 421416 h 984763"/>
                  <a:gd name="connsiteX22" fmla="*/ 210324 w 608493"/>
                  <a:gd name="connsiteY22" fmla="*/ 431219 h 984763"/>
                  <a:gd name="connsiteX23" fmla="*/ 146880 w 608493"/>
                  <a:gd name="connsiteY23" fmla="*/ 381239 h 984763"/>
                  <a:gd name="connsiteX24" fmla="*/ 306096 w 608493"/>
                  <a:gd name="connsiteY24" fmla="*/ 188963 h 984763"/>
                  <a:gd name="connsiteX25" fmla="*/ 255516 w 608493"/>
                  <a:gd name="connsiteY25" fmla="*/ 85504 h 984763"/>
                  <a:gd name="connsiteX26" fmla="*/ 76597 w 608493"/>
                  <a:gd name="connsiteY26" fmla="*/ 349028 h 984763"/>
                  <a:gd name="connsiteX27" fmla="*/ 0 w 608493"/>
                  <a:gd name="connsiteY27" fmla="*/ 309962 h 984763"/>
                  <a:gd name="connsiteX0" fmla="*/ 386519 w 608493"/>
                  <a:gd name="connsiteY0" fmla="*/ 533577 h 984763"/>
                  <a:gd name="connsiteX1" fmla="*/ 199554 w 608493"/>
                  <a:gd name="connsiteY1" fmla="*/ 668198 h 984763"/>
                  <a:gd name="connsiteX2" fmla="*/ 204750 w 608493"/>
                  <a:gd name="connsiteY2" fmla="*/ 806440 h 984763"/>
                  <a:gd name="connsiteX3" fmla="*/ 274874 w 608493"/>
                  <a:gd name="connsiteY3" fmla="*/ 923444 h 984763"/>
                  <a:gd name="connsiteX4" fmla="*/ 470644 w 608493"/>
                  <a:gd name="connsiteY4" fmla="*/ 878114 h 984763"/>
                  <a:gd name="connsiteX5" fmla="*/ 386519 w 608493"/>
                  <a:gd name="connsiteY5" fmla="*/ 533577 h 984763"/>
                  <a:gd name="connsiteX6" fmla="*/ 0 w 608493"/>
                  <a:gd name="connsiteY6" fmla="*/ 309962 h 984763"/>
                  <a:gd name="connsiteX7" fmla="*/ 257275 w 608493"/>
                  <a:gd name="connsiteY7" fmla="*/ 0 h 984763"/>
                  <a:gd name="connsiteX8" fmla="*/ 391616 w 608493"/>
                  <a:gd name="connsiteY8" fmla="*/ 138089 h 984763"/>
                  <a:gd name="connsiteX9" fmla="*/ 252375 w 608493"/>
                  <a:gd name="connsiteY9" fmla="*/ 358306 h 984763"/>
                  <a:gd name="connsiteX10" fmla="*/ 383667 w 608493"/>
                  <a:gd name="connsiteY10" fmla="*/ 346400 h 984763"/>
                  <a:gd name="connsiteX11" fmla="*/ 501066 w 608493"/>
                  <a:gd name="connsiteY11" fmla="*/ 389851 h 984763"/>
                  <a:gd name="connsiteX12" fmla="*/ 577229 w 608493"/>
                  <a:gd name="connsiteY12" fmla="*/ 514116 h 984763"/>
                  <a:gd name="connsiteX13" fmla="*/ 605985 w 608493"/>
                  <a:gd name="connsiteY13" fmla="*/ 771669 h 984763"/>
                  <a:gd name="connsiteX14" fmla="*/ 518182 w 608493"/>
                  <a:gd name="connsiteY14" fmla="*/ 904579 h 984763"/>
                  <a:gd name="connsiteX15" fmla="*/ 250174 w 608493"/>
                  <a:gd name="connsiteY15" fmla="*/ 982814 h 984763"/>
                  <a:gd name="connsiteX16" fmla="*/ 160424 w 608493"/>
                  <a:gd name="connsiteY16" fmla="*/ 825824 h 984763"/>
                  <a:gd name="connsiteX17" fmla="*/ 149144 w 608493"/>
                  <a:gd name="connsiteY17" fmla="*/ 644037 h 984763"/>
                  <a:gd name="connsiteX18" fmla="*/ 415441 w 608493"/>
                  <a:gd name="connsiteY18" fmla="*/ 475955 h 984763"/>
                  <a:gd name="connsiteX19" fmla="*/ 504650 w 608493"/>
                  <a:gd name="connsiteY19" fmla="*/ 843312 h 984763"/>
                  <a:gd name="connsiteX20" fmla="*/ 515317 w 608493"/>
                  <a:gd name="connsiteY20" fmla="*/ 540817 h 984763"/>
                  <a:gd name="connsiteX21" fmla="*/ 433295 w 608493"/>
                  <a:gd name="connsiteY21" fmla="*/ 421416 h 984763"/>
                  <a:gd name="connsiteX22" fmla="*/ 210324 w 608493"/>
                  <a:gd name="connsiteY22" fmla="*/ 431219 h 984763"/>
                  <a:gd name="connsiteX23" fmla="*/ 146880 w 608493"/>
                  <a:gd name="connsiteY23" fmla="*/ 381239 h 984763"/>
                  <a:gd name="connsiteX24" fmla="*/ 306096 w 608493"/>
                  <a:gd name="connsiteY24" fmla="*/ 188963 h 984763"/>
                  <a:gd name="connsiteX25" fmla="*/ 231703 w 608493"/>
                  <a:gd name="connsiteY25" fmla="*/ 129558 h 984763"/>
                  <a:gd name="connsiteX26" fmla="*/ 76597 w 608493"/>
                  <a:gd name="connsiteY26" fmla="*/ 349028 h 984763"/>
                  <a:gd name="connsiteX27" fmla="*/ 0 w 608493"/>
                  <a:gd name="connsiteY27" fmla="*/ 309962 h 984763"/>
                  <a:gd name="connsiteX0" fmla="*/ 386519 w 608493"/>
                  <a:gd name="connsiteY0" fmla="*/ 533577 h 984763"/>
                  <a:gd name="connsiteX1" fmla="*/ 199554 w 608493"/>
                  <a:gd name="connsiteY1" fmla="*/ 668198 h 984763"/>
                  <a:gd name="connsiteX2" fmla="*/ 204750 w 608493"/>
                  <a:gd name="connsiteY2" fmla="*/ 806440 h 984763"/>
                  <a:gd name="connsiteX3" fmla="*/ 274874 w 608493"/>
                  <a:gd name="connsiteY3" fmla="*/ 923444 h 984763"/>
                  <a:gd name="connsiteX4" fmla="*/ 470644 w 608493"/>
                  <a:gd name="connsiteY4" fmla="*/ 878114 h 984763"/>
                  <a:gd name="connsiteX5" fmla="*/ 386519 w 608493"/>
                  <a:gd name="connsiteY5" fmla="*/ 533577 h 984763"/>
                  <a:gd name="connsiteX6" fmla="*/ 0 w 608493"/>
                  <a:gd name="connsiteY6" fmla="*/ 309962 h 984763"/>
                  <a:gd name="connsiteX7" fmla="*/ 257275 w 608493"/>
                  <a:gd name="connsiteY7" fmla="*/ 0 h 984763"/>
                  <a:gd name="connsiteX8" fmla="*/ 391616 w 608493"/>
                  <a:gd name="connsiteY8" fmla="*/ 138089 h 984763"/>
                  <a:gd name="connsiteX9" fmla="*/ 252375 w 608493"/>
                  <a:gd name="connsiteY9" fmla="*/ 358306 h 984763"/>
                  <a:gd name="connsiteX10" fmla="*/ 383667 w 608493"/>
                  <a:gd name="connsiteY10" fmla="*/ 346400 h 984763"/>
                  <a:gd name="connsiteX11" fmla="*/ 501066 w 608493"/>
                  <a:gd name="connsiteY11" fmla="*/ 389851 h 984763"/>
                  <a:gd name="connsiteX12" fmla="*/ 577229 w 608493"/>
                  <a:gd name="connsiteY12" fmla="*/ 514116 h 984763"/>
                  <a:gd name="connsiteX13" fmla="*/ 605985 w 608493"/>
                  <a:gd name="connsiteY13" fmla="*/ 771669 h 984763"/>
                  <a:gd name="connsiteX14" fmla="*/ 518182 w 608493"/>
                  <a:gd name="connsiteY14" fmla="*/ 904579 h 984763"/>
                  <a:gd name="connsiteX15" fmla="*/ 250174 w 608493"/>
                  <a:gd name="connsiteY15" fmla="*/ 982814 h 984763"/>
                  <a:gd name="connsiteX16" fmla="*/ 160424 w 608493"/>
                  <a:gd name="connsiteY16" fmla="*/ 825824 h 984763"/>
                  <a:gd name="connsiteX17" fmla="*/ 149144 w 608493"/>
                  <a:gd name="connsiteY17" fmla="*/ 644037 h 984763"/>
                  <a:gd name="connsiteX18" fmla="*/ 415441 w 608493"/>
                  <a:gd name="connsiteY18" fmla="*/ 475955 h 984763"/>
                  <a:gd name="connsiteX19" fmla="*/ 504650 w 608493"/>
                  <a:gd name="connsiteY19" fmla="*/ 843312 h 984763"/>
                  <a:gd name="connsiteX20" fmla="*/ 515317 w 608493"/>
                  <a:gd name="connsiteY20" fmla="*/ 540817 h 984763"/>
                  <a:gd name="connsiteX21" fmla="*/ 433295 w 608493"/>
                  <a:gd name="connsiteY21" fmla="*/ 421416 h 984763"/>
                  <a:gd name="connsiteX22" fmla="*/ 210324 w 608493"/>
                  <a:gd name="connsiteY22" fmla="*/ 431219 h 984763"/>
                  <a:gd name="connsiteX23" fmla="*/ 146880 w 608493"/>
                  <a:gd name="connsiteY23" fmla="*/ 381239 h 984763"/>
                  <a:gd name="connsiteX24" fmla="*/ 259662 w 608493"/>
                  <a:gd name="connsiteY24" fmla="*/ 253257 h 984763"/>
                  <a:gd name="connsiteX25" fmla="*/ 231703 w 608493"/>
                  <a:gd name="connsiteY25" fmla="*/ 129558 h 984763"/>
                  <a:gd name="connsiteX26" fmla="*/ 76597 w 608493"/>
                  <a:gd name="connsiteY26" fmla="*/ 349028 h 984763"/>
                  <a:gd name="connsiteX27" fmla="*/ 0 w 608493"/>
                  <a:gd name="connsiteY27" fmla="*/ 309962 h 9847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91616 w 608493"/>
                  <a:gd name="connsiteY8" fmla="*/ 99989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31703 w 608493"/>
                  <a:gd name="connsiteY25" fmla="*/ 91458 h 946663"/>
                  <a:gd name="connsiteX26" fmla="*/ 76597 w 608493"/>
                  <a:gd name="connsiteY26" fmla="*/ 310928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31703 w 608493"/>
                  <a:gd name="connsiteY25" fmla="*/ 91458 h 946663"/>
                  <a:gd name="connsiteX26" fmla="*/ 76597 w 608493"/>
                  <a:gd name="connsiteY26" fmla="*/ 310928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56706 w 608493"/>
                  <a:gd name="connsiteY25" fmla="*/ 90267 h 946663"/>
                  <a:gd name="connsiteX26" fmla="*/ 76597 w 608493"/>
                  <a:gd name="connsiteY26" fmla="*/ 310928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56706 w 608493"/>
                  <a:gd name="connsiteY25" fmla="*/ 90267 h 946663"/>
                  <a:gd name="connsiteX26" fmla="*/ 62310 w 608493"/>
                  <a:gd name="connsiteY26" fmla="*/ 295450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56706 w 608493"/>
                  <a:gd name="connsiteY25" fmla="*/ 90267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62659 w 608493"/>
                  <a:gd name="connsiteY25" fmla="*/ 65264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59662 w 608493"/>
                  <a:gd name="connsiteY24" fmla="*/ 2151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30894 w 608493"/>
                  <a:gd name="connsiteY8" fmla="*/ 15475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48753 w 608493"/>
                  <a:gd name="connsiteY8" fmla="*/ 151185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42800 w 608493"/>
                  <a:gd name="connsiteY8" fmla="*/ 15594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42800 w 608493"/>
                  <a:gd name="connsiteY8" fmla="*/ 15594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42800 w 608493"/>
                  <a:gd name="connsiteY8" fmla="*/ 155947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71568 w 608493"/>
                  <a:gd name="connsiteY24" fmla="*/ 177057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383667 w 608493"/>
                  <a:gd name="connsiteY10" fmla="*/ 308300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08670 w 608493"/>
                  <a:gd name="connsiteY10" fmla="*/ 316635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08670 w 608493"/>
                  <a:gd name="connsiteY10" fmla="*/ 316635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08670 w 608493"/>
                  <a:gd name="connsiteY10" fmla="*/ 316635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08670 w 608493"/>
                  <a:gd name="connsiteY10" fmla="*/ 316635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08670 w 608493"/>
                  <a:gd name="connsiteY10" fmla="*/ 316635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14623 w 608493"/>
                  <a:gd name="connsiteY10" fmla="*/ 308301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14623 w 608493"/>
                  <a:gd name="connsiteY10" fmla="*/ 308301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8493"/>
                  <a:gd name="connsiteY0" fmla="*/ 495477 h 946663"/>
                  <a:gd name="connsiteX1" fmla="*/ 199554 w 608493"/>
                  <a:gd name="connsiteY1" fmla="*/ 630098 h 946663"/>
                  <a:gd name="connsiteX2" fmla="*/ 204750 w 608493"/>
                  <a:gd name="connsiteY2" fmla="*/ 768340 h 946663"/>
                  <a:gd name="connsiteX3" fmla="*/ 274874 w 608493"/>
                  <a:gd name="connsiteY3" fmla="*/ 885344 h 946663"/>
                  <a:gd name="connsiteX4" fmla="*/ 470644 w 608493"/>
                  <a:gd name="connsiteY4" fmla="*/ 840014 h 946663"/>
                  <a:gd name="connsiteX5" fmla="*/ 386519 w 608493"/>
                  <a:gd name="connsiteY5" fmla="*/ 495477 h 946663"/>
                  <a:gd name="connsiteX6" fmla="*/ 0 w 608493"/>
                  <a:gd name="connsiteY6" fmla="*/ 271862 h 946663"/>
                  <a:gd name="connsiteX7" fmla="*/ 257275 w 608493"/>
                  <a:gd name="connsiteY7" fmla="*/ 0 h 946663"/>
                  <a:gd name="connsiteX8" fmla="*/ 357088 w 608493"/>
                  <a:gd name="connsiteY8" fmla="*/ 153566 h 946663"/>
                  <a:gd name="connsiteX9" fmla="*/ 252375 w 608493"/>
                  <a:gd name="connsiteY9" fmla="*/ 320206 h 946663"/>
                  <a:gd name="connsiteX10" fmla="*/ 414623 w 608493"/>
                  <a:gd name="connsiteY10" fmla="*/ 308301 h 946663"/>
                  <a:gd name="connsiteX11" fmla="*/ 501066 w 608493"/>
                  <a:gd name="connsiteY11" fmla="*/ 351751 h 946663"/>
                  <a:gd name="connsiteX12" fmla="*/ 577229 w 608493"/>
                  <a:gd name="connsiteY12" fmla="*/ 476016 h 946663"/>
                  <a:gd name="connsiteX13" fmla="*/ 605985 w 608493"/>
                  <a:gd name="connsiteY13" fmla="*/ 733569 h 946663"/>
                  <a:gd name="connsiteX14" fmla="*/ 518182 w 608493"/>
                  <a:gd name="connsiteY14" fmla="*/ 866479 h 946663"/>
                  <a:gd name="connsiteX15" fmla="*/ 250174 w 608493"/>
                  <a:gd name="connsiteY15" fmla="*/ 944714 h 946663"/>
                  <a:gd name="connsiteX16" fmla="*/ 160424 w 608493"/>
                  <a:gd name="connsiteY16" fmla="*/ 787724 h 946663"/>
                  <a:gd name="connsiteX17" fmla="*/ 149144 w 608493"/>
                  <a:gd name="connsiteY17" fmla="*/ 605937 h 946663"/>
                  <a:gd name="connsiteX18" fmla="*/ 415441 w 608493"/>
                  <a:gd name="connsiteY18" fmla="*/ 437855 h 946663"/>
                  <a:gd name="connsiteX19" fmla="*/ 504650 w 608493"/>
                  <a:gd name="connsiteY19" fmla="*/ 805212 h 946663"/>
                  <a:gd name="connsiteX20" fmla="*/ 515317 w 608493"/>
                  <a:gd name="connsiteY20" fmla="*/ 502717 h 946663"/>
                  <a:gd name="connsiteX21" fmla="*/ 433295 w 608493"/>
                  <a:gd name="connsiteY21" fmla="*/ 383316 h 946663"/>
                  <a:gd name="connsiteX22" fmla="*/ 210324 w 608493"/>
                  <a:gd name="connsiteY22" fmla="*/ 393119 h 946663"/>
                  <a:gd name="connsiteX23" fmla="*/ 146880 w 608493"/>
                  <a:gd name="connsiteY23" fmla="*/ 343139 h 946663"/>
                  <a:gd name="connsiteX24" fmla="*/ 287047 w 608493"/>
                  <a:gd name="connsiteY24" fmla="*/ 175866 h 946663"/>
                  <a:gd name="connsiteX25" fmla="*/ 253134 w 608493"/>
                  <a:gd name="connsiteY25" fmla="*/ 79552 h 946663"/>
                  <a:gd name="connsiteX26" fmla="*/ 53976 w 608493"/>
                  <a:gd name="connsiteY26" fmla="*/ 319263 h 946663"/>
                  <a:gd name="connsiteX27" fmla="*/ 0 w 608493"/>
                  <a:gd name="connsiteY27" fmla="*/ 271862 h 946663"/>
                  <a:gd name="connsiteX0" fmla="*/ 386519 w 607235"/>
                  <a:gd name="connsiteY0" fmla="*/ 495477 h 946663"/>
                  <a:gd name="connsiteX1" fmla="*/ 199554 w 607235"/>
                  <a:gd name="connsiteY1" fmla="*/ 630098 h 946663"/>
                  <a:gd name="connsiteX2" fmla="*/ 204750 w 607235"/>
                  <a:gd name="connsiteY2" fmla="*/ 768340 h 946663"/>
                  <a:gd name="connsiteX3" fmla="*/ 274874 w 607235"/>
                  <a:gd name="connsiteY3" fmla="*/ 885344 h 946663"/>
                  <a:gd name="connsiteX4" fmla="*/ 470644 w 607235"/>
                  <a:gd name="connsiteY4" fmla="*/ 840014 h 946663"/>
                  <a:gd name="connsiteX5" fmla="*/ 386519 w 607235"/>
                  <a:gd name="connsiteY5" fmla="*/ 495477 h 946663"/>
                  <a:gd name="connsiteX6" fmla="*/ 0 w 607235"/>
                  <a:gd name="connsiteY6" fmla="*/ 271862 h 946663"/>
                  <a:gd name="connsiteX7" fmla="*/ 257275 w 607235"/>
                  <a:gd name="connsiteY7" fmla="*/ 0 h 946663"/>
                  <a:gd name="connsiteX8" fmla="*/ 357088 w 607235"/>
                  <a:gd name="connsiteY8" fmla="*/ 153566 h 946663"/>
                  <a:gd name="connsiteX9" fmla="*/ 252375 w 607235"/>
                  <a:gd name="connsiteY9" fmla="*/ 320206 h 946663"/>
                  <a:gd name="connsiteX10" fmla="*/ 414623 w 607235"/>
                  <a:gd name="connsiteY10" fmla="*/ 308301 h 946663"/>
                  <a:gd name="connsiteX11" fmla="*/ 501066 w 607235"/>
                  <a:gd name="connsiteY11" fmla="*/ 351751 h 946663"/>
                  <a:gd name="connsiteX12" fmla="*/ 565322 w 607235"/>
                  <a:gd name="connsiteY12" fmla="*/ 461729 h 946663"/>
                  <a:gd name="connsiteX13" fmla="*/ 605985 w 607235"/>
                  <a:gd name="connsiteY13" fmla="*/ 733569 h 946663"/>
                  <a:gd name="connsiteX14" fmla="*/ 518182 w 607235"/>
                  <a:gd name="connsiteY14" fmla="*/ 866479 h 946663"/>
                  <a:gd name="connsiteX15" fmla="*/ 250174 w 607235"/>
                  <a:gd name="connsiteY15" fmla="*/ 944714 h 946663"/>
                  <a:gd name="connsiteX16" fmla="*/ 160424 w 607235"/>
                  <a:gd name="connsiteY16" fmla="*/ 787724 h 946663"/>
                  <a:gd name="connsiteX17" fmla="*/ 149144 w 607235"/>
                  <a:gd name="connsiteY17" fmla="*/ 605937 h 946663"/>
                  <a:gd name="connsiteX18" fmla="*/ 415441 w 607235"/>
                  <a:gd name="connsiteY18" fmla="*/ 437855 h 946663"/>
                  <a:gd name="connsiteX19" fmla="*/ 504650 w 607235"/>
                  <a:gd name="connsiteY19" fmla="*/ 805212 h 946663"/>
                  <a:gd name="connsiteX20" fmla="*/ 515317 w 607235"/>
                  <a:gd name="connsiteY20" fmla="*/ 502717 h 946663"/>
                  <a:gd name="connsiteX21" fmla="*/ 433295 w 607235"/>
                  <a:gd name="connsiteY21" fmla="*/ 383316 h 946663"/>
                  <a:gd name="connsiteX22" fmla="*/ 210324 w 607235"/>
                  <a:gd name="connsiteY22" fmla="*/ 393119 h 946663"/>
                  <a:gd name="connsiteX23" fmla="*/ 146880 w 607235"/>
                  <a:gd name="connsiteY23" fmla="*/ 343139 h 946663"/>
                  <a:gd name="connsiteX24" fmla="*/ 287047 w 607235"/>
                  <a:gd name="connsiteY24" fmla="*/ 175866 h 946663"/>
                  <a:gd name="connsiteX25" fmla="*/ 253134 w 607235"/>
                  <a:gd name="connsiteY25" fmla="*/ 79552 h 946663"/>
                  <a:gd name="connsiteX26" fmla="*/ 53976 w 607235"/>
                  <a:gd name="connsiteY26" fmla="*/ 319263 h 946663"/>
                  <a:gd name="connsiteX27" fmla="*/ 0 w 607235"/>
                  <a:gd name="connsiteY27" fmla="*/ 271862 h 946663"/>
                  <a:gd name="connsiteX0" fmla="*/ 386519 w 616542"/>
                  <a:gd name="connsiteY0" fmla="*/ 495477 h 946680"/>
                  <a:gd name="connsiteX1" fmla="*/ 199554 w 616542"/>
                  <a:gd name="connsiteY1" fmla="*/ 630098 h 946680"/>
                  <a:gd name="connsiteX2" fmla="*/ 204750 w 616542"/>
                  <a:gd name="connsiteY2" fmla="*/ 768340 h 946680"/>
                  <a:gd name="connsiteX3" fmla="*/ 274874 w 616542"/>
                  <a:gd name="connsiteY3" fmla="*/ 885344 h 946680"/>
                  <a:gd name="connsiteX4" fmla="*/ 470644 w 616542"/>
                  <a:gd name="connsiteY4" fmla="*/ 840014 h 946680"/>
                  <a:gd name="connsiteX5" fmla="*/ 386519 w 616542"/>
                  <a:gd name="connsiteY5" fmla="*/ 495477 h 946680"/>
                  <a:gd name="connsiteX6" fmla="*/ 0 w 616542"/>
                  <a:gd name="connsiteY6" fmla="*/ 271862 h 946680"/>
                  <a:gd name="connsiteX7" fmla="*/ 257275 w 616542"/>
                  <a:gd name="connsiteY7" fmla="*/ 0 h 946680"/>
                  <a:gd name="connsiteX8" fmla="*/ 357088 w 616542"/>
                  <a:gd name="connsiteY8" fmla="*/ 153566 h 946680"/>
                  <a:gd name="connsiteX9" fmla="*/ 252375 w 616542"/>
                  <a:gd name="connsiteY9" fmla="*/ 320206 h 946680"/>
                  <a:gd name="connsiteX10" fmla="*/ 414623 w 616542"/>
                  <a:gd name="connsiteY10" fmla="*/ 308301 h 946680"/>
                  <a:gd name="connsiteX11" fmla="*/ 501066 w 616542"/>
                  <a:gd name="connsiteY11" fmla="*/ 351751 h 946680"/>
                  <a:gd name="connsiteX12" fmla="*/ 565322 w 616542"/>
                  <a:gd name="connsiteY12" fmla="*/ 461729 h 946680"/>
                  <a:gd name="connsiteX13" fmla="*/ 615510 w 616542"/>
                  <a:gd name="connsiteY13" fmla="*/ 729997 h 946680"/>
                  <a:gd name="connsiteX14" fmla="*/ 518182 w 616542"/>
                  <a:gd name="connsiteY14" fmla="*/ 866479 h 946680"/>
                  <a:gd name="connsiteX15" fmla="*/ 250174 w 616542"/>
                  <a:gd name="connsiteY15" fmla="*/ 944714 h 946680"/>
                  <a:gd name="connsiteX16" fmla="*/ 160424 w 616542"/>
                  <a:gd name="connsiteY16" fmla="*/ 787724 h 946680"/>
                  <a:gd name="connsiteX17" fmla="*/ 149144 w 616542"/>
                  <a:gd name="connsiteY17" fmla="*/ 605937 h 946680"/>
                  <a:gd name="connsiteX18" fmla="*/ 415441 w 616542"/>
                  <a:gd name="connsiteY18" fmla="*/ 437855 h 946680"/>
                  <a:gd name="connsiteX19" fmla="*/ 504650 w 616542"/>
                  <a:gd name="connsiteY19" fmla="*/ 805212 h 946680"/>
                  <a:gd name="connsiteX20" fmla="*/ 515317 w 616542"/>
                  <a:gd name="connsiteY20" fmla="*/ 502717 h 946680"/>
                  <a:gd name="connsiteX21" fmla="*/ 433295 w 616542"/>
                  <a:gd name="connsiteY21" fmla="*/ 383316 h 946680"/>
                  <a:gd name="connsiteX22" fmla="*/ 210324 w 616542"/>
                  <a:gd name="connsiteY22" fmla="*/ 393119 h 946680"/>
                  <a:gd name="connsiteX23" fmla="*/ 146880 w 616542"/>
                  <a:gd name="connsiteY23" fmla="*/ 343139 h 946680"/>
                  <a:gd name="connsiteX24" fmla="*/ 287047 w 616542"/>
                  <a:gd name="connsiteY24" fmla="*/ 175866 h 946680"/>
                  <a:gd name="connsiteX25" fmla="*/ 253134 w 616542"/>
                  <a:gd name="connsiteY25" fmla="*/ 79552 h 946680"/>
                  <a:gd name="connsiteX26" fmla="*/ 53976 w 616542"/>
                  <a:gd name="connsiteY26" fmla="*/ 319263 h 946680"/>
                  <a:gd name="connsiteX27" fmla="*/ 0 w 616542"/>
                  <a:gd name="connsiteY27" fmla="*/ 271862 h 946680"/>
                  <a:gd name="connsiteX0" fmla="*/ 386519 w 617617"/>
                  <a:gd name="connsiteY0" fmla="*/ 495477 h 946680"/>
                  <a:gd name="connsiteX1" fmla="*/ 199554 w 617617"/>
                  <a:gd name="connsiteY1" fmla="*/ 630098 h 946680"/>
                  <a:gd name="connsiteX2" fmla="*/ 204750 w 617617"/>
                  <a:gd name="connsiteY2" fmla="*/ 768340 h 946680"/>
                  <a:gd name="connsiteX3" fmla="*/ 274874 w 617617"/>
                  <a:gd name="connsiteY3" fmla="*/ 885344 h 946680"/>
                  <a:gd name="connsiteX4" fmla="*/ 470644 w 617617"/>
                  <a:gd name="connsiteY4" fmla="*/ 840014 h 946680"/>
                  <a:gd name="connsiteX5" fmla="*/ 386519 w 617617"/>
                  <a:gd name="connsiteY5" fmla="*/ 495477 h 946680"/>
                  <a:gd name="connsiteX6" fmla="*/ 0 w 617617"/>
                  <a:gd name="connsiteY6" fmla="*/ 271862 h 946680"/>
                  <a:gd name="connsiteX7" fmla="*/ 257275 w 617617"/>
                  <a:gd name="connsiteY7" fmla="*/ 0 h 946680"/>
                  <a:gd name="connsiteX8" fmla="*/ 357088 w 617617"/>
                  <a:gd name="connsiteY8" fmla="*/ 153566 h 946680"/>
                  <a:gd name="connsiteX9" fmla="*/ 252375 w 617617"/>
                  <a:gd name="connsiteY9" fmla="*/ 320206 h 946680"/>
                  <a:gd name="connsiteX10" fmla="*/ 414623 w 617617"/>
                  <a:gd name="connsiteY10" fmla="*/ 308301 h 946680"/>
                  <a:gd name="connsiteX11" fmla="*/ 501066 w 617617"/>
                  <a:gd name="connsiteY11" fmla="*/ 351751 h 946680"/>
                  <a:gd name="connsiteX12" fmla="*/ 578418 w 617617"/>
                  <a:gd name="connsiteY12" fmla="*/ 455776 h 946680"/>
                  <a:gd name="connsiteX13" fmla="*/ 615510 w 617617"/>
                  <a:gd name="connsiteY13" fmla="*/ 729997 h 946680"/>
                  <a:gd name="connsiteX14" fmla="*/ 518182 w 617617"/>
                  <a:gd name="connsiteY14" fmla="*/ 866479 h 946680"/>
                  <a:gd name="connsiteX15" fmla="*/ 250174 w 617617"/>
                  <a:gd name="connsiteY15" fmla="*/ 944714 h 946680"/>
                  <a:gd name="connsiteX16" fmla="*/ 160424 w 617617"/>
                  <a:gd name="connsiteY16" fmla="*/ 787724 h 946680"/>
                  <a:gd name="connsiteX17" fmla="*/ 149144 w 617617"/>
                  <a:gd name="connsiteY17" fmla="*/ 605937 h 946680"/>
                  <a:gd name="connsiteX18" fmla="*/ 415441 w 617617"/>
                  <a:gd name="connsiteY18" fmla="*/ 437855 h 946680"/>
                  <a:gd name="connsiteX19" fmla="*/ 504650 w 617617"/>
                  <a:gd name="connsiteY19" fmla="*/ 805212 h 946680"/>
                  <a:gd name="connsiteX20" fmla="*/ 515317 w 617617"/>
                  <a:gd name="connsiteY20" fmla="*/ 502717 h 946680"/>
                  <a:gd name="connsiteX21" fmla="*/ 433295 w 617617"/>
                  <a:gd name="connsiteY21" fmla="*/ 383316 h 946680"/>
                  <a:gd name="connsiteX22" fmla="*/ 210324 w 617617"/>
                  <a:gd name="connsiteY22" fmla="*/ 393119 h 946680"/>
                  <a:gd name="connsiteX23" fmla="*/ 146880 w 617617"/>
                  <a:gd name="connsiteY23" fmla="*/ 343139 h 946680"/>
                  <a:gd name="connsiteX24" fmla="*/ 287047 w 617617"/>
                  <a:gd name="connsiteY24" fmla="*/ 175866 h 946680"/>
                  <a:gd name="connsiteX25" fmla="*/ 253134 w 617617"/>
                  <a:gd name="connsiteY25" fmla="*/ 79552 h 946680"/>
                  <a:gd name="connsiteX26" fmla="*/ 53976 w 617617"/>
                  <a:gd name="connsiteY26" fmla="*/ 319263 h 946680"/>
                  <a:gd name="connsiteX27" fmla="*/ 0 w 617617"/>
                  <a:gd name="connsiteY27" fmla="*/ 271862 h 946680"/>
                  <a:gd name="connsiteX0" fmla="*/ 386519 w 617545"/>
                  <a:gd name="connsiteY0" fmla="*/ 495477 h 946680"/>
                  <a:gd name="connsiteX1" fmla="*/ 199554 w 617545"/>
                  <a:gd name="connsiteY1" fmla="*/ 630098 h 946680"/>
                  <a:gd name="connsiteX2" fmla="*/ 204750 w 617545"/>
                  <a:gd name="connsiteY2" fmla="*/ 768340 h 946680"/>
                  <a:gd name="connsiteX3" fmla="*/ 274874 w 617545"/>
                  <a:gd name="connsiteY3" fmla="*/ 885344 h 946680"/>
                  <a:gd name="connsiteX4" fmla="*/ 470644 w 617545"/>
                  <a:gd name="connsiteY4" fmla="*/ 840014 h 946680"/>
                  <a:gd name="connsiteX5" fmla="*/ 386519 w 617545"/>
                  <a:gd name="connsiteY5" fmla="*/ 495477 h 946680"/>
                  <a:gd name="connsiteX6" fmla="*/ 0 w 617545"/>
                  <a:gd name="connsiteY6" fmla="*/ 271862 h 946680"/>
                  <a:gd name="connsiteX7" fmla="*/ 257275 w 617545"/>
                  <a:gd name="connsiteY7" fmla="*/ 0 h 946680"/>
                  <a:gd name="connsiteX8" fmla="*/ 357088 w 617545"/>
                  <a:gd name="connsiteY8" fmla="*/ 153566 h 946680"/>
                  <a:gd name="connsiteX9" fmla="*/ 252375 w 617545"/>
                  <a:gd name="connsiteY9" fmla="*/ 320206 h 946680"/>
                  <a:gd name="connsiteX10" fmla="*/ 414623 w 617545"/>
                  <a:gd name="connsiteY10" fmla="*/ 308301 h 946680"/>
                  <a:gd name="connsiteX11" fmla="*/ 509400 w 617545"/>
                  <a:gd name="connsiteY11" fmla="*/ 355323 h 946680"/>
                  <a:gd name="connsiteX12" fmla="*/ 578418 w 617545"/>
                  <a:gd name="connsiteY12" fmla="*/ 455776 h 946680"/>
                  <a:gd name="connsiteX13" fmla="*/ 615510 w 617545"/>
                  <a:gd name="connsiteY13" fmla="*/ 729997 h 946680"/>
                  <a:gd name="connsiteX14" fmla="*/ 518182 w 617545"/>
                  <a:gd name="connsiteY14" fmla="*/ 866479 h 946680"/>
                  <a:gd name="connsiteX15" fmla="*/ 250174 w 617545"/>
                  <a:gd name="connsiteY15" fmla="*/ 944714 h 946680"/>
                  <a:gd name="connsiteX16" fmla="*/ 160424 w 617545"/>
                  <a:gd name="connsiteY16" fmla="*/ 787724 h 946680"/>
                  <a:gd name="connsiteX17" fmla="*/ 149144 w 617545"/>
                  <a:gd name="connsiteY17" fmla="*/ 605937 h 946680"/>
                  <a:gd name="connsiteX18" fmla="*/ 415441 w 617545"/>
                  <a:gd name="connsiteY18" fmla="*/ 437855 h 946680"/>
                  <a:gd name="connsiteX19" fmla="*/ 504650 w 617545"/>
                  <a:gd name="connsiteY19" fmla="*/ 805212 h 946680"/>
                  <a:gd name="connsiteX20" fmla="*/ 515317 w 617545"/>
                  <a:gd name="connsiteY20" fmla="*/ 502717 h 946680"/>
                  <a:gd name="connsiteX21" fmla="*/ 433295 w 617545"/>
                  <a:gd name="connsiteY21" fmla="*/ 383316 h 946680"/>
                  <a:gd name="connsiteX22" fmla="*/ 210324 w 617545"/>
                  <a:gd name="connsiteY22" fmla="*/ 393119 h 946680"/>
                  <a:gd name="connsiteX23" fmla="*/ 146880 w 617545"/>
                  <a:gd name="connsiteY23" fmla="*/ 343139 h 946680"/>
                  <a:gd name="connsiteX24" fmla="*/ 287047 w 617545"/>
                  <a:gd name="connsiteY24" fmla="*/ 175866 h 946680"/>
                  <a:gd name="connsiteX25" fmla="*/ 253134 w 617545"/>
                  <a:gd name="connsiteY25" fmla="*/ 79552 h 946680"/>
                  <a:gd name="connsiteX26" fmla="*/ 53976 w 617545"/>
                  <a:gd name="connsiteY26" fmla="*/ 319263 h 946680"/>
                  <a:gd name="connsiteX27" fmla="*/ 0 w 617545"/>
                  <a:gd name="connsiteY27" fmla="*/ 271862 h 946680"/>
                  <a:gd name="connsiteX0" fmla="*/ 386519 w 617545"/>
                  <a:gd name="connsiteY0" fmla="*/ 495477 h 946680"/>
                  <a:gd name="connsiteX1" fmla="*/ 199554 w 617545"/>
                  <a:gd name="connsiteY1" fmla="*/ 630098 h 946680"/>
                  <a:gd name="connsiteX2" fmla="*/ 204750 w 617545"/>
                  <a:gd name="connsiteY2" fmla="*/ 768340 h 946680"/>
                  <a:gd name="connsiteX3" fmla="*/ 274874 w 617545"/>
                  <a:gd name="connsiteY3" fmla="*/ 885344 h 946680"/>
                  <a:gd name="connsiteX4" fmla="*/ 470644 w 617545"/>
                  <a:gd name="connsiteY4" fmla="*/ 840014 h 946680"/>
                  <a:gd name="connsiteX5" fmla="*/ 386519 w 617545"/>
                  <a:gd name="connsiteY5" fmla="*/ 495477 h 946680"/>
                  <a:gd name="connsiteX6" fmla="*/ 0 w 617545"/>
                  <a:gd name="connsiteY6" fmla="*/ 271862 h 946680"/>
                  <a:gd name="connsiteX7" fmla="*/ 257275 w 617545"/>
                  <a:gd name="connsiteY7" fmla="*/ 0 h 946680"/>
                  <a:gd name="connsiteX8" fmla="*/ 357088 w 617545"/>
                  <a:gd name="connsiteY8" fmla="*/ 153566 h 946680"/>
                  <a:gd name="connsiteX9" fmla="*/ 252375 w 617545"/>
                  <a:gd name="connsiteY9" fmla="*/ 320206 h 946680"/>
                  <a:gd name="connsiteX10" fmla="*/ 424148 w 617545"/>
                  <a:gd name="connsiteY10" fmla="*/ 324969 h 946680"/>
                  <a:gd name="connsiteX11" fmla="*/ 509400 w 617545"/>
                  <a:gd name="connsiteY11" fmla="*/ 355323 h 946680"/>
                  <a:gd name="connsiteX12" fmla="*/ 578418 w 617545"/>
                  <a:gd name="connsiteY12" fmla="*/ 455776 h 946680"/>
                  <a:gd name="connsiteX13" fmla="*/ 615510 w 617545"/>
                  <a:gd name="connsiteY13" fmla="*/ 729997 h 946680"/>
                  <a:gd name="connsiteX14" fmla="*/ 518182 w 617545"/>
                  <a:gd name="connsiteY14" fmla="*/ 866479 h 946680"/>
                  <a:gd name="connsiteX15" fmla="*/ 250174 w 617545"/>
                  <a:gd name="connsiteY15" fmla="*/ 944714 h 946680"/>
                  <a:gd name="connsiteX16" fmla="*/ 160424 w 617545"/>
                  <a:gd name="connsiteY16" fmla="*/ 787724 h 946680"/>
                  <a:gd name="connsiteX17" fmla="*/ 149144 w 617545"/>
                  <a:gd name="connsiteY17" fmla="*/ 605937 h 946680"/>
                  <a:gd name="connsiteX18" fmla="*/ 415441 w 617545"/>
                  <a:gd name="connsiteY18" fmla="*/ 437855 h 946680"/>
                  <a:gd name="connsiteX19" fmla="*/ 504650 w 617545"/>
                  <a:gd name="connsiteY19" fmla="*/ 805212 h 946680"/>
                  <a:gd name="connsiteX20" fmla="*/ 515317 w 617545"/>
                  <a:gd name="connsiteY20" fmla="*/ 502717 h 946680"/>
                  <a:gd name="connsiteX21" fmla="*/ 433295 w 617545"/>
                  <a:gd name="connsiteY21" fmla="*/ 383316 h 946680"/>
                  <a:gd name="connsiteX22" fmla="*/ 210324 w 617545"/>
                  <a:gd name="connsiteY22" fmla="*/ 393119 h 946680"/>
                  <a:gd name="connsiteX23" fmla="*/ 146880 w 617545"/>
                  <a:gd name="connsiteY23" fmla="*/ 343139 h 946680"/>
                  <a:gd name="connsiteX24" fmla="*/ 287047 w 617545"/>
                  <a:gd name="connsiteY24" fmla="*/ 175866 h 946680"/>
                  <a:gd name="connsiteX25" fmla="*/ 253134 w 617545"/>
                  <a:gd name="connsiteY25" fmla="*/ 79552 h 946680"/>
                  <a:gd name="connsiteX26" fmla="*/ 53976 w 617545"/>
                  <a:gd name="connsiteY26" fmla="*/ 319263 h 946680"/>
                  <a:gd name="connsiteX27" fmla="*/ 0 w 617545"/>
                  <a:gd name="connsiteY27" fmla="*/ 271862 h 946680"/>
                  <a:gd name="connsiteX0" fmla="*/ 386519 w 617422"/>
                  <a:gd name="connsiteY0" fmla="*/ 495477 h 946680"/>
                  <a:gd name="connsiteX1" fmla="*/ 199554 w 617422"/>
                  <a:gd name="connsiteY1" fmla="*/ 630098 h 946680"/>
                  <a:gd name="connsiteX2" fmla="*/ 204750 w 617422"/>
                  <a:gd name="connsiteY2" fmla="*/ 768340 h 946680"/>
                  <a:gd name="connsiteX3" fmla="*/ 274874 w 617422"/>
                  <a:gd name="connsiteY3" fmla="*/ 885344 h 946680"/>
                  <a:gd name="connsiteX4" fmla="*/ 470644 w 617422"/>
                  <a:gd name="connsiteY4" fmla="*/ 840014 h 946680"/>
                  <a:gd name="connsiteX5" fmla="*/ 386519 w 617422"/>
                  <a:gd name="connsiteY5" fmla="*/ 495477 h 946680"/>
                  <a:gd name="connsiteX6" fmla="*/ 0 w 617422"/>
                  <a:gd name="connsiteY6" fmla="*/ 271862 h 946680"/>
                  <a:gd name="connsiteX7" fmla="*/ 257275 w 617422"/>
                  <a:gd name="connsiteY7" fmla="*/ 0 h 946680"/>
                  <a:gd name="connsiteX8" fmla="*/ 357088 w 617422"/>
                  <a:gd name="connsiteY8" fmla="*/ 153566 h 946680"/>
                  <a:gd name="connsiteX9" fmla="*/ 252375 w 617422"/>
                  <a:gd name="connsiteY9" fmla="*/ 320206 h 946680"/>
                  <a:gd name="connsiteX10" fmla="*/ 424148 w 617422"/>
                  <a:gd name="connsiteY10" fmla="*/ 324969 h 946680"/>
                  <a:gd name="connsiteX11" fmla="*/ 524878 w 617422"/>
                  <a:gd name="connsiteY11" fmla="*/ 361276 h 946680"/>
                  <a:gd name="connsiteX12" fmla="*/ 578418 w 617422"/>
                  <a:gd name="connsiteY12" fmla="*/ 455776 h 946680"/>
                  <a:gd name="connsiteX13" fmla="*/ 615510 w 617422"/>
                  <a:gd name="connsiteY13" fmla="*/ 729997 h 946680"/>
                  <a:gd name="connsiteX14" fmla="*/ 518182 w 617422"/>
                  <a:gd name="connsiteY14" fmla="*/ 866479 h 946680"/>
                  <a:gd name="connsiteX15" fmla="*/ 250174 w 617422"/>
                  <a:gd name="connsiteY15" fmla="*/ 944714 h 946680"/>
                  <a:gd name="connsiteX16" fmla="*/ 160424 w 617422"/>
                  <a:gd name="connsiteY16" fmla="*/ 787724 h 946680"/>
                  <a:gd name="connsiteX17" fmla="*/ 149144 w 617422"/>
                  <a:gd name="connsiteY17" fmla="*/ 605937 h 946680"/>
                  <a:gd name="connsiteX18" fmla="*/ 415441 w 617422"/>
                  <a:gd name="connsiteY18" fmla="*/ 437855 h 946680"/>
                  <a:gd name="connsiteX19" fmla="*/ 504650 w 617422"/>
                  <a:gd name="connsiteY19" fmla="*/ 805212 h 946680"/>
                  <a:gd name="connsiteX20" fmla="*/ 515317 w 617422"/>
                  <a:gd name="connsiteY20" fmla="*/ 502717 h 946680"/>
                  <a:gd name="connsiteX21" fmla="*/ 433295 w 617422"/>
                  <a:gd name="connsiteY21" fmla="*/ 383316 h 946680"/>
                  <a:gd name="connsiteX22" fmla="*/ 210324 w 617422"/>
                  <a:gd name="connsiteY22" fmla="*/ 393119 h 946680"/>
                  <a:gd name="connsiteX23" fmla="*/ 146880 w 617422"/>
                  <a:gd name="connsiteY23" fmla="*/ 343139 h 946680"/>
                  <a:gd name="connsiteX24" fmla="*/ 287047 w 617422"/>
                  <a:gd name="connsiteY24" fmla="*/ 175866 h 946680"/>
                  <a:gd name="connsiteX25" fmla="*/ 253134 w 617422"/>
                  <a:gd name="connsiteY25" fmla="*/ 79552 h 946680"/>
                  <a:gd name="connsiteX26" fmla="*/ 53976 w 617422"/>
                  <a:gd name="connsiteY26" fmla="*/ 319263 h 946680"/>
                  <a:gd name="connsiteX27" fmla="*/ 0 w 617422"/>
                  <a:gd name="connsiteY27" fmla="*/ 271862 h 946680"/>
                  <a:gd name="connsiteX0" fmla="*/ 386519 w 617422"/>
                  <a:gd name="connsiteY0" fmla="*/ 495477 h 946680"/>
                  <a:gd name="connsiteX1" fmla="*/ 199554 w 617422"/>
                  <a:gd name="connsiteY1" fmla="*/ 630098 h 946680"/>
                  <a:gd name="connsiteX2" fmla="*/ 204750 w 617422"/>
                  <a:gd name="connsiteY2" fmla="*/ 768340 h 946680"/>
                  <a:gd name="connsiteX3" fmla="*/ 274874 w 617422"/>
                  <a:gd name="connsiteY3" fmla="*/ 885344 h 946680"/>
                  <a:gd name="connsiteX4" fmla="*/ 470644 w 617422"/>
                  <a:gd name="connsiteY4" fmla="*/ 840014 h 946680"/>
                  <a:gd name="connsiteX5" fmla="*/ 386519 w 617422"/>
                  <a:gd name="connsiteY5" fmla="*/ 495477 h 946680"/>
                  <a:gd name="connsiteX6" fmla="*/ 0 w 617422"/>
                  <a:gd name="connsiteY6" fmla="*/ 271862 h 946680"/>
                  <a:gd name="connsiteX7" fmla="*/ 257275 w 617422"/>
                  <a:gd name="connsiteY7" fmla="*/ 0 h 946680"/>
                  <a:gd name="connsiteX8" fmla="*/ 357088 w 617422"/>
                  <a:gd name="connsiteY8" fmla="*/ 153566 h 946680"/>
                  <a:gd name="connsiteX9" fmla="*/ 252375 w 617422"/>
                  <a:gd name="connsiteY9" fmla="*/ 320206 h 946680"/>
                  <a:gd name="connsiteX10" fmla="*/ 424148 w 617422"/>
                  <a:gd name="connsiteY10" fmla="*/ 324969 h 946680"/>
                  <a:gd name="connsiteX11" fmla="*/ 524878 w 617422"/>
                  <a:gd name="connsiteY11" fmla="*/ 361276 h 946680"/>
                  <a:gd name="connsiteX12" fmla="*/ 578418 w 617422"/>
                  <a:gd name="connsiteY12" fmla="*/ 455776 h 946680"/>
                  <a:gd name="connsiteX13" fmla="*/ 615510 w 617422"/>
                  <a:gd name="connsiteY13" fmla="*/ 729997 h 946680"/>
                  <a:gd name="connsiteX14" fmla="*/ 518182 w 617422"/>
                  <a:gd name="connsiteY14" fmla="*/ 866479 h 946680"/>
                  <a:gd name="connsiteX15" fmla="*/ 250174 w 617422"/>
                  <a:gd name="connsiteY15" fmla="*/ 944714 h 946680"/>
                  <a:gd name="connsiteX16" fmla="*/ 160424 w 617422"/>
                  <a:gd name="connsiteY16" fmla="*/ 787724 h 946680"/>
                  <a:gd name="connsiteX17" fmla="*/ 149144 w 617422"/>
                  <a:gd name="connsiteY17" fmla="*/ 605937 h 946680"/>
                  <a:gd name="connsiteX18" fmla="*/ 415441 w 617422"/>
                  <a:gd name="connsiteY18" fmla="*/ 437855 h 946680"/>
                  <a:gd name="connsiteX19" fmla="*/ 504650 w 617422"/>
                  <a:gd name="connsiteY19" fmla="*/ 805212 h 946680"/>
                  <a:gd name="connsiteX20" fmla="*/ 515317 w 617422"/>
                  <a:gd name="connsiteY20" fmla="*/ 502717 h 946680"/>
                  <a:gd name="connsiteX21" fmla="*/ 433295 w 617422"/>
                  <a:gd name="connsiteY21" fmla="*/ 383316 h 946680"/>
                  <a:gd name="connsiteX22" fmla="*/ 210324 w 617422"/>
                  <a:gd name="connsiteY22" fmla="*/ 393119 h 946680"/>
                  <a:gd name="connsiteX23" fmla="*/ 146880 w 617422"/>
                  <a:gd name="connsiteY23" fmla="*/ 343139 h 946680"/>
                  <a:gd name="connsiteX24" fmla="*/ 287047 w 617422"/>
                  <a:gd name="connsiteY24" fmla="*/ 175866 h 946680"/>
                  <a:gd name="connsiteX25" fmla="*/ 253134 w 617422"/>
                  <a:gd name="connsiteY25" fmla="*/ 79552 h 946680"/>
                  <a:gd name="connsiteX26" fmla="*/ 53976 w 617422"/>
                  <a:gd name="connsiteY26" fmla="*/ 319263 h 946680"/>
                  <a:gd name="connsiteX27" fmla="*/ 0 w 617422"/>
                  <a:gd name="connsiteY27" fmla="*/ 271862 h 946680"/>
                  <a:gd name="connsiteX0" fmla="*/ 386519 w 617422"/>
                  <a:gd name="connsiteY0" fmla="*/ 495477 h 946680"/>
                  <a:gd name="connsiteX1" fmla="*/ 199554 w 617422"/>
                  <a:gd name="connsiteY1" fmla="*/ 630098 h 946680"/>
                  <a:gd name="connsiteX2" fmla="*/ 204750 w 617422"/>
                  <a:gd name="connsiteY2" fmla="*/ 768340 h 946680"/>
                  <a:gd name="connsiteX3" fmla="*/ 274874 w 617422"/>
                  <a:gd name="connsiteY3" fmla="*/ 885344 h 946680"/>
                  <a:gd name="connsiteX4" fmla="*/ 470644 w 617422"/>
                  <a:gd name="connsiteY4" fmla="*/ 840014 h 946680"/>
                  <a:gd name="connsiteX5" fmla="*/ 386519 w 617422"/>
                  <a:gd name="connsiteY5" fmla="*/ 495477 h 946680"/>
                  <a:gd name="connsiteX6" fmla="*/ 0 w 617422"/>
                  <a:gd name="connsiteY6" fmla="*/ 271862 h 946680"/>
                  <a:gd name="connsiteX7" fmla="*/ 257275 w 617422"/>
                  <a:gd name="connsiteY7" fmla="*/ 0 h 946680"/>
                  <a:gd name="connsiteX8" fmla="*/ 357088 w 617422"/>
                  <a:gd name="connsiteY8" fmla="*/ 153566 h 946680"/>
                  <a:gd name="connsiteX9" fmla="*/ 252375 w 617422"/>
                  <a:gd name="connsiteY9" fmla="*/ 320206 h 946680"/>
                  <a:gd name="connsiteX10" fmla="*/ 424148 w 617422"/>
                  <a:gd name="connsiteY10" fmla="*/ 324969 h 946680"/>
                  <a:gd name="connsiteX11" fmla="*/ 524878 w 617422"/>
                  <a:gd name="connsiteY11" fmla="*/ 361276 h 946680"/>
                  <a:gd name="connsiteX12" fmla="*/ 578418 w 617422"/>
                  <a:gd name="connsiteY12" fmla="*/ 455776 h 946680"/>
                  <a:gd name="connsiteX13" fmla="*/ 615510 w 617422"/>
                  <a:gd name="connsiteY13" fmla="*/ 729997 h 946680"/>
                  <a:gd name="connsiteX14" fmla="*/ 518182 w 617422"/>
                  <a:gd name="connsiteY14" fmla="*/ 866479 h 946680"/>
                  <a:gd name="connsiteX15" fmla="*/ 250174 w 617422"/>
                  <a:gd name="connsiteY15" fmla="*/ 944714 h 946680"/>
                  <a:gd name="connsiteX16" fmla="*/ 160424 w 617422"/>
                  <a:gd name="connsiteY16" fmla="*/ 787724 h 946680"/>
                  <a:gd name="connsiteX17" fmla="*/ 149144 w 617422"/>
                  <a:gd name="connsiteY17" fmla="*/ 605937 h 946680"/>
                  <a:gd name="connsiteX18" fmla="*/ 415441 w 617422"/>
                  <a:gd name="connsiteY18" fmla="*/ 437855 h 946680"/>
                  <a:gd name="connsiteX19" fmla="*/ 504650 w 617422"/>
                  <a:gd name="connsiteY19" fmla="*/ 805212 h 946680"/>
                  <a:gd name="connsiteX20" fmla="*/ 515317 w 617422"/>
                  <a:gd name="connsiteY20" fmla="*/ 502717 h 946680"/>
                  <a:gd name="connsiteX21" fmla="*/ 433295 w 617422"/>
                  <a:gd name="connsiteY21" fmla="*/ 383316 h 946680"/>
                  <a:gd name="connsiteX22" fmla="*/ 210324 w 617422"/>
                  <a:gd name="connsiteY22" fmla="*/ 393119 h 946680"/>
                  <a:gd name="connsiteX23" fmla="*/ 146880 w 617422"/>
                  <a:gd name="connsiteY23" fmla="*/ 343139 h 946680"/>
                  <a:gd name="connsiteX24" fmla="*/ 287047 w 617422"/>
                  <a:gd name="connsiteY24" fmla="*/ 175866 h 946680"/>
                  <a:gd name="connsiteX25" fmla="*/ 253134 w 617422"/>
                  <a:gd name="connsiteY25" fmla="*/ 79552 h 946680"/>
                  <a:gd name="connsiteX26" fmla="*/ 53976 w 617422"/>
                  <a:gd name="connsiteY26" fmla="*/ 319263 h 946680"/>
                  <a:gd name="connsiteX27" fmla="*/ 0 w 617422"/>
                  <a:gd name="connsiteY27" fmla="*/ 271862 h 946680"/>
                  <a:gd name="connsiteX0" fmla="*/ 386519 w 617422"/>
                  <a:gd name="connsiteY0" fmla="*/ 495477 h 946680"/>
                  <a:gd name="connsiteX1" fmla="*/ 199554 w 617422"/>
                  <a:gd name="connsiteY1" fmla="*/ 630098 h 946680"/>
                  <a:gd name="connsiteX2" fmla="*/ 204750 w 617422"/>
                  <a:gd name="connsiteY2" fmla="*/ 768340 h 946680"/>
                  <a:gd name="connsiteX3" fmla="*/ 274874 w 617422"/>
                  <a:gd name="connsiteY3" fmla="*/ 885344 h 946680"/>
                  <a:gd name="connsiteX4" fmla="*/ 470644 w 617422"/>
                  <a:gd name="connsiteY4" fmla="*/ 840014 h 946680"/>
                  <a:gd name="connsiteX5" fmla="*/ 386519 w 617422"/>
                  <a:gd name="connsiteY5" fmla="*/ 495477 h 946680"/>
                  <a:gd name="connsiteX6" fmla="*/ 0 w 617422"/>
                  <a:gd name="connsiteY6" fmla="*/ 271862 h 946680"/>
                  <a:gd name="connsiteX7" fmla="*/ 257275 w 617422"/>
                  <a:gd name="connsiteY7" fmla="*/ 0 h 946680"/>
                  <a:gd name="connsiteX8" fmla="*/ 357088 w 617422"/>
                  <a:gd name="connsiteY8" fmla="*/ 153566 h 946680"/>
                  <a:gd name="connsiteX9" fmla="*/ 252375 w 617422"/>
                  <a:gd name="connsiteY9" fmla="*/ 320206 h 946680"/>
                  <a:gd name="connsiteX10" fmla="*/ 446770 w 617422"/>
                  <a:gd name="connsiteY10" fmla="*/ 311872 h 946680"/>
                  <a:gd name="connsiteX11" fmla="*/ 524878 w 617422"/>
                  <a:gd name="connsiteY11" fmla="*/ 361276 h 946680"/>
                  <a:gd name="connsiteX12" fmla="*/ 578418 w 617422"/>
                  <a:gd name="connsiteY12" fmla="*/ 455776 h 946680"/>
                  <a:gd name="connsiteX13" fmla="*/ 615510 w 617422"/>
                  <a:gd name="connsiteY13" fmla="*/ 729997 h 946680"/>
                  <a:gd name="connsiteX14" fmla="*/ 518182 w 617422"/>
                  <a:gd name="connsiteY14" fmla="*/ 866479 h 946680"/>
                  <a:gd name="connsiteX15" fmla="*/ 250174 w 617422"/>
                  <a:gd name="connsiteY15" fmla="*/ 944714 h 946680"/>
                  <a:gd name="connsiteX16" fmla="*/ 160424 w 617422"/>
                  <a:gd name="connsiteY16" fmla="*/ 787724 h 946680"/>
                  <a:gd name="connsiteX17" fmla="*/ 149144 w 617422"/>
                  <a:gd name="connsiteY17" fmla="*/ 605937 h 946680"/>
                  <a:gd name="connsiteX18" fmla="*/ 415441 w 617422"/>
                  <a:gd name="connsiteY18" fmla="*/ 437855 h 946680"/>
                  <a:gd name="connsiteX19" fmla="*/ 504650 w 617422"/>
                  <a:gd name="connsiteY19" fmla="*/ 805212 h 946680"/>
                  <a:gd name="connsiteX20" fmla="*/ 515317 w 617422"/>
                  <a:gd name="connsiteY20" fmla="*/ 502717 h 946680"/>
                  <a:gd name="connsiteX21" fmla="*/ 433295 w 617422"/>
                  <a:gd name="connsiteY21" fmla="*/ 383316 h 946680"/>
                  <a:gd name="connsiteX22" fmla="*/ 210324 w 617422"/>
                  <a:gd name="connsiteY22" fmla="*/ 393119 h 946680"/>
                  <a:gd name="connsiteX23" fmla="*/ 146880 w 617422"/>
                  <a:gd name="connsiteY23" fmla="*/ 343139 h 946680"/>
                  <a:gd name="connsiteX24" fmla="*/ 287047 w 617422"/>
                  <a:gd name="connsiteY24" fmla="*/ 175866 h 946680"/>
                  <a:gd name="connsiteX25" fmla="*/ 253134 w 617422"/>
                  <a:gd name="connsiteY25" fmla="*/ 79552 h 946680"/>
                  <a:gd name="connsiteX26" fmla="*/ 53976 w 617422"/>
                  <a:gd name="connsiteY26" fmla="*/ 319263 h 946680"/>
                  <a:gd name="connsiteX27" fmla="*/ 0 w 617422"/>
                  <a:gd name="connsiteY27" fmla="*/ 271862 h 946680"/>
                  <a:gd name="connsiteX0" fmla="*/ 386519 w 617344"/>
                  <a:gd name="connsiteY0" fmla="*/ 495477 h 946680"/>
                  <a:gd name="connsiteX1" fmla="*/ 199554 w 617344"/>
                  <a:gd name="connsiteY1" fmla="*/ 630098 h 946680"/>
                  <a:gd name="connsiteX2" fmla="*/ 204750 w 617344"/>
                  <a:gd name="connsiteY2" fmla="*/ 768340 h 946680"/>
                  <a:gd name="connsiteX3" fmla="*/ 274874 w 617344"/>
                  <a:gd name="connsiteY3" fmla="*/ 885344 h 946680"/>
                  <a:gd name="connsiteX4" fmla="*/ 470644 w 617344"/>
                  <a:gd name="connsiteY4" fmla="*/ 840014 h 946680"/>
                  <a:gd name="connsiteX5" fmla="*/ 386519 w 617344"/>
                  <a:gd name="connsiteY5" fmla="*/ 495477 h 946680"/>
                  <a:gd name="connsiteX6" fmla="*/ 0 w 617344"/>
                  <a:gd name="connsiteY6" fmla="*/ 271862 h 946680"/>
                  <a:gd name="connsiteX7" fmla="*/ 257275 w 617344"/>
                  <a:gd name="connsiteY7" fmla="*/ 0 h 946680"/>
                  <a:gd name="connsiteX8" fmla="*/ 357088 w 617344"/>
                  <a:gd name="connsiteY8" fmla="*/ 153566 h 946680"/>
                  <a:gd name="connsiteX9" fmla="*/ 252375 w 617344"/>
                  <a:gd name="connsiteY9" fmla="*/ 320206 h 946680"/>
                  <a:gd name="connsiteX10" fmla="*/ 446770 w 617344"/>
                  <a:gd name="connsiteY10" fmla="*/ 311872 h 946680"/>
                  <a:gd name="connsiteX11" fmla="*/ 535594 w 617344"/>
                  <a:gd name="connsiteY11" fmla="*/ 351751 h 946680"/>
                  <a:gd name="connsiteX12" fmla="*/ 578418 w 617344"/>
                  <a:gd name="connsiteY12" fmla="*/ 455776 h 946680"/>
                  <a:gd name="connsiteX13" fmla="*/ 615510 w 617344"/>
                  <a:gd name="connsiteY13" fmla="*/ 729997 h 946680"/>
                  <a:gd name="connsiteX14" fmla="*/ 518182 w 617344"/>
                  <a:gd name="connsiteY14" fmla="*/ 866479 h 946680"/>
                  <a:gd name="connsiteX15" fmla="*/ 250174 w 617344"/>
                  <a:gd name="connsiteY15" fmla="*/ 944714 h 946680"/>
                  <a:gd name="connsiteX16" fmla="*/ 160424 w 617344"/>
                  <a:gd name="connsiteY16" fmla="*/ 787724 h 946680"/>
                  <a:gd name="connsiteX17" fmla="*/ 149144 w 617344"/>
                  <a:gd name="connsiteY17" fmla="*/ 605937 h 946680"/>
                  <a:gd name="connsiteX18" fmla="*/ 415441 w 617344"/>
                  <a:gd name="connsiteY18" fmla="*/ 437855 h 946680"/>
                  <a:gd name="connsiteX19" fmla="*/ 504650 w 617344"/>
                  <a:gd name="connsiteY19" fmla="*/ 805212 h 946680"/>
                  <a:gd name="connsiteX20" fmla="*/ 515317 w 617344"/>
                  <a:gd name="connsiteY20" fmla="*/ 502717 h 946680"/>
                  <a:gd name="connsiteX21" fmla="*/ 433295 w 617344"/>
                  <a:gd name="connsiteY21" fmla="*/ 383316 h 946680"/>
                  <a:gd name="connsiteX22" fmla="*/ 210324 w 617344"/>
                  <a:gd name="connsiteY22" fmla="*/ 393119 h 946680"/>
                  <a:gd name="connsiteX23" fmla="*/ 146880 w 617344"/>
                  <a:gd name="connsiteY23" fmla="*/ 343139 h 946680"/>
                  <a:gd name="connsiteX24" fmla="*/ 287047 w 617344"/>
                  <a:gd name="connsiteY24" fmla="*/ 175866 h 946680"/>
                  <a:gd name="connsiteX25" fmla="*/ 253134 w 617344"/>
                  <a:gd name="connsiteY25" fmla="*/ 79552 h 946680"/>
                  <a:gd name="connsiteX26" fmla="*/ 53976 w 617344"/>
                  <a:gd name="connsiteY26" fmla="*/ 319263 h 946680"/>
                  <a:gd name="connsiteX27" fmla="*/ 0 w 617344"/>
                  <a:gd name="connsiteY27" fmla="*/ 271862 h 946680"/>
                  <a:gd name="connsiteX0" fmla="*/ 386519 w 617449"/>
                  <a:gd name="connsiteY0" fmla="*/ 495477 h 946680"/>
                  <a:gd name="connsiteX1" fmla="*/ 199554 w 617449"/>
                  <a:gd name="connsiteY1" fmla="*/ 630098 h 946680"/>
                  <a:gd name="connsiteX2" fmla="*/ 204750 w 617449"/>
                  <a:gd name="connsiteY2" fmla="*/ 768340 h 946680"/>
                  <a:gd name="connsiteX3" fmla="*/ 274874 w 617449"/>
                  <a:gd name="connsiteY3" fmla="*/ 885344 h 946680"/>
                  <a:gd name="connsiteX4" fmla="*/ 470644 w 617449"/>
                  <a:gd name="connsiteY4" fmla="*/ 840014 h 946680"/>
                  <a:gd name="connsiteX5" fmla="*/ 386519 w 617449"/>
                  <a:gd name="connsiteY5" fmla="*/ 495477 h 946680"/>
                  <a:gd name="connsiteX6" fmla="*/ 0 w 617449"/>
                  <a:gd name="connsiteY6" fmla="*/ 271862 h 946680"/>
                  <a:gd name="connsiteX7" fmla="*/ 257275 w 617449"/>
                  <a:gd name="connsiteY7" fmla="*/ 0 h 946680"/>
                  <a:gd name="connsiteX8" fmla="*/ 357088 w 617449"/>
                  <a:gd name="connsiteY8" fmla="*/ 153566 h 946680"/>
                  <a:gd name="connsiteX9" fmla="*/ 252375 w 617449"/>
                  <a:gd name="connsiteY9" fmla="*/ 320206 h 946680"/>
                  <a:gd name="connsiteX10" fmla="*/ 446770 w 617449"/>
                  <a:gd name="connsiteY10" fmla="*/ 311872 h 946680"/>
                  <a:gd name="connsiteX11" fmla="*/ 521307 w 617449"/>
                  <a:gd name="connsiteY11" fmla="*/ 361276 h 946680"/>
                  <a:gd name="connsiteX12" fmla="*/ 578418 w 617449"/>
                  <a:gd name="connsiteY12" fmla="*/ 455776 h 946680"/>
                  <a:gd name="connsiteX13" fmla="*/ 615510 w 617449"/>
                  <a:gd name="connsiteY13" fmla="*/ 729997 h 946680"/>
                  <a:gd name="connsiteX14" fmla="*/ 518182 w 617449"/>
                  <a:gd name="connsiteY14" fmla="*/ 866479 h 946680"/>
                  <a:gd name="connsiteX15" fmla="*/ 250174 w 617449"/>
                  <a:gd name="connsiteY15" fmla="*/ 944714 h 946680"/>
                  <a:gd name="connsiteX16" fmla="*/ 160424 w 617449"/>
                  <a:gd name="connsiteY16" fmla="*/ 787724 h 946680"/>
                  <a:gd name="connsiteX17" fmla="*/ 149144 w 617449"/>
                  <a:gd name="connsiteY17" fmla="*/ 605937 h 946680"/>
                  <a:gd name="connsiteX18" fmla="*/ 415441 w 617449"/>
                  <a:gd name="connsiteY18" fmla="*/ 437855 h 946680"/>
                  <a:gd name="connsiteX19" fmla="*/ 504650 w 617449"/>
                  <a:gd name="connsiteY19" fmla="*/ 805212 h 946680"/>
                  <a:gd name="connsiteX20" fmla="*/ 515317 w 617449"/>
                  <a:gd name="connsiteY20" fmla="*/ 502717 h 946680"/>
                  <a:gd name="connsiteX21" fmla="*/ 433295 w 617449"/>
                  <a:gd name="connsiteY21" fmla="*/ 383316 h 946680"/>
                  <a:gd name="connsiteX22" fmla="*/ 210324 w 617449"/>
                  <a:gd name="connsiteY22" fmla="*/ 393119 h 946680"/>
                  <a:gd name="connsiteX23" fmla="*/ 146880 w 617449"/>
                  <a:gd name="connsiteY23" fmla="*/ 343139 h 946680"/>
                  <a:gd name="connsiteX24" fmla="*/ 287047 w 617449"/>
                  <a:gd name="connsiteY24" fmla="*/ 175866 h 946680"/>
                  <a:gd name="connsiteX25" fmla="*/ 253134 w 617449"/>
                  <a:gd name="connsiteY25" fmla="*/ 79552 h 946680"/>
                  <a:gd name="connsiteX26" fmla="*/ 53976 w 617449"/>
                  <a:gd name="connsiteY26" fmla="*/ 319263 h 946680"/>
                  <a:gd name="connsiteX27" fmla="*/ 0 w 617449"/>
                  <a:gd name="connsiteY27" fmla="*/ 271862 h 946680"/>
                  <a:gd name="connsiteX0" fmla="*/ 386519 w 617449"/>
                  <a:gd name="connsiteY0" fmla="*/ 495477 h 946680"/>
                  <a:gd name="connsiteX1" fmla="*/ 199554 w 617449"/>
                  <a:gd name="connsiteY1" fmla="*/ 630098 h 946680"/>
                  <a:gd name="connsiteX2" fmla="*/ 204750 w 617449"/>
                  <a:gd name="connsiteY2" fmla="*/ 768340 h 946680"/>
                  <a:gd name="connsiteX3" fmla="*/ 274874 w 617449"/>
                  <a:gd name="connsiteY3" fmla="*/ 885344 h 946680"/>
                  <a:gd name="connsiteX4" fmla="*/ 470644 w 617449"/>
                  <a:gd name="connsiteY4" fmla="*/ 840014 h 946680"/>
                  <a:gd name="connsiteX5" fmla="*/ 386519 w 617449"/>
                  <a:gd name="connsiteY5" fmla="*/ 495477 h 946680"/>
                  <a:gd name="connsiteX6" fmla="*/ 0 w 617449"/>
                  <a:gd name="connsiteY6" fmla="*/ 271862 h 946680"/>
                  <a:gd name="connsiteX7" fmla="*/ 257275 w 617449"/>
                  <a:gd name="connsiteY7" fmla="*/ 0 h 946680"/>
                  <a:gd name="connsiteX8" fmla="*/ 357088 w 617449"/>
                  <a:gd name="connsiteY8" fmla="*/ 153566 h 946680"/>
                  <a:gd name="connsiteX9" fmla="*/ 252375 w 617449"/>
                  <a:gd name="connsiteY9" fmla="*/ 320206 h 946680"/>
                  <a:gd name="connsiteX10" fmla="*/ 431292 w 617449"/>
                  <a:gd name="connsiteY10" fmla="*/ 299966 h 946680"/>
                  <a:gd name="connsiteX11" fmla="*/ 521307 w 617449"/>
                  <a:gd name="connsiteY11" fmla="*/ 361276 h 946680"/>
                  <a:gd name="connsiteX12" fmla="*/ 578418 w 617449"/>
                  <a:gd name="connsiteY12" fmla="*/ 455776 h 946680"/>
                  <a:gd name="connsiteX13" fmla="*/ 615510 w 617449"/>
                  <a:gd name="connsiteY13" fmla="*/ 729997 h 946680"/>
                  <a:gd name="connsiteX14" fmla="*/ 518182 w 617449"/>
                  <a:gd name="connsiteY14" fmla="*/ 866479 h 946680"/>
                  <a:gd name="connsiteX15" fmla="*/ 250174 w 617449"/>
                  <a:gd name="connsiteY15" fmla="*/ 944714 h 946680"/>
                  <a:gd name="connsiteX16" fmla="*/ 160424 w 617449"/>
                  <a:gd name="connsiteY16" fmla="*/ 787724 h 946680"/>
                  <a:gd name="connsiteX17" fmla="*/ 149144 w 617449"/>
                  <a:gd name="connsiteY17" fmla="*/ 605937 h 946680"/>
                  <a:gd name="connsiteX18" fmla="*/ 415441 w 617449"/>
                  <a:gd name="connsiteY18" fmla="*/ 437855 h 946680"/>
                  <a:gd name="connsiteX19" fmla="*/ 504650 w 617449"/>
                  <a:gd name="connsiteY19" fmla="*/ 805212 h 946680"/>
                  <a:gd name="connsiteX20" fmla="*/ 515317 w 617449"/>
                  <a:gd name="connsiteY20" fmla="*/ 502717 h 946680"/>
                  <a:gd name="connsiteX21" fmla="*/ 433295 w 617449"/>
                  <a:gd name="connsiteY21" fmla="*/ 383316 h 946680"/>
                  <a:gd name="connsiteX22" fmla="*/ 210324 w 617449"/>
                  <a:gd name="connsiteY22" fmla="*/ 393119 h 946680"/>
                  <a:gd name="connsiteX23" fmla="*/ 146880 w 617449"/>
                  <a:gd name="connsiteY23" fmla="*/ 343139 h 946680"/>
                  <a:gd name="connsiteX24" fmla="*/ 287047 w 617449"/>
                  <a:gd name="connsiteY24" fmla="*/ 175866 h 946680"/>
                  <a:gd name="connsiteX25" fmla="*/ 253134 w 617449"/>
                  <a:gd name="connsiteY25" fmla="*/ 79552 h 946680"/>
                  <a:gd name="connsiteX26" fmla="*/ 53976 w 617449"/>
                  <a:gd name="connsiteY26" fmla="*/ 319263 h 946680"/>
                  <a:gd name="connsiteX27" fmla="*/ 0 w 617449"/>
                  <a:gd name="connsiteY27" fmla="*/ 271862 h 946680"/>
                  <a:gd name="connsiteX0" fmla="*/ 386519 w 617449"/>
                  <a:gd name="connsiteY0" fmla="*/ 495477 h 946680"/>
                  <a:gd name="connsiteX1" fmla="*/ 199554 w 617449"/>
                  <a:gd name="connsiteY1" fmla="*/ 630098 h 946680"/>
                  <a:gd name="connsiteX2" fmla="*/ 204750 w 617449"/>
                  <a:gd name="connsiteY2" fmla="*/ 768340 h 946680"/>
                  <a:gd name="connsiteX3" fmla="*/ 274874 w 617449"/>
                  <a:gd name="connsiteY3" fmla="*/ 885344 h 946680"/>
                  <a:gd name="connsiteX4" fmla="*/ 470644 w 617449"/>
                  <a:gd name="connsiteY4" fmla="*/ 840014 h 946680"/>
                  <a:gd name="connsiteX5" fmla="*/ 386519 w 617449"/>
                  <a:gd name="connsiteY5" fmla="*/ 495477 h 946680"/>
                  <a:gd name="connsiteX6" fmla="*/ 0 w 617449"/>
                  <a:gd name="connsiteY6" fmla="*/ 271862 h 946680"/>
                  <a:gd name="connsiteX7" fmla="*/ 257275 w 617449"/>
                  <a:gd name="connsiteY7" fmla="*/ 0 h 946680"/>
                  <a:gd name="connsiteX8" fmla="*/ 357088 w 617449"/>
                  <a:gd name="connsiteY8" fmla="*/ 153566 h 946680"/>
                  <a:gd name="connsiteX9" fmla="*/ 252375 w 617449"/>
                  <a:gd name="connsiteY9" fmla="*/ 320206 h 946680"/>
                  <a:gd name="connsiteX10" fmla="*/ 431292 w 617449"/>
                  <a:gd name="connsiteY10" fmla="*/ 309491 h 946680"/>
                  <a:gd name="connsiteX11" fmla="*/ 521307 w 617449"/>
                  <a:gd name="connsiteY11" fmla="*/ 361276 h 946680"/>
                  <a:gd name="connsiteX12" fmla="*/ 578418 w 617449"/>
                  <a:gd name="connsiteY12" fmla="*/ 455776 h 946680"/>
                  <a:gd name="connsiteX13" fmla="*/ 615510 w 617449"/>
                  <a:gd name="connsiteY13" fmla="*/ 729997 h 946680"/>
                  <a:gd name="connsiteX14" fmla="*/ 518182 w 617449"/>
                  <a:gd name="connsiteY14" fmla="*/ 866479 h 946680"/>
                  <a:gd name="connsiteX15" fmla="*/ 250174 w 617449"/>
                  <a:gd name="connsiteY15" fmla="*/ 944714 h 946680"/>
                  <a:gd name="connsiteX16" fmla="*/ 160424 w 617449"/>
                  <a:gd name="connsiteY16" fmla="*/ 787724 h 946680"/>
                  <a:gd name="connsiteX17" fmla="*/ 149144 w 617449"/>
                  <a:gd name="connsiteY17" fmla="*/ 605937 h 946680"/>
                  <a:gd name="connsiteX18" fmla="*/ 415441 w 617449"/>
                  <a:gd name="connsiteY18" fmla="*/ 437855 h 946680"/>
                  <a:gd name="connsiteX19" fmla="*/ 504650 w 617449"/>
                  <a:gd name="connsiteY19" fmla="*/ 805212 h 946680"/>
                  <a:gd name="connsiteX20" fmla="*/ 515317 w 617449"/>
                  <a:gd name="connsiteY20" fmla="*/ 502717 h 946680"/>
                  <a:gd name="connsiteX21" fmla="*/ 433295 w 617449"/>
                  <a:gd name="connsiteY21" fmla="*/ 383316 h 946680"/>
                  <a:gd name="connsiteX22" fmla="*/ 210324 w 617449"/>
                  <a:gd name="connsiteY22" fmla="*/ 393119 h 946680"/>
                  <a:gd name="connsiteX23" fmla="*/ 146880 w 617449"/>
                  <a:gd name="connsiteY23" fmla="*/ 343139 h 946680"/>
                  <a:gd name="connsiteX24" fmla="*/ 287047 w 617449"/>
                  <a:gd name="connsiteY24" fmla="*/ 175866 h 946680"/>
                  <a:gd name="connsiteX25" fmla="*/ 253134 w 617449"/>
                  <a:gd name="connsiteY25" fmla="*/ 79552 h 946680"/>
                  <a:gd name="connsiteX26" fmla="*/ 53976 w 617449"/>
                  <a:gd name="connsiteY26" fmla="*/ 319263 h 946680"/>
                  <a:gd name="connsiteX27" fmla="*/ 0 w 617449"/>
                  <a:gd name="connsiteY27" fmla="*/ 271862 h 946680"/>
                  <a:gd name="connsiteX0" fmla="*/ 386519 w 617449"/>
                  <a:gd name="connsiteY0" fmla="*/ 495477 h 946680"/>
                  <a:gd name="connsiteX1" fmla="*/ 199554 w 617449"/>
                  <a:gd name="connsiteY1" fmla="*/ 630098 h 946680"/>
                  <a:gd name="connsiteX2" fmla="*/ 204750 w 617449"/>
                  <a:gd name="connsiteY2" fmla="*/ 768340 h 946680"/>
                  <a:gd name="connsiteX3" fmla="*/ 274874 w 617449"/>
                  <a:gd name="connsiteY3" fmla="*/ 885344 h 946680"/>
                  <a:gd name="connsiteX4" fmla="*/ 470644 w 617449"/>
                  <a:gd name="connsiteY4" fmla="*/ 840014 h 946680"/>
                  <a:gd name="connsiteX5" fmla="*/ 386519 w 617449"/>
                  <a:gd name="connsiteY5" fmla="*/ 495477 h 946680"/>
                  <a:gd name="connsiteX6" fmla="*/ 0 w 617449"/>
                  <a:gd name="connsiteY6" fmla="*/ 271862 h 946680"/>
                  <a:gd name="connsiteX7" fmla="*/ 257275 w 617449"/>
                  <a:gd name="connsiteY7" fmla="*/ 0 h 946680"/>
                  <a:gd name="connsiteX8" fmla="*/ 357088 w 617449"/>
                  <a:gd name="connsiteY8" fmla="*/ 153566 h 946680"/>
                  <a:gd name="connsiteX9" fmla="*/ 252375 w 617449"/>
                  <a:gd name="connsiteY9" fmla="*/ 320206 h 946680"/>
                  <a:gd name="connsiteX10" fmla="*/ 431292 w 617449"/>
                  <a:gd name="connsiteY10" fmla="*/ 309491 h 946680"/>
                  <a:gd name="connsiteX11" fmla="*/ 521307 w 617449"/>
                  <a:gd name="connsiteY11" fmla="*/ 361276 h 946680"/>
                  <a:gd name="connsiteX12" fmla="*/ 578418 w 617449"/>
                  <a:gd name="connsiteY12" fmla="*/ 455776 h 946680"/>
                  <a:gd name="connsiteX13" fmla="*/ 615510 w 617449"/>
                  <a:gd name="connsiteY13" fmla="*/ 729997 h 946680"/>
                  <a:gd name="connsiteX14" fmla="*/ 518182 w 617449"/>
                  <a:gd name="connsiteY14" fmla="*/ 866479 h 946680"/>
                  <a:gd name="connsiteX15" fmla="*/ 250174 w 617449"/>
                  <a:gd name="connsiteY15" fmla="*/ 944714 h 946680"/>
                  <a:gd name="connsiteX16" fmla="*/ 160424 w 617449"/>
                  <a:gd name="connsiteY16" fmla="*/ 787724 h 946680"/>
                  <a:gd name="connsiteX17" fmla="*/ 149144 w 617449"/>
                  <a:gd name="connsiteY17" fmla="*/ 605937 h 946680"/>
                  <a:gd name="connsiteX18" fmla="*/ 415441 w 617449"/>
                  <a:gd name="connsiteY18" fmla="*/ 437855 h 946680"/>
                  <a:gd name="connsiteX19" fmla="*/ 504650 w 617449"/>
                  <a:gd name="connsiteY19" fmla="*/ 805212 h 946680"/>
                  <a:gd name="connsiteX20" fmla="*/ 515317 w 617449"/>
                  <a:gd name="connsiteY20" fmla="*/ 502717 h 946680"/>
                  <a:gd name="connsiteX21" fmla="*/ 433295 w 617449"/>
                  <a:gd name="connsiteY21" fmla="*/ 383316 h 946680"/>
                  <a:gd name="connsiteX22" fmla="*/ 210324 w 617449"/>
                  <a:gd name="connsiteY22" fmla="*/ 393119 h 946680"/>
                  <a:gd name="connsiteX23" fmla="*/ 146880 w 617449"/>
                  <a:gd name="connsiteY23" fmla="*/ 343139 h 946680"/>
                  <a:gd name="connsiteX24" fmla="*/ 287047 w 617449"/>
                  <a:gd name="connsiteY24" fmla="*/ 175866 h 946680"/>
                  <a:gd name="connsiteX25" fmla="*/ 253134 w 617449"/>
                  <a:gd name="connsiteY25" fmla="*/ 79552 h 946680"/>
                  <a:gd name="connsiteX26" fmla="*/ 53976 w 617449"/>
                  <a:gd name="connsiteY26" fmla="*/ 319263 h 946680"/>
                  <a:gd name="connsiteX27" fmla="*/ 0 w 617449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5317 w 618127"/>
                  <a:gd name="connsiteY20" fmla="*/ 502717 h 946680"/>
                  <a:gd name="connsiteX21" fmla="*/ 433295 w 618127"/>
                  <a:gd name="connsiteY21" fmla="*/ 383316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5317 w 618127"/>
                  <a:gd name="connsiteY20" fmla="*/ 502717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6508 w 618127"/>
                  <a:gd name="connsiteY20" fmla="*/ 538435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6508 w 618127"/>
                  <a:gd name="connsiteY20" fmla="*/ 538435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6508 w 618127"/>
                  <a:gd name="connsiteY20" fmla="*/ 538435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6508 w 618127"/>
                  <a:gd name="connsiteY20" fmla="*/ 538435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618127"/>
                  <a:gd name="connsiteY0" fmla="*/ 495477 h 946680"/>
                  <a:gd name="connsiteX1" fmla="*/ 199554 w 618127"/>
                  <a:gd name="connsiteY1" fmla="*/ 630098 h 946680"/>
                  <a:gd name="connsiteX2" fmla="*/ 204750 w 618127"/>
                  <a:gd name="connsiteY2" fmla="*/ 768340 h 946680"/>
                  <a:gd name="connsiteX3" fmla="*/ 274874 w 618127"/>
                  <a:gd name="connsiteY3" fmla="*/ 885344 h 946680"/>
                  <a:gd name="connsiteX4" fmla="*/ 470644 w 618127"/>
                  <a:gd name="connsiteY4" fmla="*/ 840014 h 946680"/>
                  <a:gd name="connsiteX5" fmla="*/ 386519 w 618127"/>
                  <a:gd name="connsiteY5" fmla="*/ 495477 h 946680"/>
                  <a:gd name="connsiteX6" fmla="*/ 0 w 618127"/>
                  <a:gd name="connsiteY6" fmla="*/ 271862 h 946680"/>
                  <a:gd name="connsiteX7" fmla="*/ 257275 w 618127"/>
                  <a:gd name="connsiteY7" fmla="*/ 0 h 946680"/>
                  <a:gd name="connsiteX8" fmla="*/ 357088 w 618127"/>
                  <a:gd name="connsiteY8" fmla="*/ 153566 h 946680"/>
                  <a:gd name="connsiteX9" fmla="*/ 252375 w 618127"/>
                  <a:gd name="connsiteY9" fmla="*/ 320206 h 946680"/>
                  <a:gd name="connsiteX10" fmla="*/ 431292 w 618127"/>
                  <a:gd name="connsiteY10" fmla="*/ 309491 h 946680"/>
                  <a:gd name="connsiteX11" fmla="*/ 521307 w 618127"/>
                  <a:gd name="connsiteY11" fmla="*/ 361276 h 946680"/>
                  <a:gd name="connsiteX12" fmla="*/ 578418 w 618127"/>
                  <a:gd name="connsiteY12" fmla="*/ 455776 h 946680"/>
                  <a:gd name="connsiteX13" fmla="*/ 615510 w 618127"/>
                  <a:gd name="connsiteY13" fmla="*/ 729997 h 946680"/>
                  <a:gd name="connsiteX14" fmla="*/ 518182 w 618127"/>
                  <a:gd name="connsiteY14" fmla="*/ 866479 h 946680"/>
                  <a:gd name="connsiteX15" fmla="*/ 250174 w 618127"/>
                  <a:gd name="connsiteY15" fmla="*/ 944714 h 946680"/>
                  <a:gd name="connsiteX16" fmla="*/ 160424 w 618127"/>
                  <a:gd name="connsiteY16" fmla="*/ 787724 h 946680"/>
                  <a:gd name="connsiteX17" fmla="*/ 149144 w 618127"/>
                  <a:gd name="connsiteY17" fmla="*/ 605937 h 946680"/>
                  <a:gd name="connsiteX18" fmla="*/ 415441 w 618127"/>
                  <a:gd name="connsiteY18" fmla="*/ 437855 h 946680"/>
                  <a:gd name="connsiteX19" fmla="*/ 504650 w 618127"/>
                  <a:gd name="connsiteY19" fmla="*/ 805212 h 946680"/>
                  <a:gd name="connsiteX20" fmla="*/ 516508 w 618127"/>
                  <a:gd name="connsiteY20" fmla="*/ 538435 h 946680"/>
                  <a:gd name="connsiteX21" fmla="*/ 434486 w 618127"/>
                  <a:gd name="connsiteY21" fmla="*/ 404747 h 946680"/>
                  <a:gd name="connsiteX22" fmla="*/ 210324 w 618127"/>
                  <a:gd name="connsiteY22" fmla="*/ 393119 h 946680"/>
                  <a:gd name="connsiteX23" fmla="*/ 146880 w 618127"/>
                  <a:gd name="connsiteY23" fmla="*/ 343139 h 946680"/>
                  <a:gd name="connsiteX24" fmla="*/ 287047 w 618127"/>
                  <a:gd name="connsiteY24" fmla="*/ 175866 h 946680"/>
                  <a:gd name="connsiteX25" fmla="*/ 253134 w 618127"/>
                  <a:gd name="connsiteY25" fmla="*/ 79552 h 946680"/>
                  <a:gd name="connsiteX26" fmla="*/ 53976 w 618127"/>
                  <a:gd name="connsiteY26" fmla="*/ 319263 h 946680"/>
                  <a:gd name="connsiteX27" fmla="*/ 0 w 618127"/>
                  <a:gd name="connsiteY27" fmla="*/ 271862 h 946680"/>
                  <a:gd name="connsiteX0" fmla="*/ 386519 w 595522"/>
                  <a:gd name="connsiteY0" fmla="*/ 495477 h 946663"/>
                  <a:gd name="connsiteX1" fmla="*/ 199554 w 595522"/>
                  <a:gd name="connsiteY1" fmla="*/ 630098 h 946663"/>
                  <a:gd name="connsiteX2" fmla="*/ 204750 w 595522"/>
                  <a:gd name="connsiteY2" fmla="*/ 768340 h 946663"/>
                  <a:gd name="connsiteX3" fmla="*/ 274874 w 595522"/>
                  <a:gd name="connsiteY3" fmla="*/ 885344 h 946663"/>
                  <a:gd name="connsiteX4" fmla="*/ 470644 w 595522"/>
                  <a:gd name="connsiteY4" fmla="*/ 840014 h 946663"/>
                  <a:gd name="connsiteX5" fmla="*/ 386519 w 595522"/>
                  <a:gd name="connsiteY5" fmla="*/ 495477 h 946663"/>
                  <a:gd name="connsiteX6" fmla="*/ 0 w 595522"/>
                  <a:gd name="connsiteY6" fmla="*/ 271862 h 946663"/>
                  <a:gd name="connsiteX7" fmla="*/ 257275 w 595522"/>
                  <a:gd name="connsiteY7" fmla="*/ 0 h 946663"/>
                  <a:gd name="connsiteX8" fmla="*/ 357088 w 595522"/>
                  <a:gd name="connsiteY8" fmla="*/ 153566 h 946663"/>
                  <a:gd name="connsiteX9" fmla="*/ 252375 w 595522"/>
                  <a:gd name="connsiteY9" fmla="*/ 320206 h 946663"/>
                  <a:gd name="connsiteX10" fmla="*/ 431292 w 595522"/>
                  <a:gd name="connsiteY10" fmla="*/ 309491 h 946663"/>
                  <a:gd name="connsiteX11" fmla="*/ 521307 w 595522"/>
                  <a:gd name="connsiteY11" fmla="*/ 361276 h 946663"/>
                  <a:gd name="connsiteX12" fmla="*/ 578418 w 595522"/>
                  <a:gd name="connsiteY12" fmla="*/ 455776 h 946663"/>
                  <a:gd name="connsiteX13" fmla="*/ 591697 w 595522"/>
                  <a:gd name="connsiteY13" fmla="*/ 733569 h 946663"/>
                  <a:gd name="connsiteX14" fmla="*/ 518182 w 595522"/>
                  <a:gd name="connsiteY14" fmla="*/ 866479 h 946663"/>
                  <a:gd name="connsiteX15" fmla="*/ 250174 w 595522"/>
                  <a:gd name="connsiteY15" fmla="*/ 944714 h 946663"/>
                  <a:gd name="connsiteX16" fmla="*/ 160424 w 595522"/>
                  <a:gd name="connsiteY16" fmla="*/ 787724 h 946663"/>
                  <a:gd name="connsiteX17" fmla="*/ 149144 w 595522"/>
                  <a:gd name="connsiteY17" fmla="*/ 605937 h 946663"/>
                  <a:gd name="connsiteX18" fmla="*/ 415441 w 595522"/>
                  <a:gd name="connsiteY18" fmla="*/ 437855 h 946663"/>
                  <a:gd name="connsiteX19" fmla="*/ 504650 w 595522"/>
                  <a:gd name="connsiteY19" fmla="*/ 805212 h 946663"/>
                  <a:gd name="connsiteX20" fmla="*/ 516508 w 595522"/>
                  <a:gd name="connsiteY20" fmla="*/ 538435 h 946663"/>
                  <a:gd name="connsiteX21" fmla="*/ 434486 w 595522"/>
                  <a:gd name="connsiteY21" fmla="*/ 404747 h 946663"/>
                  <a:gd name="connsiteX22" fmla="*/ 210324 w 595522"/>
                  <a:gd name="connsiteY22" fmla="*/ 393119 h 946663"/>
                  <a:gd name="connsiteX23" fmla="*/ 146880 w 595522"/>
                  <a:gd name="connsiteY23" fmla="*/ 343139 h 946663"/>
                  <a:gd name="connsiteX24" fmla="*/ 287047 w 595522"/>
                  <a:gd name="connsiteY24" fmla="*/ 175866 h 946663"/>
                  <a:gd name="connsiteX25" fmla="*/ 253134 w 595522"/>
                  <a:gd name="connsiteY25" fmla="*/ 79552 h 946663"/>
                  <a:gd name="connsiteX26" fmla="*/ 53976 w 595522"/>
                  <a:gd name="connsiteY26" fmla="*/ 319263 h 946663"/>
                  <a:gd name="connsiteX27" fmla="*/ 0 w 595522"/>
                  <a:gd name="connsiteY27" fmla="*/ 271862 h 946663"/>
                  <a:gd name="connsiteX0" fmla="*/ 386519 w 606187"/>
                  <a:gd name="connsiteY0" fmla="*/ 495477 h 946773"/>
                  <a:gd name="connsiteX1" fmla="*/ 199554 w 606187"/>
                  <a:gd name="connsiteY1" fmla="*/ 630098 h 946773"/>
                  <a:gd name="connsiteX2" fmla="*/ 204750 w 606187"/>
                  <a:gd name="connsiteY2" fmla="*/ 768340 h 946773"/>
                  <a:gd name="connsiteX3" fmla="*/ 274874 w 606187"/>
                  <a:gd name="connsiteY3" fmla="*/ 885344 h 946773"/>
                  <a:gd name="connsiteX4" fmla="*/ 470644 w 606187"/>
                  <a:gd name="connsiteY4" fmla="*/ 840014 h 946773"/>
                  <a:gd name="connsiteX5" fmla="*/ 386519 w 606187"/>
                  <a:gd name="connsiteY5" fmla="*/ 495477 h 946773"/>
                  <a:gd name="connsiteX6" fmla="*/ 0 w 606187"/>
                  <a:gd name="connsiteY6" fmla="*/ 271862 h 946773"/>
                  <a:gd name="connsiteX7" fmla="*/ 257275 w 606187"/>
                  <a:gd name="connsiteY7" fmla="*/ 0 h 946773"/>
                  <a:gd name="connsiteX8" fmla="*/ 357088 w 606187"/>
                  <a:gd name="connsiteY8" fmla="*/ 153566 h 946773"/>
                  <a:gd name="connsiteX9" fmla="*/ 252375 w 606187"/>
                  <a:gd name="connsiteY9" fmla="*/ 320206 h 946773"/>
                  <a:gd name="connsiteX10" fmla="*/ 431292 w 606187"/>
                  <a:gd name="connsiteY10" fmla="*/ 309491 h 946773"/>
                  <a:gd name="connsiteX11" fmla="*/ 521307 w 606187"/>
                  <a:gd name="connsiteY11" fmla="*/ 361276 h 946773"/>
                  <a:gd name="connsiteX12" fmla="*/ 578418 w 606187"/>
                  <a:gd name="connsiteY12" fmla="*/ 455776 h 946773"/>
                  <a:gd name="connsiteX13" fmla="*/ 603603 w 606187"/>
                  <a:gd name="connsiteY13" fmla="*/ 710947 h 946773"/>
                  <a:gd name="connsiteX14" fmla="*/ 518182 w 606187"/>
                  <a:gd name="connsiteY14" fmla="*/ 866479 h 946773"/>
                  <a:gd name="connsiteX15" fmla="*/ 250174 w 606187"/>
                  <a:gd name="connsiteY15" fmla="*/ 944714 h 946773"/>
                  <a:gd name="connsiteX16" fmla="*/ 160424 w 606187"/>
                  <a:gd name="connsiteY16" fmla="*/ 787724 h 946773"/>
                  <a:gd name="connsiteX17" fmla="*/ 149144 w 606187"/>
                  <a:gd name="connsiteY17" fmla="*/ 605937 h 946773"/>
                  <a:gd name="connsiteX18" fmla="*/ 415441 w 606187"/>
                  <a:gd name="connsiteY18" fmla="*/ 437855 h 946773"/>
                  <a:gd name="connsiteX19" fmla="*/ 504650 w 606187"/>
                  <a:gd name="connsiteY19" fmla="*/ 805212 h 946773"/>
                  <a:gd name="connsiteX20" fmla="*/ 516508 w 606187"/>
                  <a:gd name="connsiteY20" fmla="*/ 538435 h 946773"/>
                  <a:gd name="connsiteX21" fmla="*/ 434486 w 606187"/>
                  <a:gd name="connsiteY21" fmla="*/ 404747 h 946773"/>
                  <a:gd name="connsiteX22" fmla="*/ 210324 w 606187"/>
                  <a:gd name="connsiteY22" fmla="*/ 393119 h 946773"/>
                  <a:gd name="connsiteX23" fmla="*/ 146880 w 606187"/>
                  <a:gd name="connsiteY23" fmla="*/ 343139 h 946773"/>
                  <a:gd name="connsiteX24" fmla="*/ 287047 w 606187"/>
                  <a:gd name="connsiteY24" fmla="*/ 175866 h 946773"/>
                  <a:gd name="connsiteX25" fmla="*/ 253134 w 606187"/>
                  <a:gd name="connsiteY25" fmla="*/ 79552 h 946773"/>
                  <a:gd name="connsiteX26" fmla="*/ 53976 w 606187"/>
                  <a:gd name="connsiteY26" fmla="*/ 319263 h 946773"/>
                  <a:gd name="connsiteX27" fmla="*/ 0 w 606187"/>
                  <a:gd name="connsiteY27" fmla="*/ 271862 h 946773"/>
                  <a:gd name="connsiteX0" fmla="*/ 386519 w 606331"/>
                  <a:gd name="connsiteY0" fmla="*/ 495477 h 950610"/>
                  <a:gd name="connsiteX1" fmla="*/ 199554 w 606331"/>
                  <a:gd name="connsiteY1" fmla="*/ 630098 h 950610"/>
                  <a:gd name="connsiteX2" fmla="*/ 204750 w 606331"/>
                  <a:gd name="connsiteY2" fmla="*/ 768340 h 950610"/>
                  <a:gd name="connsiteX3" fmla="*/ 274874 w 606331"/>
                  <a:gd name="connsiteY3" fmla="*/ 885344 h 950610"/>
                  <a:gd name="connsiteX4" fmla="*/ 470644 w 606331"/>
                  <a:gd name="connsiteY4" fmla="*/ 840014 h 950610"/>
                  <a:gd name="connsiteX5" fmla="*/ 386519 w 606331"/>
                  <a:gd name="connsiteY5" fmla="*/ 495477 h 950610"/>
                  <a:gd name="connsiteX6" fmla="*/ 0 w 606331"/>
                  <a:gd name="connsiteY6" fmla="*/ 271862 h 950610"/>
                  <a:gd name="connsiteX7" fmla="*/ 257275 w 606331"/>
                  <a:gd name="connsiteY7" fmla="*/ 0 h 950610"/>
                  <a:gd name="connsiteX8" fmla="*/ 357088 w 606331"/>
                  <a:gd name="connsiteY8" fmla="*/ 153566 h 950610"/>
                  <a:gd name="connsiteX9" fmla="*/ 252375 w 606331"/>
                  <a:gd name="connsiteY9" fmla="*/ 320206 h 950610"/>
                  <a:gd name="connsiteX10" fmla="*/ 431292 w 606331"/>
                  <a:gd name="connsiteY10" fmla="*/ 309491 h 950610"/>
                  <a:gd name="connsiteX11" fmla="*/ 521307 w 606331"/>
                  <a:gd name="connsiteY11" fmla="*/ 361276 h 950610"/>
                  <a:gd name="connsiteX12" fmla="*/ 578418 w 606331"/>
                  <a:gd name="connsiteY12" fmla="*/ 455776 h 950610"/>
                  <a:gd name="connsiteX13" fmla="*/ 603603 w 606331"/>
                  <a:gd name="connsiteY13" fmla="*/ 710947 h 950610"/>
                  <a:gd name="connsiteX14" fmla="*/ 515801 w 606331"/>
                  <a:gd name="connsiteY14" fmla="*/ 897435 h 950610"/>
                  <a:gd name="connsiteX15" fmla="*/ 250174 w 606331"/>
                  <a:gd name="connsiteY15" fmla="*/ 944714 h 950610"/>
                  <a:gd name="connsiteX16" fmla="*/ 160424 w 606331"/>
                  <a:gd name="connsiteY16" fmla="*/ 787724 h 950610"/>
                  <a:gd name="connsiteX17" fmla="*/ 149144 w 606331"/>
                  <a:gd name="connsiteY17" fmla="*/ 605937 h 950610"/>
                  <a:gd name="connsiteX18" fmla="*/ 415441 w 606331"/>
                  <a:gd name="connsiteY18" fmla="*/ 437855 h 950610"/>
                  <a:gd name="connsiteX19" fmla="*/ 504650 w 606331"/>
                  <a:gd name="connsiteY19" fmla="*/ 805212 h 950610"/>
                  <a:gd name="connsiteX20" fmla="*/ 516508 w 606331"/>
                  <a:gd name="connsiteY20" fmla="*/ 538435 h 950610"/>
                  <a:gd name="connsiteX21" fmla="*/ 434486 w 606331"/>
                  <a:gd name="connsiteY21" fmla="*/ 404747 h 950610"/>
                  <a:gd name="connsiteX22" fmla="*/ 210324 w 606331"/>
                  <a:gd name="connsiteY22" fmla="*/ 393119 h 950610"/>
                  <a:gd name="connsiteX23" fmla="*/ 146880 w 606331"/>
                  <a:gd name="connsiteY23" fmla="*/ 343139 h 950610"/>
                  <a:gd name="connsiteX24" fmla="*/ 287047 w 606331"/>
                  <a:gd name="connsiteY24" fmla="*/ 175866 h 950610"/>
                  <a:gd name="connsiteX25" fmla="*/ 253134 w 606331"/>
                  <a:gd name="connsiteY25" fmla="*/ 79552 h 950610"/>
                  <a:gd name="connsiteX26" fmla="*/ 53976 w 606331"/>
                  <a:gd name="connsiteY26" fmla="*/ 319263 h 950610"/>
                  <a:gd name="connsiteX27" fmla="*/ 0 w 606331"/>
                  <a:gd name="connsiteY27" fmla="*/ 271862 h 950610"/>
                  <a:gd name="connsiteX0" fmla="*/ 386519 w 606331"/>
                  <a:gd name="connsiteY0" fmla="*/ 495477 h 912089"/>
                  <a:gd name="connsiteX1" fmla="*/ 199554 w 606331"/>
                  <a:gd name="connsiteY1" fmla="*/ 630098 h 912089"/>
                  <a:gd name="connsiteX2" fmla="*/ 204750 w 606331"/>
                  <a:gd name="connsiteY2" fmla="*/ 768340 h 912089"/>
                  <a:gd name="connsiteX3" fmla="*/ 274874 w 606331"/>
                  <a:gd name="connsiteY3" fmla="*/ 885344 h 912089"/>
                  <a:gd name="connsiteX4" fmla="*/ 470644 w 606331"/>
                  <a:gd name="connsiteY4" fmla="*/ 840014 h 912089"/>
                  <a:gd name="connsiteX5" fmla="*/ 386519 w 606331"/>
                  <a:gd name="connsiteY5" fmla="*/ 495477 h 912089"/>
                  <a:gd name="connsiteX6" fmla="*/ 0 w 606331"/>
                  <a:gd name="connsiteY6" fmla="*/ 271862 h 912089"/>
                  <a:gd name="connsiteX7" fmla="*/ 257275 w 606331"/>
                  <a:gd name="connsiteY7" fmla="*/ 0 h 912089"/>
                  <a:gd name="connsiteX8" fmla="*/ 357088 w 606331"/>
                  <a:gd name="connsiteY8" fmla="*/ 153566 h 912089"/>
                  <a:gd name="connsiteX9" fmla="*/ 252375 w 606331"/>
                  <a:gd name="connsiteY9" fmla="*/ 320206 h 912089"/>
                  <a:gd name="connsiteX10" fmla="*/ 431292 w 606331"/>
                  <a:gd name="connsiteY10" fmla="*/ 309491 h 912089"/>
                  <a:gd name="connsiteX11" fmla="*/ 521307 w 606331"/>
                  <a:gd name="connsiteY11" fmla="*/ 361276 h 912089"/>
                  <a:gd name="connsiteX12" fmla="*/ 578418 w 606331"/>
                  <a:gd name="connsiteY12" fmla="*/ 455776 h 912089"/>
                  <a:gd name="connsiteX13" fmla="*/ 603603 w 606331"/>
                  <a:gd name="connsiteY13" fmla="*/ 710947 h 912089"/>
                  <a:gd name="connsiteX14" fmla="*/ 515801 w 606331"/>
                  <a:gd name="connsiteY14" fmla="*/ 897435 h 912089"/>
                  <a:gd name="connsiteX15" fmla="*/ 200167 w 606331"/>
                  <a:gd name="connsiteY15" fmla="*/ 887564 h 912089"/>
                  <a:gd name="connsiteX16" fmla="*/ 160424 w 606331"/>
                  <a:gd name="connsiteY16" fmla="*/ 787724 h 912089"/>
                  <a:gd name="connsiteX17" fmla="*/ 149144 w 606331"/>
                  <a:gd name="connsiteY17" fmla="*/ 605937 h 912089"/>
                  <a:gd name="connsiteX18" fmla="*/ 415441 w 606331"/>
                  <a:gd name="connsiteY18" fmla="*/ 437855 h 912089"/>
                  <a:gd name="connsiteX19" fmla="*/ 504650 w 606331"/>
                  <a:gd name="connsiteY19" fmla="*/ 805212 h 912089"/>
                  <a:gd name="connsiteX20" fmla="*/ 516508 w 606331"/>
                  <a:gd name="connsiteY20" fmla="*/ 538435 h 912089"/>
                  <a:gd name="connsiteX21" fmla="*/ 434486 w 606331"/>
                  <a:gd name="connsiteY21" fmla="*/ 404747 h 912089"/>
                  <a:gd name="connsiteX22" fmla="*/ 210324 w 606331"/>
                  <a:gd name="connsiteY22" fmla="*/ 393119 h 912089"/>
                  <a:gd name="connsiteX23" fmla="*/ 146880 w 606331"/>
                  <a:gd name="connsiteY23" fmla="*/ 343139 h 912089"/>
                  <a:gd name="connsiteX24" fmla="*/ 287047 w 606331"/>
                  <a:gd name="connsiteY24" fmla="*/ 175866 h 912089"/>
                  <a:gd name="connsiteX25" fmla="*/ 253134 w 606331"/>
                  <a:gd name="connsiteY25" fmla="*/ 79552 h 912089"/>
                  <a:gd name="connsiteX26" fmla="*/ 53976 w 606331"/>
                  <a:gd name="connsiteY26" fmla="*/ 319263 h 912089"/>
                  <a:gd name="connsiteX27" fmla="*/ 0 w 606331"/>
                  <a:gd name="connsiteY27" fmla="*/ 271862 h 912089"/>
                  <a:gd name="connsiteX0" fmla="*/ 386519 w 607147"/>
                  <a:gd name="connsiteY0" fmla="*/ 495477 h 908632"/>
                  <a:gd name="connsiteX1" fmla="*/ 199554 w 607147"/>
                  <a:gd name="connsiteY1" fmla="*/ 630098 h 908632"/>
                  <a:gd name="connsiteX2" fmla="*/ 204750 w 607147"/>
                  <a:gd name="connsiteY2" fmla="*/ 768340 h 908632"/>
                  <a:gd name="connsiteX3" fmla="*/ 274874 w 607147"/>
                  <a:gd name="connsiteY3" fmla="*/ 885344 h 908632"/>
                  <a:gd name="connsiteX4" fmla="*/ 470644 w 607147"/>
                  <a:gd name="connsiteY4" fmla="*/ 840014 h 908632"/>
                  <a:gd name="connsiteX5" fmla="*/ 386519 w 607147"/>
                  <a:gd name="connsiteY5" fmla="*/ 495477 h 908632"/>
                  <a:gd name="connsiteX6" fmla="*/ 0 w 607147"/>
                  <a:gd name="connsiteY6" fmla="*/ 271862 h 908632"/>
                  <a:gd name="connsiteX7" fmla="*/ 257275 w 607147"/>
                  <a:gd name="connsiteY7" fmla="*/ 0 h 908632"/>
                  <a:gd name="connsiteX8" fmla="*/ 357088 w 607147"/>
                  <a:gd name="connsiteY8" fmla="*/ 153566 h 908632"/>
                  <a:gd name="connsiteX9" fmla="*/ 252375 w 607147"/>
                  <a:gd name="connsiteY9" fmla="*/ 320206 h 908632"/>
                  <a:gd name="connsiteX10" fmla="*/ 431292 w 607147"/>
                  <a:gd name="connsiteY10" fmla="*/ 309491 h 908632"/>
                  <a:gd name="connsiteX11" fmla="*/ 521307 w 607147"/>
                  <a:gd name="connsiteY11" fmla="*/ 361276 h 908632"/>
                  <a:gd name="connsiteX12" fmla="*/ 578418 w 607147"/>
                  <a:gd name="connsiteY12" fmla="*/ 455776 h 908632"/>
                  <a:gd name="connsiteX13" fmla="*/ 603603 w 607147"/>
                  <a:gd name="connsiteY13" fmla="*/ 710947 h 908632"/>
                  <a:gd name="connsiteX14" fmla="*/ 502704 w 607147"/>
                  <a:gd name="connsiteY14" fmla="*/ 892673 h 908632"/>
                  <a:gd name="connsiteX15" fmla="*/ 200167 w 607147"/>
                  <a:gd name="connsiteY15" fmla="*/ 887564 h 908632"/>
                  <a:gd name="connsiteX16" fmla="*/ 160424 w 607147"/>
                  <a:gd name="connsiteY16" fmla="*/ 787724 h 908632"/>
                  <a:gd name="connsiteX17" fmla="*/ 149144 w 607147"/>
                  <a:gd name="connsiteY17" fmla="*/ 605937 h 908632"/>
                  <a:gd name="connsiteX18" fmla="*/ 415441 w 607147"/>
                  <a:gd name="connsiteY18" fmla="*/ 437855 h 908632"/>
                  <a:gd name="connsiteX19" fmla="*/ 504650 w 607147"/>
                  <a:gd name="connsiteY19" fmla="*/ 805212 h 908632"/>
                  <a:gd name="connsiteX20" fmla="*/ 516508 w 607147"/>
                  <a:gd name="connsiteY20" fmla="*/ 538435 h 908632"/>
                  <a:gd name="connsiteX21" fmla="*/ 434486 w 607147"/>
                  <a:gd name="connsiteY21" fmla="*/ 404747 h 908632"/>
                  <a:gd name="connsiteX22" fmla="*/ 210324 w 607147"/>
                  <a:gd name="connsiteY22" fmla="*/ 393119 h 908632"/>
                  <a:gd name="connsiteX23" fmla="*/ 146880 w 607147"/>
                  <a:gd name="connsiteY23" fmla="*/ 343139 h 908632"/>
                  <a:gd name="connsiteX24" fmla="*/ 287047 w 607147"/>
                  <a:gd name="connsiteY24" fmla="*/ 175866 h 908632"/>
                  <a:gd name="connsiteX25" fmla="*/ 253134 w 607147"/>
                  <a:gd name="connsiteY25" fmla="*/ 79552 h 908632"/>
                  <a:gd name="connsiteX26" fmla="*/ 53976 w 607147"/>
                  <a:gd name="connsiteY26" fmla="*/ 319263 h 908632"/>
                  <a:gd name="connsiteX27" fmla="*/ 0 w 607147"/>
                  <a:gd name="connsiteY27" fmla="*/ 271862 h 908632"/>
                  <a:gd name="connsiteX0" fmla="*/ 386519 w 607147"/>
                  <a:gd name="connsiteY0" fmla="*/ 495477 h 908632"/>
                  <a:gd name="connsiteX1" fmla="*/ 199554 w 607147"/>
                  <a:gd name="connsiteY1" fmla="*/ 630098 h 908632"/>
                  <a:gd name="connsiteX2" fmla="*/ 204750 w 607147"/>
                  <a:gd name="connsiteY2" fmla="*/ 768340 h 908632"/>
                  <a:gd name="connsiteX3" fmla="*/ 286781 w 607147"/>
                  <a:gd name="connsiteY3" fmla="*/ 819860 h 908632"/>
                  <a:gd name="connsiteX4" fmla="*/ 470644 w 607147"/>
                  <a:gd name="connsiteY4" fmla="*/ 840014 h 908632"/>
                  <a:gd name="connsiteX5" fmla="*/ 386519 w 607147"/>
                  <a:gd name="connsiteY5" fmla="*/ 495477 h 908632"/>
                  <a:gd name="connsiteX6" fmla="*/ 0 w 607147"/>
                  <a:gd name="connsiteY6" fmla="*/ 271862 h 908632"/>
                  <a:gd name="connsiteX7" fmla="*/ 257275 w 607147"/>
                  <a:gd name="connsiteY7" fmla="*/ 0 h 908632"/>
                  <a:gd name="connsiteX8" fmla="*/ 357088 w 607147"/>
                  <a:gd name="connsiteY8" fmla="*/ 153566 h 908632"/>
                  <a:gd name="connsiteX9" fmla="*/ 252375 w 607147"/>
                  <a:gd name="connsiteY9" fmla="*/ 320206 h 908632"/>
                  <a:gd name="connsiteX10" fmla="*/ 431292 w 607147"/>
                  <a:gd name="connsiteY10" fmla="*/ 309491 h 908632"/>
                  <a:gd name="connsiteX11" fmla="*/ 521307 w 607147"/>
                  <a:gd name="connsiteY11" fmla="*/ 361276 h 908632"/>
                  <a:gd name="connsiteX12" fmla="*/ 578418 w 607147"/>
                  <a:gd name="connsiteY12" fmla="*/ 455776 h 908632"/>
                  <a:gd name="connsiteX13" fmla="*/ 603603 w 607147"/>
                  <a:gd name="connsiteY13" fmla="*/ 710947 h 908632"/>
                  <a:gd name="connsiteX14" fmla="*/ 502704 w 607147"/>
                  <a:gd name="connsiteY14" fmla="*/ 892673 h 908632"/>
                  <a:gd name="connsiteX15" fmla="*/ 200167 w 607147"/>
                  <a:gd name="connsiteY15" fmla="*/ 887564 h 908632"/>
                  <a:gd name="connsiteX16" fmla="*/ 160424 w 607147"/>
                  <a:gd name="connsiteY16" fmla="*/ 787724 h 908632"/>
                  <a:gd name="connsiteX17" fmla="*/ 149144 w 607147"/>
                  <a:gd name="connsiteY17" fmla="*/ 605937 h 908632"/>
                  <a:gd name="connsiteX18" fmla="*/ 415441 w 607147"/>
                  <a:gd name="connsiteY18" fmla="*/ 437855 h 908632"/>
                  <a:gd name="connsiteX19" fmla="*/ 504650 w 607147"/>
                  <a:gd name="connsiteY19" fmla="*/ 805212 h 908632"/>
                  <a:gd name="connsiteX20" fmla="*/ 516508 w 607147"/>
                  <a:gd name="connsiteY20" fmla="*/ 538435 h 908632"/>
                  <a:gd name="connsiteX21" fmla="*/ 434486 w 607147"/>
                  <a:gd name="connsiteY21" fmla="*/ 404747 h 908632"/>
                  <a:gd name="connsiteX22" fmla="*/ 210324 w 607147"/>
                  <a:gd name="connsiteY22" fmla="*/ 393119 h 908632"/>
                  <a:gd name="connsiteX23" fmla="*/ 146880 w 607147"/>
                  <a:gd name="connsiteY23" fmla="*/ 343139 h 908632"/>
                  <a:gd name="connsiteX24" fmla="*/ 287047 w 607147"/>
                  <a:gd name="connsiteY24" fmla="*/ 175866 h 908632"/>
                  <a:gd name="connsiteX25" fmla="*/ 253134 w 607147"/>
                  <a:gd name="connsiteY25" fmla="*/ 79552 h 908632"/>
                  <a:gd name="connsiteX26" fmla="*/ 53976 w 607147"/>
                  <a:gd name="connsiteY26" fmla="*/ 319263 h 908632"/>
                  <a:gd name="connsiteX27" fmla="*/ 0 w 607147"/>
                  <a:gd name="connsiteY27" fmla="*/ 271862 h 908632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204750 w 607147"/>
                  <a:gd name="connsiteY2" fmla="*/ 768340 h 910278"/>
                  <a:gd name="connsiteX3" fmla="*/ 286781 w 607147"/>
                  <a:gd name="connsiteY3" fmla="*/ 819860 h 910278"/>
                  <a:gd name="connsiteX4" fmla="*/ 470644 w 607147"/>
                  <a:gd name="connsiteY4" fmla="*/ 840014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04650 w 607147"/>
                  <a:gd name="connsiteY19" fmla="*/ 805212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189272 w 607147"/>
                  <a:gd name="connsiteY2" fmla="*/ 743337 h 910278"/>
                  <a:gd name="connsiteX3" fmla="*/ 286781 w 607147"/>
                  <a:gd name="connsiteY3" fmla="*/ 819860 h 910278"/>
                  <a:gd name="connsiteX4" fmla="*/ 470644 w 607147"/>
                  <a:gd name="connsiteY4" fmla="*/ 840014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04650 w 607147"/>
                  <a:gd name="connsiteY19" fmla="*/ 805212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180938 w 607147"/>
                  <a:gd name="connsiteY2" fmla="*/ 761197 h 910278"/>
                  <a:gd name="connsiteX3" fmla="*/ 286781 w 607147"/>
                  <a:gd name="connsiteY3" fmla="*/ 819860 h 910278"/>
                  <a:gd name="connsiteX4" fmla="*/ 470644 w 607147"/>
                  <a:gd name="connsiteY4" fmla="*/ 840014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04650 w 607147"/>
                  <a:gd name="connsiteY19" fmla="*/ 805212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180938 w 607147"/>
                  <a:gd name="connsiteY2" fmla="*/ 761197 h 910278"/>
                  <a:gd name="connsiteX3" fmla="*/ 286781 w 607147"/>
                  <a:gd name="connsiteY3" fmla="*/ 819860 h 910278"/>
                  <a:gd name="connsiteX4" fmla="*/ 470644 w 607147"/>
                  <a:gd name="connsiteY4" fmla="*/ 840014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24890 w 607147"/>
                  <a:gd name="connsiteY19" fmla="*/ 700437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180938 w 607147"/>
                  <a:gd name="connsiteY2" fmla="*/ 761197 h 910278"/>
                  <a:gd name="connsiteX3" fmla="*/ 286781 w 607147"/>
                  <a:gd name="connsiteY3" fmla="*/ 819860 h 910278"/>
                  <a:gd name="connsiteX4" fmla="*/ 500410 w 607147"/>
                  <a:gd name="connsiteY4" fmla="*/ 772148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24890 w 607147"/>
                  <a:gd name="connsiteY19" fmla="*/ 700437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180938 w 607147"/>
                  <a:gd name="connsiteY2" fmla="*/ 761197 h 910278"/>
                  <a:gd name="connsiteX3" fmla="*/ 286781 w 607147"/>
                  <a:gd name="connsiteY3" fmla="*/ 819860 h 910278"/>
                  <a:gd name="connsiteX4" fmla="*/ 482550 w 607147"/>
                  <a:gd name="connsiteY4" fmla="*/ 851920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24890 w 607147"/>
                  <a:gd name="connsiteY19" fmla="*/ 700437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278"/>
                  <a:gd name="connsiteX1" fmla="*/ 199554 w 607147"/>
                  <a:gd name="connsiteY1" fmla="*/ 630098 h 910278"/>
                  <a:gd name="connsiteX2" fmla="*/ 220229 w 607147"/>
                  <a:gd name="connsiteY2" fmla="*/ 761197 h 910278"/>
                  <a:gd name="connsiteX3" fmla="*/ 286781 w 607147"/>
                  <a:gd name="connsiteY3" fmla="*/ 819860 h 910278"/>
                  <a:gd name="connsiteX4" fmla="*/ 482550 w 607147"/>
                  <a:gd name="connsiteY4" fmla="*/ 851920 h 910278"/>
                  <a:gd name="connsiteX5" fmla="*/ 386519 w 607147"/>
                  <a:gd name="connsiteY5" fmla="*/ 495477 h 910278"/>
                  <a:gd name="connsiteX6" fmla="*/ 0 w 607147"/>
                  <a:gd name="connsiteY6" fmla="*/ 271862 h 910278"/>
                  <a:gd name="connsiteX7" fmla="*/ 257275 w 607147"/>
                  <a:gd name="connsiteY7" fmla="*/ 0 h 910278"/>
                  <a:gd name="connsiteX8" fmla="*/ 357088 w 607147"/>
                  <a:gd name="connsiteY8" fmla="*/ 153566 h 910278"/>
                  <a:gd name="connsiteX9" fmla="*/ 252375 w 607147"/>
                  <a:gd name="connsiteY9" fmla="*/ 320206 h 910278"/>
                  <a:gd name="connsiteX10" fmla="*/ 431292 w 607147"/>
                  <a:gd name="connsiteY10" fmla="*/ 309491 h 910278"/>
                  <a:gd name="connsiteX11" fmla="*/ 521307 w 607147"/>
                  <a:gd name="connsiteY11" fmla="*/ 361276 h 910278"/>
                  <a:gd name="connsiteX12" fmla="*/ 578418 w 607147"/>
                  <a:gd name="connsiteY12" fmla="*/ 455776 h 910278"/>
                  <a:gd name="connsiteX13" fmla="*/ 603603 w 607147"/>
                  <a:gd name="connsiteY13" fmla="*/ 710947 h 910278"/>
                  <a:gd name="connsiteX14" fmla="*/ 502704 w 607147"/>
                  <a:gd name="connsiteY14" fmla="*/ 892673 h 910278"/>
                  <a:gd name="connsiteX15" fmla="*/ 200167 w 607147"/>
                  <a:gd name="connsiteY15" fmla="*/ 887564 h 910278"/>
                  <a:gd name="connsiteX16" fmla="*/ 108036 w 607147"/>
                  <a:gd name="connsiteY16" fmla="*/ 754387 h 910278"/>
                  <a:gd name="connsiteX17" fmla="*/ 149144 w 607147"/>
                  <a:gd name="connsiteY17" fmla="*/ 605937 h 910278"/>
                  <a:gd name="connsiteX18" fmla="*/ 415441 w 607147"/>
                  <a:gd name="connsiteY18" fmla="*/ 437855 h 910278"/>
                  <a:gd name="connsiteX19" fmla="*/ 524890 w 607147"/>
                  <a:gd name="connsiteY19" fmla="*/ 700437 h 910278"/>
                  <a:gd name="connsiteX20" fmla="*/ 516508 w 607147"/>
                  <a:gd name="connsiteY20" fmla="*/ 538435 h 910278"/>
                  <a:gd name="connsiteX21" fmla="*/ 434486 w 607147"/>
                  <a:gd name="connsiteY21" fmla="*/ 404747 h 910278"/>
                  <a:gd name="connsiteX22" fmla="*/ 210324 w 607147"/>
                  <a:gd name="connsiteY22" fmla="*/ 393119 h 910278"/>
                  <a:gd name="connsiteX23" fmla="*/ 146880 w 607147"/>
                  <a:gd name="connsiteY23" fmla="*/ 343139 h 910278"/>
                  <a:gd name="connsiteX24" fmla="*/ 287047 w 607147"/>
                  <a:gd name="connsiteY24" fmla="*/ 175866 h 910278"/>
                  <a:gd name="connsiteX25" fmla="*/ 253134 w 607147"/>
                  <a:gd name="connsiteY25" fmla="*/ 79552 h 910278"/>
                  <a:gd name="connsiteX26" fmla="*/ 53976 w 607147"/>
                  <a:gd name="connsiteY26" fmla="*/ 319263 h 910278"/>
                  <a:gd name="connsiteX27" fmla="*/ 0 w 607147"/>
                  <a:gd name="connsiteY27" fmla="*/ 271862 h 910278"/>
                  <a:gd name="connsiteX0" fmla="*/ 386519 w 607147"/>
                  <a:gd name="connsiteY0" fmla="*/ 495477 h 910340"/>
                  <a:gd name="connsiteX1" fmla="*/ 199554 w 607147"/>
                  <a:gd name="connsiteY1" fmla="*/ 630098 h 910340"/>
                  <a:gd name="connsiteX2" fmla="*/ 220229 w 607147"/>
                  <a:gd name="connsiteY2" fmla="*/ 761197 h 910340"/>
                  <a:gd name="connsiteX3" fmla="*/ 286781 w 607147"/>
                  <a:gd name="connsiteY3" fmla="*/ 819860 h 910340"/>
                  <a:gd name="connsiteX4" fmla="*/ 482550 w 607147"/>
                  <a:gd name="connsiteY4" fmla="*/ 851920 h 910340"/>
                  <a:gd name="connsiteX5" fmla="*/ 386519 w 607147"/>
                  <a:gd name="connsiteY5" fmla="*/ 495477 h 910340"/>
                  <a:gd name="connsiteX6" fmla="*/ 0 w 607147"/>
                  <a:gd name="connsiteY6" fmla="*/ 271862 h 910340"/>
                  <a:gd name="connsiteX7" fmla="*/ 257275 w 607147"/>
                  <a:gd name="connsiteY7" fmla="*/ 0 h 910340"/>
                  <a:gd name="connsiteX8" fmla="*/ 357088 w 607147"/>
                  <a:gd name="connsiteY8" fmla="*/ 153566 h 910340"/>
                  <a:gd name="connsiteX9" fmla="*/ 252375 w 607147"/>
                  <a:gd name="connsiteY9" fmla="*/ 320206 h 910340"/>
                  <a:gd name="connsiteX10" fmla="*/ 431292 w 607147"/>
                  <a:gd name="connsiteY10" fmla="*/ 309491 h 910340"/>
                  <a:gd name="connsiteX11" fmla="*/ 521307 w 607147"/>
                  <a:gd name="connsiteY11" fmla="*/ 361276 h 910340"/>
                  <a:gd name="connsiteX12" fmla="*/ 578418 w 607147"/>
                  <a:gd name="connsiteY12" fmla="*/ 455776 h 910340"/>
                  <a:gd name="connsiteX13" fmla="*/ 603603 w 607147"/>
                  <a:gd name="connsiteY13" fmla="*/ 710947 h 910340"/>
                  <a:gd name="connsiteX14" fmla="*/ 502704 w 607147"/>
                  <a:gd name="connsiteY14" fmla="*/ 892673 h 910340"/>
                  <a:gd name="connsiteX15" fmla="*/ 200167 w 607147"/>
                  <a:gd name="connsiteY15" fmla="*/ 887564 h 910340"/>
                  <a:gd name="connsiteX16" fmla="*/ 171139 w 607147"/>
                  <a:gd name="connsiteY16" fmla="*/ 753197 h 910340"/>
                  <a:gd name="connsiteX17" fmla="*/ 149144 w 607147"/>
                  <a:gd name="connsiteY17" fmla="*/ 605937 h 910340"/>
                  <a:gd name="connsiteX18" fmla="*/ 415441 w 607147"/>
                  <a:gd name="connsiteY18" fmla="*/ 437855 h 910340"/>
                  <a:gd name="connsiteX19" fmla="*/ 524890 w 607147"/>
                  <a:gd name="connsiteY19" fmla="*/ 700437 h 910340"/>
                  <a:gd name="connsiteX20" fmla="*/ 516508 w 607147"/>
                  <a:gd name="connsiteY20" fmla="*/ 538435 h 910340"/>
                  <a:gd name="connsiteX21" fmla="*/ 434486 w 607147"/>
                  <a:gd name="connsiteY21" fmla="*/ 404747 h 910340"/>
                  <a:gd name="connsiteX22" fmla="*/ 210324 w 607147"/>
                  <a:gd name="connsiteY22" fmla="*/ 393119 h 910340"/>
                  <a:gd name="connsiteX23" fmla="*/ 146880 w 607147"/>
                  <a:gd name="connsiteY23" fmla="*/ 343139 h 910340"/>
                  <a:gd name="connsiteX24" fmla="*/ 287047 w 607147"/>
                  <a:gd name="connsiteY24" fmla="*/ 175866 h 910340"/>
                  <a:gd name="connsiteX25" fmla="*/ 253134 w 607147"/>
                  <a:gd name="connsiteY25" fmla="*/ 79552 h 910340"/>
                  <a:gd name="connsiteX26" fmla="*/ 53976 w 607147"/>
                  <a:gd name="connsiteY26" fmla="*/ 319263 h 910340"/>
                  <a:gd name="connsiteX27" fmla="*/ 0 w 607147"/>
                  <a:gd name="connsiteY27" fmla="*/ 271862 h 910340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52375 w 607147"/>
                  <a:gd name="connsiteY9" fmla="*/ 320206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210324 w 607147"/>
                  <a:gd name="connsiteY22" fmla="*/ 393119 h 910969"/>
                  <a:gd name="connsiteX23" fmla="*/ 146880 w 607147"/>
                  <a:gd name="connsiteY23" fmla="*/ 343139 h 910969"/>
                  <a:gd name="connsiteX24" fmla="*/ 287047 w 607147"/>
                  <a:gd name="connsiteY24" fmla="*/ 175866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52375 w 607147"/>
                  <a:gd name="connsiteY9" fmla="*/ 320206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93655 w 607147"/>
                  <a:gd name="connsiteY22" fmla="*/ 481225 h 910969"/>
                  <a:gd name="connsiteX23" fmla="*/ 146880 w 607147"/>
                  <a:gd name="connsiteY23" fmla="*/ 343139 h 910969"/>
                  <a:gd name="connsiteX24" fmla="*/ 287047 w 607147"/>
                  <a:gd name="connsiteY24" fmla="*/ 175866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52375 w 607147"/>
                  <a:gd name="connsiteY9" fmla="*/ 320206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93655 w 607147"/>
                  <a:gd name="connsiteY22" fmla="*/ 481225 h 910969"/>
                  <a:gd name="connsiteX23" fmla="*/ 114733 w 607147"/>
                  <a:gd name="connsiteY23" fmla="*/ 443152 h 910969"/>
                  <a:gd name="connsiteX24" fmla="*/ 287047 w 607147"/>
                  <a:gd name="connsiteY24" fmla="*/ 175866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17847 w 607147"/>
                  <a:gd name="connsiteY9" fmla="*/ 401169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93655 w 607147"/>
                  <a:gd name="connsiteY22" fmla="*/ 481225 h 910969"/>
                  <a:gd name="connsiteX23" fmla="*/ 114733 w 607147"/>
                  <a:gd name="connsiteY23" fmla="*/ 443152 h 910969"/>
                  <a:gd name="connsiteX24" fmla="*/ 287047 w 607147"/>
                  <a:gd name="connsiteY24" fmla="*/ 175866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17847 w 607147"/>
                  <a:gd name="connsiteY9" fmla="*/ 401169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93655 w 607147"/>
                  <a:gd name="connsiteY22" fmla="*/ 48122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17847 w 607147"/>
                  <a:gd name="connsiteY9" fmla="*/ 401169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34486 w 607147"/>
                  <a:gd name="connsiteY21" fmla="*/ 404747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08293 w 607147"/>
                  <a:gd name="connsiteY21" fmla="*/ 367838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408293 w 607147"/>
                  <a:gd name="connsiteY21" fmla="*/ 367838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379718 w 607147"/>
                  <a:gd name="connsiteY21" fmla="*/ 389269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379718 w 607147"/>
                  <a:gd name="connsiteY21" fmla="*/ 389269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379718 w 607147"/>
                  <a:gd name="connsiteY21" fmla="*/ 389269 h 910969"/>
                  <a:gd name="connsiteX22" fmla="*/ 176987 w 607147"/>
                  <a:gd name="connsiteY22" fmla="*/ 500275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86519 w 607147"/>
                  <a:gd name="connsiteY0" fmla="*/ 495477 h 910969"/>
                  <a:gd name="connsiteX1" fmla="*/ 199554 w 607147"/>
                  <a:gd name="connsiteY1" fmla="*/ 630098 h 910969"/>
                  <a:gd name="connsiteX2" fmla="*/ 220229 w 607147"/>
                  <a:gd name="connsiteY2" fmla="*/ 761197 h 910969"/>
                  <a:gd name="connsiteX3" fmla="*/ 286781 w 607147"/>
                  <a:gd name="connsiteY3" fmla="*/ 819860 h 910969"/>
                  <a:gd name="connsiteX4" fmla="*/ 482550 w 607147"/>
                  <a:gd name="connsiteY4" fmla="*/ 851920 h 910969"/>
                  <a:gd name="connsiteX5" fmla="*/ 386519 w 607147"/>
                  <a:gd name="connsiteY5" fmla="*/ 495477 h 910969"/>
                  <a:gd name="connsiteX6" fmla="*/ 0 w 607147"/>
                  <a:gd name="connsiteY6" fmla="*/ 271862 h 910969"/>
                  <a:gd name="connsiteX7" fmla="*/ 257275 w 607147"/>
                  <a:gd name="connsiteY7" fmla="*/ 0 h 910969"/>
                  <a:gd name="connsiteX8" fmla="*/ 357088 w 607147"/>
                  <a:gd name="connsiteY8" fmla="*/ 153566 h 910969"/>
                  <a:gd name="connsiteX9" fmla="*/ 204750 w 607147"/>
                  <a:gd name="connsiteY9" fmla="*/ 427363 h 910969"/>
                  <a:gd name="connsiteX10" fmla="*/ 431292 w 607147"/>
                  <a:gd name="connsiteY10" fmla="*/ 309491 h 910969"/>
                  <a:gd name="connsiteX11" fmla="*/ 521307 w 607147"/>
                  <a:gd name="connsiteY11" fmla="*/ 361276 h 910969"/>
                  <a:gd name="connsiteX12" fmla="*/ 578418 w 607147"/>
                  <a:gd name="connsiteY12" fmla="*/ 455776 h 910969"/>
                  <a:gd name="connsiteX13" fmla="*/ 603603 w 607147"/>
                  <a:gd name="connsiteY13" fmla="*/ 710947 h 910969"/>
                  <a:gd name="connsiteX14" fmla="*/ 502704 w 607147"/>
                  <a:gd name="connsiteY14" fmla="*/ 892673 h 910969"/>
                  <a:gd name="connsiteX15" fmla="*/ 200167 w 607147"/>
                  <a:gd name="connsiteY15" fmla="*/ 887564 h 910969"/>
                  <a:gd name="connsiteX16" fmla="*/ 138992 w 607147"/>
                  <a:gd name="connsiteY16" fmla="*/ 741290 h 910969"/>
                  <a:gd name="connsiteX17" fmla="*/ 149144 w 607147"/>
                  <a:gd name="connsiteY17" fmla="*/ 605937 h 910969"/>
                  <a:gd name="connsiteX18" fmla="*/ 415441 w 607147"/>
                  <a:gd name="connsiteY18" fmla="*/ 437855 h 910969"/>
                  <a:gd name="connsiteX19" fmla="*/ 524890 w 607147"/>
                  <a:gd name="connsiteY19" fmla="*/ 700437 h 910969"/>
                  <a:gd name="connsiteX20" fmla="*/ 516508 w 607147"/>
                  <a:gd name="connsiteY20" fmla="*/ 538435 h 910969"/>
                  <a:gd name="connsiteX21" fmla="*/ 379718 w 607147"/>
                  <a:gd name="connsiteY21" fmla="*/ 389269 h 910969"/>
                  <a:gd name="connsiteX22" fmla="*/ 181749 w 607147"/>
                  <a:gd name="connsiteY22" fmla="*/ 516944 h 910969"/>
                  <a:gd name="connsiteX23" fmla="*/ 114733 w 607147"/>
                  <a:gd name="connsiteY23" fmla="*/ 443152 h 910969"/>
                  <a:gd name="connsiteX24" fmla="*/ 284666 w 607147"/>
                  <a:gd name="connsiteY24" fmla="*/ 218728 h 910969"/>
                  <a:gd name="connsiteX25" fmla="*/ 253134 w 607147"/>
                  <a:gd name="connsiteY25" fmla="*/ 79552 h 910969"/>
                  <a:gd name="connsiteX26" fmla="*/ 53976 w 607147"/>
                  <a:gd name="connsiteY26" fmla="*/ 319263 h 910969"/>
                  <a:gd name="connsiteX27" fmla="*/ 0 w 607147"/>
                  <a:gd name="connsiteY27" fmla="*/ 271862 h 910969"/>
                  <a:gd name="connsiteX0" fmla="*/ 338894 w 559522"/>
                  <a:gd name="connsiteY0" fmla="*/ 495477 h 910969"/>
                  <a:gd name="connsiteX1" fmla="*/ 151929 w 559522"/>
                  <a:gd name="connsiteY1" fmla="*/ 630098 h 910969"/>
                  <a:gd name="connsiteX2" fmla="*/ 172604 w 559522"/>
                  <a:gd name="connsiteY2" fmla="*/ 761197 h 910969"/>
                  <a:gd name="connsiteX3" fmla="*/ 239156 w 559522"/>
                  <a:gd name="connsiteY3" fmla="*/ 819860 h 910969"/>
                  <a:gd name="connsiteX4" fmla="*/ 434925 w 559522"/>
                  <a:gd name="connsiteY4" fmla="*/ 851920 h 910969"/>
                  <a:gd name="connsiteX5" fmla="*/ 338894 w 559522"/>
                  <a:gd name="connsiteY5" fmla="*/ 495477 h 910969"/>
                  <a:gd name="connsiteX6" fmla="*/ 0 w 559522"/>
                  <a:gd name="connsiteY6" fmla="*/ 219474 h 910969"/>
                  <a:gd name="connsiteX7" fmla="*/ 209650 w 559522"/>
                  <a:gd name="connsiteY7" fmla="*/ 0 h 910969"/>
                  <a:gd name="connsiteX8" fmla="*/ 309463 w 559522"/>
                  <a:gd name="connsiteY8" fmla="*/ 153566 h 910969"/>
                  <a:gd name="connsiteX9" fmla="*/ 157125 w 559522"/>
                  <a:gd name="connsiteY9" fmla="*/ 427363 h 910969"/>
                  <a:gd name="connsiteX10" fmla="*/ 383667 w 559522"/>
                  <a:gd name="connsiteY10" fmla="*/ 309491 h 910969"/>
                  <a:gd name="connsiteX11" fmla="*/ 473682 w 559522"/>
                  <a:gd name="connsiteY11" fmla="*/ 361276 h 910969"/>
                  <a:gd name="connsiteX12" fmla="*/ 530793 w 559522"/>
                  <a:gd name="connsiteY12" fmla="*/ 455776 h 910969"/>
                  <a:gd name="connsiteX13" fmla="*/ 555978 w 559522"/>
                  <a:gd name="connsiteY13" fmla="*/ 710947 h 910969"/>
                  <a:gd name="connsiteX14" fmla="*/ 455079 w 559522"/>
                  <a:gd name="connsiteY14" fmla="*/ 892673 h 910969"/>
                  <a:gd name="connsiteX15" fmla="*/ 152542 w 559522"/>
                  <a:gd name="connsiteY15" fmla="*/ 887564 h 910969"/>
                  <a:gd name="connsiteX16" fmla="*/ 91367 w 559522"/>
                  <a:gd name="connsiteY16" fmla="*/ 741290 h 910969"/>
                  <a:gd name="connsiteX17" fmla="*/ 101519 w 559522"/>
                  <a:gd name="connsiteY17" fmla="*/ 605937 h 910969"/>
                  <a:gd name="connsiteX18" fmla="*/ 367816 w 559522"/>
                  <a:gd name="connsiteY18" fmla="*/ 437855 h 910969"/>
                  <a:gd name="connsiteX19" fmla="*/ 477265 w 559522"/>
                  <a:gd name="connsiteY19" fmla="*/ 700437 h 910969"/>
                  <a:gd name="connsiteX20" fmla="*/ 468883 w 559522"/>
                  <a:gd name="connsiteY20" fmla="*/ 538435 h 910969"/>
                  <a:gd name="connsiteX21" fmla="*/ 332093 w 559522"/>
                  <a:gd name="connsiteY21" fmla="*/ 389269 h 910969"/>
                  <a:gd name="connsiteX22" fmla="*/ 134124 w 559522"/>
                  <a:gd name="connsiteY22" fmla="*/ 516944 h 910969"/>
                  <a:gd name="connsiteX23" fmla="*/ 67108 w 559522"/>
                  <a:gd name="connsiteY23" fmla="*/ 443152 h 910969"/>
                  <a:gd name="connsiteX24" fmla="*/ 237041 w 559522"/>
                  <a:gd name="connsiteY24" fmla="*/ 218728 h 910969"/>
                  <a:gd name="connsiteX25" fmla="*/ 205509 w 559522"/>
                  <a:gd name="connsiteY25" fmla="*/ 79552 h 910969"/>
                  <a:gd name="connsiteX26" fmla="*/ 6351 w 559522"/>
                  <a:gd name="connsiteY26" fmla="*/ 319263 h 910969"/>
                  <a:gd name="connsiteX27" fmla="*/ 0 w 559522"/>
                  <a:gd name="connsiteY27" fmla="*/ 219474 h 910969"/>
                  <a:gd name="connsiteX0" fmla="*/ 332543 w 553171"/>
                  <a:gd name="connsiteY0" fmla="*/ 495477 h 910969"/>
                  <a:gd name="connsiteX1" fmla="*/ 145578 w 553171"/>
                  <a:gd name="connsiteY1" fmla="*/ 630098 h 910969"/>
                  <a:gd name="connsiteX2" fmla="*/ 166253 w 553171"/>
                  <a:gd name="connsiteY2" fmla="*/ 761197 h 910969"/>
                  <a:gd name="connsiteX3" fmla="*/ 232805 w 553171"/>
                  <a:gd name="connsiteY3" fmla="*/ 819860 h 910969"/>
                  <a:gd name="connsiteX4" fmla="*/ 428574 w 553171"/>
                  <a:gd name="connsiteY4" fmla="*/ 851920 h 910969"/>
                  <a:gd name="connsiteX5" fmla="*/ 332543 w 553171"/>
                  <a:gd name="connsiteY5" fmla="*/ 495477 h 910969"/>
                  <a:gd name="connsiteX6" fmla="*/ 7936 w 553171"/>
                  <a:gd name="connsiteY6" fmla="*/ 178992 h 910969"/>
                  <a:gd name="connsiteX7" fmla="*/ 203299 w 553171"/>
                  <a:gd name="connsiteY7" fmla="*/ 0 h 910969"/>
                  <a:gd name="connsiteX8" fmla="*/ 303112 w 553171"/>
                  <a:gd name="connsiteY8" fmla="*/ 153566 h 910969"/>
                  <a:gd name="connsiteX9" fmla="*/ 150774 w 553171"/>
                  <a:gd name="connsiteY9" fmla="*/ 427363 h 910969"/>
                  <a:gd name="connsiteX10" fmla="*/ 377316 w 553171"/>
                  <a:gd name="connsiteY10" fmla="*/ 309491 h 910969"/>
                  <a:gd name="connsiteX11" fmla="*/ 467331 w 553171"/>
                  <a:gd name="connsiteY11" fmla="*/ 361276 h 910969"/>
                  <a:gd name="connsiteX12" fmla="*/ 524442 w 553171"/>
                  <a:gd name="connsiteY12" fmla="*/ 455776 h 910969"/>
                  <a:gd name="connsiteX13" fmla="*/ 549627 w 553171"/>
                  <a:gd name="connsiteY13" fmla="*/ 710947 h 910969"/>
                  <a:gd name="connsiteX14" fmla="*/ 448728 w 553171"/>
                  <a:gd name="connsiteY14" fmla="*/ 892673 h 910969"/>
                  <a:gd name="connsiteX15" fmla="*/ 146191 w 553171"/>
                  <a:gd name="connsiteY15" fmla="*/ 887564 h 910969"/>
                  <a:gd name="connsiteX16" fmla="*/ 85016 w 553171"/>
                  <a:gd name="connsiteY16" fmla="*/ 741290 h 910969"/>
                  <a:gd name="connsiteX17" fmla="*/ 95168 w 553171"/>
                  <a:gd name="connsiteY17" fmla="*/ 605937 h 910969"/>
                  <a:gd name="connsiteX18" fmla="*/ 361465 w 553171"/>
                  <a:gd name="connsiteY18" fmla="*/ 437855 h 910969"/>
                  <a:gd name="connsiteX19" fmla="*/ 470914 w 553171"/>
                  <a:gd name="connsiteY19" fmla="*/ 700437 h 910969"/>
                  <a:gd name="connsiteX20" fmla="*/ 462532 w 553171"/>
                  <a:gd name="connsiteY20" fmla="*/ 538435 h 910969"/>
                  <a:gd name="connsiteX21" fmla="*/ 325742 w 553171"/>
                  <a:gd name="connsiteY21" fmla="*/ 389269 h 910969"/>
                  <a:gd name="connsiteX22" fmla="*/ 127773 w 553171"/>
                  <a:gd name="connsiteY22" fmla="*/ 516944 h 910969"/>
                  <a:gd name="connsiteX23" fmla="*/ 60757 w 553171"/>
                  <a:gd name="connsiteY23" fmla="*/ 443152 h 910969"/>
                  <a:gd name="connsiteX24" fmla="*/ 230690 w 553171"/>
                  <a:gd name="connsiteY24" fmla="*/ 218728 h 910969"/>
                  <a:gd name="connsiteX25" fmla="*/ 199158 w 553171"/>
                  <a:gd name="connsiteY25" fmla="*/ 79552 h 910969"/>
                  <a:gd name="connsiteX26" fmla="*/ 0 w 553171"/>
                  <a:gd name="connsiteY26" fmla="*/ 319263 h 910969"/>
                  <a:gd name="connsiteX27" fmla="*/ 7936 w 553171"/>
                  <a:gd name="connsiteY27" fmla="*/ 178992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78992 h 910969"/>
                  <a:gd name="connsiteX7" fmla="*/ 207269 w 557141"/>
                  <a:gd name="connsiteY7" fmla="*/ 0 h 910969"/>
                  <a:gd name="connsiteX8" fmla="*/ 307082 w 557141"/>
                  <a:gd name="connsiteY8" fmla="*/ 153566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34660 w 557141"/>
                  <a:gd name="connsiteY24" fmla="*/ 218728 h 910969"/>
                  <a:gd name="connsiteX25" fmla="*/ 203128 w 557141"/>
                  <a:gd name="connsiteY25" fmla="*/ 79552 h 910969"/>
                  <a:gd name="connsiteX26" fmla="*/ 3970 w 557141"/>
                  <a:gd name="connsiteY26" fmla="*/ 319263 h 910969"/>
                  <a:gd name="connsiteX27" fmla="*/ 0 w 557141"/>
                  <a:gd name="connsiteY27" fmla="*/ 178992 h 910969"/>
                  <a:gd name="connsiteX0" fmla="*/ 332543 w 553171"/>
                  <a:gd name="connsiteY0" fmla="*/ 495477 h 910969"/>
                  <a:gd name="connsiteX1" fmla="*/ 145578 w 553171"/>
                  <a:gd name="connsiteY1" fmla="*/ 630098 h 910969"/>
                  <a:gd name="connsiteX2" fmla="*/ 166253 w 553171"/>
                  <a:gd name="connsiteY2" fmla="*/ 761197 h 910969"/>
                  <a:gd name="connsiteX3" fmla="*/ 232805 w 553171"/>
                  <a:gd name="connsiteY3" fmla="*/ 819860 h 910969"/>
                  <a:gd name="connsiteX4" fmla="*/ 428574 w 553171"/>
                  <a:gd name="connsiteY4" fmla="*/ 851920 h 910969"/>
                  <a:gd name="connsiteX5" fmla="*/ 332543 w 553171"/>
                  <a:gd name="connsiteY5" fmla="*/ 495477 h 910969"/>
                  <a:gd name="connsiteX6" fmla="*/ 3174 w 553171"/>
                  <a:gd name="connsiteY6" fmla="*/ 182564 h 910969"/>
                  <a:gd name="connsiteX7" fmla="*/ 203299 w 553171"/>
                  <a:gd name="connsiteY7" fmla="*/ 0 h 910969"/>
                  <a:gd name="connsiteX8" fmla="*/ 303112 w 553171"/>
                  <a:gd name="connsiteY8" fmla="*/ 153566 h 910969"/>
                  <a:gd name="connsiteX9" fmla="*/ 150774 w 553171"/>
                  <a:gd name="connsiteY9" fmla="*/ 427363 h 910969"/>
                  <a:gd name="connsiteX10" fmla="*/ 377316 w 553171"/>
                  <a:gd name="connsiteY10" fmla="*/ 309491 h 910969"/>
                  <a:gd name="connsiteX11" fmla="*/ 467331 w 553171"/>
                  <a:gd name="connsiteY11" fmla="*/ 361276 h 910969"/>
                  <a:gd name="connsiteX12" fmla="*/ 524442 w 553171"/>
                  <a:gd name="connsiteY12" fmla="*/ 455776 h 910969"/>
                  <a:gd name="connsiteX13" fmla="*/ 549627 w 553171"/>
                  <a:gd name="connsiteY13" fmla="*/ 710947 h 910969"/>
                  <a:gd name="connsiteX14" fmla="*/ 448728 w 553171"/>
                  <a:gd name="connsiteY14" fmla="*/ 892673 h 910969"/>
                  <a:gd name="connsiteX15" fmla="*/ 146191 w 553171"/>
                  <a:gd name="connsiteY15" fmla="*/ 887564 h 910969"/>
                  <a:gd name="connsiteX16" fmla="*/ 85016 w 553171"/>
                  <a:gd name="connsiteY16" fmla="*/ 741290 h 910969"/>
                  <a:gd name="connsiteX17" fmla="*/ 95168 w 553171"/>
                  <a:gd name="connsiteY17" fmla="*/ 605937 h 910969"/>
                  <a:gd name="connsiteX18" fmla="*/ 361465 w 553171"/>
                  <a:gd name="connsiteY18" fmla="*/ 437855 h 910969"/>
                  <a:gd name="connsiteX19" fmla="*/ 470914 w 553171"/>
                  <a:gd name="connsiteY19" fmla="*/ 700437 h 910969"/>
                  <a:gd name="connsiteX20" fmla="*/ 462532 w 553171"/>
                  <a:gd name="connsiteY20" fmla="*/ 538435 h 910969"/>
                  <a:gd name="connsiteX21" fmla="*/ 325742 w 553171"/>
                  <a:gd name="connsiteY21" fmla="*/ 389269 h 910969"/>
                  <a:gd name="connsiteX22" fmla="*/ 127773 w 553171"/>
                  <a:gd name="connsiteY22" fmla="*/ 516944 h 910969"/>
                  <a:gd name="connsiteX23" fmla="*/ 60757 w 553171"/>
                  <a:gd name="connsiteY23" fmla="*/ 443152 h 910969"/>
                  <a:gd name="connsiteX24" fmla="*/ 230690 w 553171"/>
                  <a:gd name="connsiteY24" fmla="*/ 218728 h 910969"/>
                  <a:gd name="connsiteX25" fmla="*/ 199158 w 553171"/>
                  <a:gd name="connsiteY25" fmla="*/ 79552 h 910969"/>
                  <a:gd name="connsiteX26" fmla="*/ 0 w 553171"/>
                  <a:gd name="connsiteY26" fmla="*/ 319263 h 910969"/>
                  <a:gd name="connsiteX27" fmla="*/ 3174 w 55317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53566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34660 w 557141"/>
                  <a:gd name="connsiteY24" fmla="*/ 218728 h 910969"/>
                  <a:gd name="connsiteX25" fmla="*/ 203128 w 557141"/>
                  <a:gd name="connsiteY25" fmla="*/ 7955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34660 w 557141"/>
                  <a:gd name="connsiteY24" fmla="*/ 218728 h 910969"/>
                  <a:gd name="connsiteX25" fmla="*/ 203128 w 557141"/>
                  <a:gd name="connsiteY25" fmla="*/ 7955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58472 w 557141"/>
                  <a:gd name="connsiteY24" fmla="*/ 184200 h 910969"/>
                  <a:gd name="connsiteX25" fmla="*/ 203128 w 557141"/>
                  <a:gd name="connsiteY25" fmla="*/ 7955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42994 w 557141"/>
                  <a:gd name="connsiteY24" fmla="*/ 192535 h 910969"/>
                  <a:gd name="connsiteX25" fmla="*/ 203128 w 557141"/>
                  <a:gd name="connsiteY25" fmla="*/ 7955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42994 w 557141"/>
                  <a:gd name="connsiteY24" fmla="*/ 192535 h 910969"/>
                  <a:gd name="connsiteX25" fmla="*/ 229322 w 557141"/>
                  <a:gd name="connsiteY25" fmla="*/ 77170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42994 w 557141"/>
                  <a:gd name="connsiteY24" fmla="*/ 192535 h 910969"/>
                  <a:gd name="connsiteX25" fmla="*/ 201937 w 557141"/>
                  <a:gd name="connsiteY25" fmla="*/ 8193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22753 w 557141"/>
                  <a:gd name="connsiteY24" fmla="*/ 222301 h 910969"/>
                  <a:gd name="connsiteX25" fmla="*/ 201937 w 557141"/>
                  <a:gd name="connsiteY25" fmla="*/ 8193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45375 w 557141"/>
                  <a:gd name="connsiteY24" fmla="*/ 202060 h 910969"/>
                  <a:gd name="connsiteX25" fmla="*/ 201937 w 557141"/>
                  <a:gd name="connsiteY25" fmla="*/ 8193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7141"/>
                  <a:gd name="connsiteY0" fmla="*/ 495477 h 910969"/>
                  <a:gd name="connsiteX1" fmla="*/ 149548 w 557141"/>
                  <a:gd name="connsiteY1" fmla="*/ 630098 h 910969"/>
                  <a:gd name="connsiteX2" fmla="*/ 170223 w 557141"/>
                  <a:gd name="connsiteY2" fmla="*/ 761197 h 910969"/>
                  <a:gd name="connsiteX3" fmla="*/ 236775 w 557141"/>
                  <a:gd name="connsiteY3" fmla="*/ 819860 h 910969"/>
                  <a:gd name="connsiteX4" fmla="*/ 432544 w 557141"/>
                  <a:gd name="connsiteY4" fmla="*/ 851920 h 910969"/>
                  <a:gd name="connsiteX5" fmla="*/ 336513 w 557141"/>
                  <a:gd name="connsiteY5" fmla="*/ 495477 h 910969"/>
                  <a:gd name="connsiteX6" fmla="*/ 0 w 557141"/>
                  <a:gd name="connsiteY6" fmla="*/ 182564 h 910969"/>
                  <a:gd name="connsiteX7" fmla="*/ 207269 w 557141"/>
                  <a:gd name="connsiteY7" fmla="*/ 0 h 910969"/>
                  <a:gd name="connsiteX8" fmla="*/ 307082 w 557141"/>
                  <a:gd name="connsiteY8" fmla="*/ 165472 h 910969"/>
                  <a:gd name="connsiteX9" fmla="*/ 154744 w 557141"/>
                  <a:gd name="connsiteY9" fmla="*/ 427363 h 910969"/>
                  <a:gd name="connsiteX10" fmla="*/ 381286 w 557141"/>
                  <a:gd name="connsiteY10" fmla="*/ 309491 h 910969"/>
                  <a:gd name="connsiteX11" fmla="*/ 471301 w 557141"/>
                  <a:gd name="connsiteY11" fmla="*/ 361276 h 910969"/>
                  <a:gd name="connsiteX12" fmla="*/ 528412 w 557141"/>
                  <a:gd name="connsiteY12" fmla="*/ 455776 h 910969"/>
                  <a:gd name="connsiteX13" fmla="*/ 553597 w 557141"/>
                  <a:gd name="connsiteY13" fmla="*/ 710947 h 910969"/>
                  <a:gd name="connsiteX14" fmla="*/ 452698 w 557141"/>
                  <a:gd name="connsiteY14" fmla="*/ 892673 h 910969"/>
                  <a:gd name="connsiteX15" fmla="*/ 150161 w 557141"/>
                  <a:gd name="connsiteY15" fmla="*/ 887564 h 910969"/>
                  <a:gd name="connsiteX16" fmla="*/ 88986 w 557141"/>
                  <a:gd name="connsiteY16" fmla="*/ 741290 h 910969"/>
                  <a:gd name="connsiteX17" fmla="*/ 99138 w 557141"/>
                  <a:gd name="connsiteY17" fmla="*/ 605937 h 910969"/>
                  <a:gd name="connsiteX18" fmla="*/ 365435 w 557141"/>
                  <a:gd name="connsiteY18" fmla="*/ 437855 h 910969"/>
                  <a:gd name="connsiteX19" fmla="*/ 474884 w 557141"/>
                  <a:gd name="connsiteY19" fmla="*/ 700437 h 910969"/>
                  <a:gd name="connsiteX20" fmla="*/ 466502 w 557141"/>
                  <a:gd name="connsiteY20" fmla="*/ 538435 h 910969"/>
                  <a:gd name="connsiteX21" fmla="*/ 329712 w 557141"/>
                  <a:gd name="connsiteY21" fmla="*/ 389269 h 910969"/>
                  <a:gd name="connsiteX22" fmla="*/ 131743 w 557141"/>
                  <a:gd name="connsiteY22" fmla="*/ 516944 h 910969"/>
                  <a:gd name="connsiteX23" fmla="*/ 64727 w 557141"/>
                  <a:gd name="connsiteY23" fmla="*/ 443152 h 910969"/>
                  <a:gd name="connsiteX24" fmla="*/ 245375 w 557141"/>
                  <a:gd name="connsiteY24" fmla="*/ 202060 h 910969"/>
                  <a:gd name="connsiteX25" fmla="*/ 212652 w 557141"/>
                  <a:gd name="connsiteY25" fmla="*/ 81932 h 910969"/>
                  <a:gd name="connsiteX26" fmla="*/ 3970 w 557141"/>
                  <a:gd name="connsiteY26" fmla="*/ 319263 h 910969"/>
                  <a:gd name="connsiteX27" fmla="*/ 0 w 557141"/>
                  <a:gd name="connsiteY27" fmla="*/ 182564 h 910969"/>
                  <a:gd name="connsiteX0" fmla="*/ 336513 w 556285"/>
                  <a:gd name="connsiteY0" fmla="*/ 495477 h 910969"/>
                  <a:gd name="connsiteX1" fmla="*/ 149548 w 556285"/>
                  <a:gd name="connsiteY1" fmla="*/ 630098 h 910969"/>
                  <a:gd name="connsiteX2" fmla="*/ 170223 w 556285"/>
                  <a:gd name="connsiteY2" fmla="*/ 761197 h 910969"/>
                  <a:gd name="connsiteX3" fmla="*/ 236775 w 556285"/>
                  <a:gd name="connsiteY3" fmla="*/ 819860 h 910969"/>
                  <a:gd name="connsiteX4" fmla="*/ 432544 w 556285"/>
                  <a:gd name="connsiteY4" fmla="*/ 851920 h 910969"/>
                  <a:gd name="connsiteX5" fmla="*/ 336513 w 556285"/>
                  <a:gd name="connsiteY5" fmla="*/ 495477 h 910969"/>
                  <a:gd name="connsiteX6" fmla="*/ 0 w 556285"/>
                  <a:gd name="connsiteY6" fmla="*/ 182564 h 910969"/>
                  <a:gd name="connsiteX7" fmla="*/ 207269 w 556285"/>
                  <a:gd name="connsiteY7" fmla="*/ 0 h 910969"/>
                  <a:gd name="connsiteX8" fmla="*/ 307082 w 556285"/>
                  <a:gd name="connsiteY8" fmla="*/ 165472 h 910969"/>
                  <a:gd name="connsiteX9" fmla="*/ 154744 w 556285"/>
                  <a:gd name="connsiteY9" fmla="*/ 427363 h 910969"/>
                  <a:gd name="connsiteX10" fmla="*/ 381286 w 556285"/>
                  <a:gd name="connsiteY10" fmla="*/ 309491 h 910969"/>
                  <a:gd name="connsiteX11" fmla="*/ 541548 w 556285"/>
                  <a:gd name="connsiteY11" fmla="*/ 355323 h 910969"/>
                  <a:gd name="connsiteX12" fmla="*/ 528412 w 556285"/>
                  <a:gd name="connsiteY12" fmla="*/ 455776 h 910969"/>
                  <a:gd name="connsiteX13" fmla="*/ 553597 w 556285"/>
                  <a:gd name="connsiteY13" fmla="*/ 710947 h 910969"/>
                  <a:gd name="connsiteX14" fmla="*/ 452698 w 556285"/>
                  <a:gd name="connsiteY14" fmla="*/ 892673 h 910969"/>
                  <a:gd name="connsiteX15" fmla="*/ 150161 w 556285"/>
                  <a:gd name="connsiteY15" fmla="*/ 887564 h 910969"/>
                  <a:gd name="connsiteX16" fmla="*/ 88986 w 556285"/>
                  <a:gd name="connsiteY16" fmla="*/ 741290 h 910969"/>
                  <a:gd name="connsiteX17" fmla="*/ 99138 w 556285"/>
                  <a:gd name="connsiteY17" fmla="*/ 605937 h 910969"/>
                  <a:gd name="connsiteX18" fmla="*/ 365435 w 556285"/>
                  <a:gd name="connsiteY18" fmla="*/ 437855 h 910969"/>
                  <a:gd name="connsiteX19" fmla="*/ 474884 w 556285"/>
                  <a:gd name="connsiteY19" fmla="*/ 700437 h 910969"/>
                  <a:gd name="connsiteX20" fmla="*/ 466502 w 556285"/>
                  <a:gd name="connsiteY20" fmla="*/ 538435 h 910969"/>
                  <a:gd name="connsiteX21" fmla="*/ 329712 w 556285"/>
                  <a:gd name="connsiteY21" fmla="*/ 389269 h 910969"/>
                  <a:gd name="connsiteX22" fmla="*/ 131743 w 556285"/>
                  <a:gd name="connsiteY22" fmla="*/ 516944 h 910969"/>
                  <a:gd name="connsiteX23" fmla="*/ 64727 w 556285"/>
                  <a:gd name="connsiteY23" fmla="*/ 443152 h 910969"/>
                  <a:gd name="connsiteX24" fmla="*/ 245375 w 556285"/>
                  <a:gd name="connsiteY24" fmla="*/ 202060 h 910969"/>
                  <a:gd name="connsiteX25" fmla="*/ 212652 w 556285"/>
                  <a:gd name="connsiteY25" fmla="*/ 81932 h 910969"/>
                  <a:gd name="connsiteX26" fmla="*/ 3970 w 556285"/>
                  <a:gd name="connsiteY26" fmla="*/ 319263 h 910969"/>
                  <a:gd name="connsiteX27" fmla="*/ 0 w 556285"/>
                  <a:gd name="connsiteY27" fmla="*/ 182564 h 910969"/>
                  <a:gd name="connsiteX0" fmla="*/ 336513 w 597596"/>
                  <a:gd name="connsiteY0" fmla="*/ 495477 h 910969"/>
                  <a:gd name="connsiteX1" fmla="*/ 149548 w 597596"/>
                  <a:gd name="connsiteY1" fmla="*/ 630098 h 910969"/>
                  <a:gd name="connsiteX2" fmla="*/ 170223 w 597596"/>
                  <a:gd name="connsiteY2" fmla="*/ 761197 h 910969"/>
                  <a:gd name="connsiteX3" fmla="*/ 236775 w 597596"/>
                  <a:gd name="connsiteY3" fmla="*/ 819860 h 910969"/>
                  <a:gd name="connsiteX4" fmla="*/ 432544 w 597596"/>
                  <a:gd name="connsiteY4" fmla="*/ 851920 h 910969"/>
                  <a:gd name="connsiteX5" fmla="*/ 336513 w 597596"/>
                  <a:gd name="connsiteY5" fmla="*/ 495477 h 910969"/>
                  <a:gd name="connsiteX6" fmla="*/ 0 w 597596"/>
                  <a:gd name="connsiteY6" fmla="*/ 182564 h 910969"/>
                  <a:gd name="connsiteX7" fmla="*/ 207269 w 597596"/>
                  <a:gd name="connsiteY7" fmla="*/ 0 h 910969"/>
                  <a:gd name="connsiteX8" fmla="*/ 307082 w 597596"/>
                  <a:gd name="connsiteY8" fmla="*/ 165472 h 910969"/>
                  <a:gd name="connsiteX9" fmla="*/ 154744 w 597596"/>
                  <a:gd name="connsiteY9" fmla="*/ 427363 h 910969"/>
                  <a:gd name="connsiteX10" fmla="*/ 381286 w 597596"/>
                  <a:gd name="connsiteY10" fmla="*/ 309491 h 910969"/>
                  <a:gd name="connsiteX11" fmla="*/ 541548 w 597596"/>
                  <a:gd name="connsiteY11" fmla="*/ 355323 h 910969"/>
                  <a:gd name="connsiteX12" fmla="*/ 597468 w 597596"/>
                  <a:gd name="connsiteY12" fmla="*/ 505782 h 910969"/>
                  <a:gd name="connsiteX13" fmla="*/ 553597 w 597596"/>
                  <a:gd name="connsiteY13" fmla="*/ 710947 h 910969"/>
                  <a:gd name="connsiteX14" fmla="*/ 452698 w 597596"/>
                  <a:gd name="connsiteY14" fmla="*/ 892673 h 910969"/>
                  <a:gd name="connsiteX15" fmla="*/ 150161 w 597596"/>
                  <a:gd name="connsiteY15" fmla="*/ 887564 h 910969"/>
                  <a:gd name="connsiteX16" fmla="*/ 88986 w 597596"/>
                  <a:gd name="connsiteY16" fmla="*/ 741290 h 910969"/>
                  <a:gd name="connsiteX17" fmla="*/ 99138 w 597596"/>
                  <a:gd name="connsiteY17" fmla="*/ 605937 h 910969"/>
                  <a:gd name="connsiteX18" fmla="*/ 365435 w 597596"/>
                  <a:gd name="connsiteY18" fmla="*/ 437855 h 910969"/>
                  <a:gd name="connsiteX19" fmla="*/ 474884 w 597596"/>
                  <a:gd name="connsiteY19" fmla="*/ 700437 h 910969"/>
                  <a:gd name="connsiteX20" fmla="*/ 466502 w 597596"/>
                  <a:gd name="connsiteY20" fmla="*/ 538435 h 910969"/>
                  <a:gd name="connsiteX21" fmla="*/ 329712 w 597596"/>
                  <a:gd name="connsiteY21" fmla="*/ 389269 h 910969"/>
                  <a:gd name="connsiteX22" fmla="*/ 131743 w 597596"/>
                  <a:gd name="connsiteY22" fmla="*/ 516944 h 910969"/>
                  <a:gd name="connsiteX23" fmla="*/ 64727 w 597596"/>
                  <a:gd name="connsiteY23" fmla="*/ 443152 h 910969"/>
                  <a:gd name="connsiteX24" fmla="*/ 245375 w 597596"/>
                  <a:gd name="connsiteY24" fmla="*/ 202060 h 910969"/>
                  <a:gd name="connsiteX25" fmla="*/ 212652 w 597596"/>
                  <a:gd name="connsiteY25" fmla="*/ 81932 h 910969"/>
                  <a:gd name="connsiteX26" fmla="*/ 3970 w 597596"/>
                  <a:gd name="connsiteY26" fmla="*/ 319263 h 910969"/>
                  <a:gd name="connsiteX27" fmla="*/ 0 w 597596"/>
                  <a:gd name="connsiteY27" fmla="*/ 182564 h 910969"/>
                  <a:gd name="connsiteX0" fmla="*/ 336513 w 604147"/>
                  <a:gd name="connsiteY0" fmla="*/ 495477 h 908764"/>
                  <a:gd name="connsiteX1" fmla="*/ 149548 w 604147"/>
                  <a:gd name="connsiteY1" fmla="*/ 630098 h 908764"/>
                  <a:gd name="connsiteX2" fmla="*/ 170223 w 604147"/>
                  <a:gd name="connsiteY2" fmla="*/ 761197 h 908764"/>
                  <a:gd name="connsiteX3" fmla="*/ 236775 w 604147"/>
                  <a:gd name="connsiteY3" fmla="*/ 819860 h 908764"/>
                  <a:gd name="connsiteX4" fmla="*/ 432544 w 604147"/>
                  <a:gd name="connsiteY4" fmla="*/ 851920 h 908764"/>
                  <a:gd name="connsiteX5" fmla="*/ 336513 w 604147"/>
                  <a:gd name="connsiteY5" fmla="*/ 495477 h 908764"/>
                  <a:gd name="connsiteX6" fmla="*/ 0 w 604147"/>
                  <a:gd name="connsiteY6" fmla="*/ 182564 h 908764"/>
                  <a:gd name="connsiteX7" fmla="*/ 207269 w 604147"/>
                  <a:gd name="connsiteY7" fmla="*/ 0 h 908764"/>
                  <a:gd name="connsiteX8" fmla="*/ 307082 w 604147"/>
                  <a:gd name="connsiteY8" fmla="*/ 165472 h 908764"/>
                  <a:gd name="connsiteX9" fmla="*/ 154744 w 604147"/>
                  <a:gd name="connsiteY9" fmla="*/ 427363 h 908764"/>
                  <a:gd name="connsiteX10" fmla="*/ 381286 w 604147"/>
                  <a:gd name="connsiteY10" fmla="*/ 309491 h 908764"/>
                  <a:gd name="connsiteX11" fmla="*/ 541548 w 604147"/>
                  <a:gd name="connsiteY11" fmla="*/ 355323 h 908764"/>
                  <a:gd name="connsiteX12" fmla="*/ 597468 w 604147"/>
                  <a:gd name="connsiteY12" fmla="*/ 505782 h 908764"/>
                  <a:gd name="connsiteX13" fmla="*/ 586935 w 604147"/>
                  <a:gd name="connsiteY13" fmla="*/ 743094 h 908764"/>
                  <a:gd name="connsiteX14" fmla="*/ 452698 w 604147"/>
                  <a:gd name="connsiteY14" fmla="*/ 892673 h 908764"/>
                  <a:gd name="connsiteX15" fmla="*/ 150161 w 604147"/>
                  <a:gd name="connsiteY15" fmla="*/ 887564 h 908764"/>
                  <a:gd name="connsiteX16" fmla="*/ 88986 w 604147"/>
                  <a:gd name="connsiteY16" fmla="*/ 741290 h 908764"/>
                  <a:gd name="connsiteX17" fmla="*/ 99138 w 604147"/>
                  <a:gd name="connsiteY17" fmla="*/ 605937 h 908764"/>
                  <a:gd name="connsiteX18" fmla="*/ 365435 w 604147"/>
                  <a:gd name="connsiteY18" fmla="*/ 437855 h 908764"/>
                  <a:gd name="connsiteX19" fmla="*/ 474884 w 604147"/>
                  <a:gd name="connsiteY19" fmla="*/ 700437 h 908764"/>
                  <a:gd name="connsiteX20" fmla="*/ 466502 w 604147"/>
                  <a:gd name="connsiteY20" fmla="*/ 538435 h 908764"/>
                  <a:gd name="connsiteX21" fmla="*/ 329712 w 604147"/>
                  <a:gd name="connsiteY21" fmla="*/ 389269 h 908764"/>
                  <a:gd name="connsiteX22" fmla="*/ 131743 w 604147"/>
                  <a:gd name="connsiteY22" fmla="*/ 516944 h 908764"/>
                  <a:gd name="connsiteX23" fmla="*/ 64727 w 604147"/>
                  <a:gd name="connsiteY23" fmla="*/ 443152 h 908764"/>
                  <a:gd name="connsiteX24" fmla="*/ 245375 w 604147"/>
                  <a:gd name="connsiteY24" fmla="*/ 202060 h 908764"/>
                  <a:gd name="connsiteX25" fmla="*/ 212652 w 604147"/>
                  <a:gd name="connsiteY25" fmla="*/ 81932 h 908764"/>
                  <a:gd name="connsiteX26" fmla="*/ 3970 w 604147"/>
                  <a:gd name="connsiteY26" fmla="*/ 319263 h 908764"/>
                  <a:gd name="connsiteX27" fmla="*/ 0 w 604147"/>
                  <a:gd name="connsiteY27" fmla="*/ 182564 h 908764"/>
                  <a:gd name="connsiteX0" fmla="*/ 336513 w 604147"/>
                  <a:gd name="connsiteY0" fmla="*/ 495477 h 908764"/>
                  <a:gd name="connsiteX1" fmla="*/ 149548 w 604147"/>
                  <a:gd name="connsiteY1" fmla="*/ 630098 h 908764"/>
                  <a:gd name="connsiteX2" fmla="*/ 170223 w 604147"/>
                  <a:gd name="connsiteY2" fmla="*/ 761197 h 908764"/>
                  <a:gd name="connsiteX3" fmla="*/ 236775 w 604147"/>
                  <a:gd name="connsiteY3" fmla="*/ 819860 h 908764"/>
                  <a:gd name="connsiteX4" fmla="*/ 432544 w 604147"/>
                  <a:gd name="connsiteY4" fmla="*/ 851920 h 908764"/>
                  <a:gd name="connsiteX5" fmla="*/ 336513 w 604147"/>
                  <a:gd name="connsiteY5" fmla="*/ 495477 h 908764"/>
                  <a:gd name="connsiteX6" fmla="*/ 0 w 604147"/>
                  <a:gd name="connsiteY6" fmla="*/ 182564 h 908764"/>
                  <a:gd name="connsiteX7" fmla="*/ 207269 w 604147"/>
                  <a:gd name="connsiteY7" fmla="*/ 0 h 908764"/>
                  <a:gd name="connsiteX8" fmla="*/ 307082 w 604147"/>
                  <a:gd name="connsiteY8" fmla="*/ 165472 h 908764"/>
                  <a:gd name="connsiteX9" fmla="*/ 154744 w 604147"/>
                  <a:gd name="connsiteY9" fmla="*/ 427363 h 908764"/>
                  <a:gd name="connsiteX10" fmla="*/ 381286 w 604147"/>
                  <a:gd name="connsiteY10" fmla="*/ 309491 h 908764"/>
                  <a:gd name="connsiteX11" fmla="*/ 541548 w 604147"/>
                  <a:gd name="connsiteY11" fmla="*/ 355323 h 908764"/>
                  <a:gd name="connsiteX12" fmla="*/ 597468 w 604147"/>
                  <a:gd name="connsiteY12" fmla="*/ 505782 h 908764"/>
                  <a:gd name="connsiteX13" fmla="*/ 586935 w 604147"/>
                  <a:gd name="connsiteY13" fmla="*/ 743094 h 908764"/>
                  <a:gd name="connsiteX14" fmla="*/ 452698 w 604147"/>
                  <a:gd name="connsiteY14" fmla="*/ 892673 h 908764"/>
                  <a:gd name="connsiteX15" fmla="*/ 150161 w 604147"/>
                  <a:gd name="connsiteY15" fmla="*/ 887564 h 908764"/>
                  <a:gd name="connsiteX16" fmla="*/ 88986 w 604147"/>
                  <a:gd name="connsiteY16" fmla="*/ 741290 h 908764"/>
                  <a:gd name="connsiteX17" fmla="*/ 99138 w 604147"/>
                  <a:gd name="connsiteY17" fmla="*/ 605937 h 908764"/>
                  <a:gd name="connsiteX18" fmla="*/ 365435 w 604147"/>
                  <a:gd name="connsiteY18" fmla="*/ 437855 h 908764"/>
                  <a:gd name="connsiteX19" fmla="*/ 474884 w 604147"/>
                  <a:gd name="connsiteY19" fmla="*/ 700437 h 908764"/>
                  <a:gd name="connsiteX20" fmla="*/ 485552 w 604147"/>
                  <a:gd name="connsiteY20" fmla="*/ 426516 h 908764"/>
                  <a:gd name="connsiteX21" fmla="*/ 329712 w 604147"/>
                  <a:gd name="connsiteY21" fmla="*/ 389269 h 908764"/>
                  <a:gd name="connsiteX22" fmla="*/ 131743 w 604147"/>
                  <a:gd name="connsiteY22" fmla="*/ 516944 h 908764"/>
                  <a:gd name="connsiteX23" fmla="*/ 64727 w 604147"/>
                  <a:gd name="connsiteY23" fmla="*/ 443152 h 908764"/>
                  <a:gd name="connsiteX24" fmla="*/ 245375 w 604147"/>
                  <a:gd name="connsiteY24" fmla="*/ 202060 h 908764"/>
                  <a:gd name="connsiteX25" fmla="*/ 212652 w 604147"/>
                  <a:gd name="connsiteY25" fmla="*/ 81932 h 908764"/>
                  <a:gd name="connsiteX26" fmla="*/ 3970 w 604147"/>
                  <a:gd name="connsiteY26" fmla="*/ 319263 h 908764"/>
                  <a:gd name="connsiteX27" fmla="*/ 0 w 604147"/>
                  <a:gd name="connsiteY27" fmla="*/ 182564 h 908764"/>
                  <a:gd name="connsiteX0" fmla="*/ 336513 w 604147"/>
                  <a:gd name="connsiteY0" fmla="*/ 495477 h 908764"/>
                  <a:gd name="connsiteX1" fmla="*/ 149548 w 604147"/>
                  <a:gd name="connsiteY1" fmla="*/ 630098 h 908764"/>
                  <a:gd name="connsiteX2" fmla="*/ 170223 w 604147"/>
                  <a:gd name="connsiteY2" fmla="*/ 761197 h 908764"/>
                  <a:gd name="connsiteX3" fmla="*/ 236775 w 604147"/>
                  <a:gd name="connsiteY3" fmla="*/ 819860 h 908764"/>
                  <a:gd name="connsiteX4" fmla="*/ 432544 w 604147"/>
                  <a:gd name="connsiteY4" fmla="*/ 851920 h 908764"/>
                  <a:gd name="connsiteX5" fmla="*/ 336513 w 604147"/>
                  <a:gd name="connsiteY5" fmla="*/ 495477 h 908764"/>
                  <a:gd name="connsiteX6" fmla="*/ 0 w 604147"/>
                  <a:gd name="connsiteY6" fmla="*/ 182564 h 908764"/>
                  <a:gd name="connsiteX7" fmla="*/ 207269 w 604147"/>
                  <a:gd name="connsiteY7" fmla="*/ 0 h 908764"/>
                  <a:gd name="connsiteX8" fmla="*/ 307082 w 604147"/>
                  <a:gd name="connsiteY8" fmla="*/ 165472 h 908764"/>
                  <a:gd name="connsiteX9" fmla="*/ 154744 w 604147"/>
                  <a:gd name="connsiteY9" fmla="*/ 427363 h 908764"/>
                  <a:gd name="connsiteX10" fmla="*/ 381286 w 604147"/>
                  <a:gd name="connsiteY10" fmla="*/ 309491 h 908764"/>
                  <a:gd name="connsiteX11" fmla="*/ 541548 w 604147"/>
                  <a:gd name="connsiteY11" fmla="*/ 355323 h 908764"/>
                  <a:gd name="connsiteX12" fmla="*/ 597468 w 604147"/>
                  <a:gd name="connsiteY12" fmla="*/ 505782 h 908764"/>
                  <a:gd name="connsiteX13" fmla="*/ 586935 w 604147"/>
                  <a:gd name="connsiteY13" fmla="*/ 743094 h 908764"/>
                  <a:gd name="connsiteX14" fmla="*/ 452698 w 604147"/>
                  <a:gd name="connsiteY14" fmla="*/ 892673 h 908764"/>
                  <a:gd name="connsiteX15" fmla="*/ 150161 w 604147"/>
                  <a:gd name="connsiteY15" fmla="*/ 887564 h 908764"/>
                  <a:gd name="connsiteX16" fmla="*/ 88986 w 604147"/>
                  <a:gd name="connsiteY16" fmla="*/ 741290 h 908764"/>
                  <a:gd name="connsiteX17" fmla="*/ 99138 w 604147"/>
                  <a:gd name="connsiteY17" fmla="*/ 605937 h 908764"/>
                  <a:gd name="connsiteX18" fmla="*/ 365435 w 604147"/>
                  <a:gd name="connsiteY18" fmla="*/ 437855 h 908764"/>
                  <a:gd name="connsiteX19" fmla="*/ 482028 w 604147"/>
                  <a:gd name="connsiteY19" fmla="*/ 800450 h 908764"/>
                  <a:gd name="connsiteX20" fmla="*/ 485552 w 604147"/>
                  <a:gd name="connsiteY20" fmla="*/ 426516 h 908764"/>
                  <a:gd name="connsiteX21" fmla="*/ 329712 w 604147"/>
                  <a:gd name="connsiteY21" fmla="*/ 389269 h 908764"/>
                  <a:gd name="connsiteX22" fmla="*/ 131743 w 604147"/>
                  <a:gd name="connsiteY22" fmla="*/ 516944 h 908764"/>
                  <a:gd name="connsiteX23" fmla="*/ 64727 w 604147"/>
                  <a:gd name="connsiteY23" fmla="*/ 443152 h 908764"/>
                  <a:gd name="connsiteX24" fmla="*/ 245375 w 604147"/>
                  <a:gd name="connsiteY24" fmla="*/ 202060 h 908764"/>
                  <a:gd name="connsiteX25" fmla="*/ 212652 w 604147"/>
                  <a:gd name="connsiteY25" fmla="*/ 81932 h 908764"/>
                  <a:gd name="connsiteX26" fmla="*/ 3970 w 604147"/>
                  <a:gd name="connsiteY26" fmla="*/ 319263 h 908764"/>
                  <a:gd name="connsiteX27" fmla="*/ 0 w 604147"/>
                  <a:gd name="connsiteY27" fmla="*/ 182564 h 908764"/>
                  <a:gd name="connsiteX0" fmla="*/ 336513 w 604147"/>
                  <a:gd name="connsiteY0" fmla="*/ 495477 h 908764"/>
                  <a:gd name="connsiteX1" fmla="*/ 149548 w 604147"/>
                  <a:gd name="connsiteY1" fmla="*/ 630098 h 908764"/>
                  <a:gd name="connsiteX2" fmla="*/ 170223 w 604147"/>
                  <a:gd name="connsiteY2" fmla="*/ 761197 h 908764"/>
                  <a:gd name="connsiteX3" fmla="*/ 236775 w 604147"/>
                  <a:gd name="connsiteY3" fmla="*/ 819860 h 908764"/>
                  <a:gd name="connsiteX4" fmla="*/ 432544 w 604147"/>
                  <a:gd name="connsiteY4" fmla="*/ 851920 h 908764"/>
                  <a:gd name="connsiteX5" fmla="*/ 336513 w 604147"/>
                  <a:gd name="connsiteY5" fmla="*/ 495477 h 908764"/>
                  <a:gd name="connsiteX6" fmla="*/ 0 w 604147"/>
                  <a:gd name="connsiteY6" fmla="*/ 182564 h 908764"/>
                  <a:gd name="connsiteX7" fmla="*/ 207269 w 604147"/>
                  <a:gd name="connsiteY7" fmla="*/ 0 h 908764"/>
                  <a:gd name="connsiteX8" fmla="*/ 307082 w 604147"/>
                  <a:gd name="connsiteY8" fmla="*/ 165472 h 908764"/>
                  <a:gd name="connsiteX9" fmla="*/ 154744 w 604147"/>
                  <a:gd name="connsiteY9" fmla="*/ 427363 h 908764"/>
                  <a:gd name="connsiteX10" fmla="*/ 381286 w 604147"/>
                  <a:gd name="connsiteY10" fmla="*/ 309491 h 908764"/>
                  <a:gd name="connsiteX11" fmla="*/ 541548 w 604147"/>
                  <a:gd name="connsiteY11" fmla="*/ 355323 h 908764"/>
                  <a:gd name="connsiteX12" fmla="*/ 597468 w 604147"/>
                  <a:gd name="connsiteY12" fmla="*/ 505782 h 908764"/>
                  <a:gd name="connsiteX13" fmla="*/ 586935 w 604147"/>
                  <a:gd name="connsiteY13" fmla="*/ 743094 h 908764"/>
                  <a:gd name="connsiteX14" fmla="*/ 452698 w 604147"/>
                  <a:gd name="connsiteY14" fmla="*/ 892673 h 908764"/>
                  <a:gd name="connsiteX15" fmla="*/ 150161 w 604147"/>
                  <a:gd name="connsiteY15" fmla="*/ 887564 h 908764"/>
                  <a:gd name="connsiteX16" fmla="*/ 88986 w 604147"/>
                  <a:gd name="connsiteY16" fmla="*/ 741290 h 908764"/>
                  <a:gd name="connsiteX17" fmla="*/ 99138 w 604147"/>
                  <a:gd name="connsiteY17" fmla="*/ 605937 h 908764"/>
                  <a:gd name="connsiteX18" fmla="*/ 365435 w 604147"/>
                  <a:gd name="connsiteY18" fmla="*/ 437855 h 908764"/>
                  <a:gd name="connsiteX19" fmla="*/ 482028 w 604147"/>
                  <a:gd name="connsiteY19" fmla="*/ 800450 h 908764"/>
                  <a:gd name="connsiteX20" fmla="*/ 485552 w 604147"/>
                  <a:gd name="connsiteY20" fmla="*/ 426516 h 908764"/>
                  <a:gd name="connsiteX21" fmla="*/ 329712 w 604147"/>
                  <a:gd name="connsiteY21" fmla="*/ 389269 h 908764"/>
                  <a:gd name="connsiteX22" fmla="*/ 131743 w 604147"/>
                  <a:gd name="connsiteY22" fmla="*/ 516944 h 908764"/>
                  <a:gd name="connsiteX23" fmla="*/ 64727 w 604147"/>
                  <a:gd name="connsiteY23" fmla="*/ 443152 h 908764"/>
                  <a:gd name="connsiteX24" fmla="*/ 245375 w 604147"/>
                  <a:gd name="connsiteY24" fmla="*/ 202060 h 908764"/>
                  <a:gd name="connsiteX25" fmla="*/ 212652 w 604147"/>
                  <a:gd name="connsiteY25" fmla="*/ 81932 h 908764"/>
                  <a:gd name="connsiteX26" fmla="*/ 3970 w 604147"/>
                  <a:gd name="connsiteY26" fmla="*/ 319263 h 908764"/>
                  <a:gd name="connsiteX27" fmla="*/ 0 w 604147"/>
                  <a:gd name="connsiteY27" fmla="*/ 182564 h 908764"/>
                  <a:gd name="connsiteX0" fmla="*/ 336513 w 604147"/>
                  <a:gd name="connsiteY0" fmla="*/ 495477 h 908764"/>
                  <a:gd name="connsiteX1" fmla="*/ 149548 w 604147"/>
                  <a:gd name="connsiteY1" fmla="*/ 630098 h 908764"/>
                  <a:gd name="connsiteX2" fmla="*/ 170223 w 604147"/>
                  <a:gd name="connsiteY2" fmla="*/ 761197 h 908764"/>
                  <a:gd name="connsiteX3" fmla="*/ 236775 w 604147"/>
                  <a:gd name="connsiteY3" fmla="*/ 819860 h 908764"/>
                  <a:gd name="connsiteX4" fmla="*/ 432544 w 604147"/>
                  <a:gd name="connsiteY4" fmla="*/ 851920 h 908764"/>
                  <a:gd name="connsiteX5" fmla="*/ 336513 w 604147"/>
                  <a:gd name="connsiteY5" fmla="*/ 495477 h 908764"/>
                  <a:gd name="connsiteX6" fmla="*/ 0 w 604147"/>
                  <a:gd name="connsiteY6" fmla="*/ 182564 h 908764"/>
                  <a:gd name="connsiteX7" fmla="*/ 207269 w 604147"/>
                  <a:gd name="connsiteY7" fmla="*/ 0 h 908764"/>
                  <a:gd name="connsiteX8" fmla="*/ 307082 w 604147"/>
                  <a:gd name="connsiteY8" fmla="*/ 165472 h 908764"/>
                  <a:gd name="connsiteX9" fmla="*/ 154744 w 604147"/>
                  <a:gd name="connsiteY9" fmla="*/ 427363 h 908764"/>
                  <a:gd name="connsiteX10" fmla="*/ 381286 w 604147"/>
                  <a:gd name="connsiteY10" fmla="*/ 309491 h 908764"/>
                  <a:gd name="connsiteX11" fmla="*/ 541548 w 604147"/>
                  <a:gd name="connsiteY11" fmla="*/ 355323 h 908764"/>
                  <a:gd name="connsiteX12" fmla="*/ 597468 w 604147"/>
                  <a:gd name="connsiteY12" fmla="*/ 505782 h 908764"/>
                  <a:gd name="connsiteX13" fmla="*/ 586935 w 604147"/>
                  <a:gd name="connsiteY13" fmla="*/ 743094 h 908764"/>
                  <a:gd name="connsiteX14" fmla="*/ 452698 w 604147"/>
                  <a:gd name="connsiteY14" fmla="*/ 892673 h 908764"/>
                  <a:gd name="connsiteX15" fmla="*/ 150161 w 604147"/>
                  <a:gd name="connsiteY15" fmla="*/ 887564 h 908764"/>
                  <a:gd name="connsiteX16" fmla="*/ 88986 w 604147"/>
                  <a:gd name="connsiteY16" fmla="*/ 741290 h 908764"/>
                  <a:gd name="connsiteX17" fmla="*/ 99138 w 604147"/>
                  <a:gd name="connsiteY17" fmla="*/ 605937 h 908764"/>
                  <a:gd name="connsiteX18" fmla="*/ 365435 w 604147"/>
                  <a:gd name="connsiteY18" fmla="*/ 437855 h 908764"/>
                  <a:gd name="connsiteX19" fmla="*/ 482028 w 604147"/>
                  <a:gd name="connsiteY19" fmla="*/ 800450 h 908764"/>
                  <a:gd name="connsiteX20" fmla="*/ 485552 w 604147"/>
                  <a:gd name="connsiteY20" fmla="*/ 426516 h 908764"/>
                  <a:gd name="connsiteX21" fmla="*/ 329712 w 604147"/>
                  <a:gd name="connsiteY21" fmla="*/ 389269 h 908764"/>
                  <a:gd name="connsiteX22" fmla="*/ 131743 w 604147"/>
                  <a:gd name="connsiteY22" fmla="*/ 516944 h 908764"/>
                  <a:gd name="connsiteX23" fmla="*/ 64727 w 604147"/>
                  <a:gd name="connsiteY23" fmla="*/ 443152 h 908764"/>
                  <a:gd name="connsiteX24" fmla="*/ 245375 w 604147"/>
                  <a:gd name="connsiteY24" fmla="*/ 202060 h 908764"/>
                  <a:gd name="connsiteX25" fmla="*/ 212652 w 604147"/>
                  <a:gd name="connsiteY25" fmla="*/ 81932 h 908764"/>
                  <a:gd name="connsiteX26" fmla="*/ 3970 w 604147"/>
                  <a:gd name="connsiteY26" fmla="*/ 319263 h 908764"/>
                  <a:gd name="connsiteX27" fmla="*/ 0 w 604147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485552 w 621139"/>
                  <a:gd name="connsiteY20" fmla="*/ 426516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485552 w 621139"/>
                  <a:gd name="connsiteY20" fmla="*/ 426516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503412 w 621139"/>
                  <a:gd name="connsiteY20" fmla="*/ 421753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503412 w 621139"/>
                  <a:gd name="connsiteY20" fmla="*/ 421753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485552 w 621139"/>
                  <a:gd name="connsiteY20" fmla="*/ 397941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365435 w 621139"/>
                  <a:gd name="connsiteY18" fmla="*/ 437855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336513 w 621139"/>
                  <a:gd name="connsiteY0" fmla="*/ 495477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336513 w 621139"/>
                  <a:gd name="connsiteY5" fmla="*/ 495477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469020 w 621139"/>
                  <a:gd name="connsiteY18" fmla="*/ 498577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406760 w 621139"/>
                  <a:gd name="connsiteY0" fmla="*/ 564533 h 908764"/>
                  <a:gd name="connsiteX1" fmla="*/ 149548 w 621139"/>
                  <a:gd name="connsiteY1" fmla="*/ 630098 h 908764"/>
                  <a:gd name="connsiteX2" fmla="*/ 170223 w 621139"/>
                  <a:gd name="connsiteY2" fmla="*/ 761197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406760 w 621139"/>
                  <a:gd name="connsiteY5" fmla="*/ 564533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469020 w 621139"/>
                  <a:gd name="connsiteY18" fmla="*/ 498577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406760 w 621139"/>
                  <a:gd name="connsiteY0" fmla="*/ 564533 h 908764"/>
                  <a:gd name="connsiteX1" fmla="*/ 149548 w 621139"/>
                  <a:gd name="connsiteY1" fmla="*/ 630098 h 908764"/>
                  <a:gd name="connsiteX2" fmla="*/ 164269 w 621139"/>
                  <a:gd name="connsiteY2" fmla="*/ 805250 h 908764"/>
                  <a:gd name="connsiteX3" fmla="*/ 236775 w 621139"/>
                  <a:gd name="connsiteY3" fmla="*/ 819860 h 908764"/>
                  <a:gd name="connsiteX4" fmla="*/ 432544 w 621139"/>
                  <a:gd name="connsiteY4" fmla="*/ 851920 h 908764"/>
                  <a:gd name="connsiteX5" fmla="*/ 406760 w 621139"/>
                  <a:gd name="connsiteY5" fmla="*/ 564533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469020 w 621139"/>
                  <a:gd name="connsiteY18" fmla="*/ 498577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406760 w 621139"/>
                  <a:gd name="connsiteY0" fmla="*/ 564533 h 908764"/>
                  <a:gd name="connsiteX1" fmla="*/ 149548 w 621139"/>
                  <a:gd name="connsiteY1" fmla="*/ 630098 h 908764"/>
                  <a:gd name="connsiteX2" fmla="*/ 164269 w 621139"/>
                  <a:gd name="connsiteY2" fmla="*/ 805250 h 908764"/>
                  <a:gd name="connsiteX3" fmla="*/ 235584 w 621139"/>
                  <a:gd name="connsiteY3" fmla="*/ 849626 h 908764"/>
                  <a:gd name="connsiteX4" fmla="*/ 432544 w 621139"/>
                  <a:gd name="connsiteY4" fmla="*/ 851920 h 908764"/>
                  <a:gd name="connsiteX5" fmla="*/ 406760 w 621139"/>
                  <a:gd name="connsiteY5" fmla="*/ 564533 h 908764"/>
                  <a:gd name="connsiteX6" fmla="*/ 0 w 621139"/>
                  <a:gd name="connsiteY6" fmla="*/ 182564 h 908764"/>
                  <a:gd name="connsiteX7" fmla="*/ 207269 w 621139"/>
                  <a:gd name="connsiteY7" fmla="*/ 0 h 908764"/>
                  <a:gd name="connsiteX8" fmla="*/ 307082 w 621139"/>
                  <a:gd name="connsiteY8" fmla="*/ 165472 h 908764"/>
                  <a:gd name="connsiteX9" fmla="*/ 154744 w 621139"/>
                  <a:gd name="connsiteY9" fmla="*/ 427363 h 908764"/>
                  <a:gd name="connsiteX10" fmla="*/ 381286 w 621139"/>
                  <a:gd name="connsiteY10" fmla="*/ 309491 h 908764"/>
                  <a:gd name="connsiteX11" fmla="*/ 541548 w 621139"/>
                  <a:gd name="connsiteY11" fmla="*/ 355323 h 908764"/>
                  <a:gd name="connsiteX12" fmla="*/ 618899 w 621139"/>
                  <a:gd name="connsiteY12" fmla="*/ 495066 h 908764"/>
                  <a:gd name="connsiteX13" fmla="*/ 586935 w 621139"/>
                  <a:gd name="connsiteY13" fmla="*/ 743094 h 908764"/>
                  <a:gd name="connsiteX14" fmla="*/ 452698 w 621139"/>
                  <a:gd name="connsiteY14" fmla="*/ 892673 h 908764"/>
                  <a:gd name="connsiteX15" fmla="*/ 150161 w 621139"/>
                  <a:gd name="connsiteY15" fmla="*/ 887564 h 908764"/>
                  <a:gd name="connsiteX16" fmla="*/ 88986 w 621139"/>
                  <a:gd name="connsiteY16" fmla="*/ 741290 h 908764"/>
                  <a:gd name="connsiteX17" fmla="*/ 99138 w 621139"/>
                  <a:gd name="connsiteY17" fmla="*/ 605937 h 908764"/>
                  <a:gd name="connsiteX18" fmla="*/ 469020 w 621139"/>
                  <a:gd name="connsiteY18" fmla="*/ 498577 h 908764"/>
                  <a:gd name="connsiteX19" fmla="*/ 482028 w 621139"/>
                  <a:gd name="connsiteY19" fmla="*/ 800450 h 908764"/>
                  <a:gd name="connsiteX20" fmla="*/ 471265 w 621139"/>
                  <a:gd name="connsiteY20" fmla="*/ 413419 h 908764"/>
                  <a:gd name="connsiteX21" fmla="*/ 329712 w 621139"/>
                  <a:gd name="connsiteY21" fmla="*/ 389269 h 908764"/>
                  <a:gd name="connsiteX22" fmla="*/ 131743 w 621139"/>
                  <a:gd name="connsiteY22" fmla="*/ 516944 h 908764"/>
                  <a:gd name="connsiteX23" fmla="*/ 64727 w 621139"/>
                  <a:gd name="connsiteY23" fmla="*/ 443152 h 908764"/>
                  <a:gd name="connsiteX24" fmla="*/ 245375 w 621139"/>
                  <a:gd name="connsiteY24" fmla="*/ 202060 h 908764"/>
                  <a:gd name="connsiteX25" fmla="*/ 212652 w 621139"/>
                  <a:gd name="connsiteY25" fmla="*/ 81932 h 908764"/>
                  <a:gd name="connsiteX26" fmla="*/ 3970 w 621139"/>
                  <a:gd name="connsiteY26" fmla="*/ 319263 h 908764"/>
                  <a:gd name="connsiteX27" fmla="*/ 0 w 621139"/>
                  <a:gd name="connsiteY27" fmla="*/ 182564 h 908764"/>
                  <a:gd name="connsiteX0" fmla="*/ 406760 w 621139"/>
                  <a:gd name="connsiteY0" fmla="*/ 564533 h 907216"/>
                  <a:gd name="connsiteX1" fmla="*/ 149548 w 621139"/>
                  <a:gd name="connsiteY1" fmla="*/ 630098 h 907216"/>
                  <a:gd name="connsiteX2" fmla="*/ 164269 w 621139"/>
                  <a:gd name="connsiteY2" fmla="*/ 805250 h 907216"/>
                  <a:gd name="connsiteX3" fmla="*/ 235584 w 621139"/>
                  <a:gd name="connsiteY3" fmla="*/ 849626 h 907216"/>
                  <a:gd name="connsiteX4" fmla="*/ 432544 w 621139"/>
                  <a:gd name="connsiteY4" fmla="*/ 851920 h 907216"/>
                  <a:gd name="connsiteX5" fmla="*/ 406760 w 621139"/>
                  <a:gd name="connsiteY5" fmla="*/ 564533 h 907216"/>
                  <a:gd name="connsiteX6" fmla="*/ 0 w 621139"/>
                  <a:gd name="connsiteY6" fmla="*/ 182564 h 907216"/>
                  <a:gd name="connsiteX7" fmla="*/ 207269 w 621139"/>
                  <a:gd name="connsiteY7" fmla="*/ 0 h 907216"/>
                  <a:gd name="connsiteX8" fmla="*/ 307082 w 621139"/>
                  <a:gd name="connsiteY8" fmla="*/ 165472 h 907216"/>
                  <a:gd name="connsiteX9" fmla="*/ 154744 w 621139"/>
                  <a:gd name="connsiteY9" fmla="*/ 427363 h 907216"/>
                  <a:gd name="connsiteX10" fmla="*/ 381286 w 621139"/>
                  <a:gd name="connsiteY10" fmla="*/ 309491 h 907216"/>
                  <a:gd name="connsiteX11" fmla="*/ 541548 w 621139"/>
                  <a:gd name="connsiteY11" fmla="*/ 355323 h 907216"/>
                  <a:gd name="connsiteX12" fmla="*/ 618899 w 621139"/>
                  <a:gd name="connsiteY12" fmla="*/ 495066 h 907216"/>
                  <a:gd name="connsiteX13" fmla="*/ 586935 w 621139"/>
                  <a:gd name="connsiteY13" fmla="*/ 743094 h 907216"/>
                  <a:gd name="connsiteX14" fmla="*/ 452698 w 621139"/>
                  <a:gd name="connsiteY14" fmla="*/ 892673 h 907216"/>
                  <a:gd name="connsiteX15" fmla="*/ 150161 w 621139"/>
                  <a:gd name="connsiteY15" fmla="*/ 887564 h 907216"/>
                  <a:gd name="connsiteX16" fmla="*/ 65174 w 621139"/>
                  <a:gd name="connsiteY16" fmla="*/ 769865 h 907216"/>
                  <a:gd name="connsiteX17" fmla="*/ 99138 w 621139"/>
                  <a:gd name="connsiteY17" fmla="*/ 605937 h 907216"/>
                  <a:gd name="connsiteX18" fmla="*/ 469020 w 621139"/>
                  <a:gd name="connsiteY18" fmla="*/ 498577 h 907216"/>
                  <a:gd name="connsiteX19" fmla="*/ 482028 w 621139"/>
                  <a:gd name="connsiteY19" fmla="*/ 800450 h 907216"/>
                  <a:gd name="connsiteX20" fmla="*/ 471265 w 621139"/>
                  <a:gd name="connsiteY20" fmla="*/ 413419 h 907216"/>
                  <a:gd name="connsiteX21" fmla="*/ 329712 w 621139"/>
                  <a:gd name="connsiteY21" fmla="*/ 389269 h 907216"/>
                  <a:gd name="connsiteX22" fmla="*/ 131743 w 621139"/>
                  <a:gd name="connsiteY22" fmla="*/ 516944 h 907216"/>
                  <a:gd name="connsiteX23" fmla="*/ 64727 w 621139"/>
                  <a:gd name="connsiteY23" fmla="*/ 443152 h 907216"/>
                  <a:gd name="connsiteX24" fmla="*/ 245375 w 621139"/>
                  <a:gd name="connsiteY24" fmla="*/ 202060 h 907216"/>
                  <a:gd name="connsiteX25" fmla="*/ 212652 w 621139"/>
                  <a:gd name="connsiteY25" fmla="*/ 81932 h 907216"/>
                  <a:gd name="connsiteX26" fmla="*/ 3970 w 621139"/>
                  <a:gd name="connsiteY26" fmla="*/ 319263 h 907216"/>
                  <a:gd name="connsiteX27" fmla="*/ 0 w 621139"/>
                  <a:gd name="connsiteY27" fmla="*/ 182564 h 907216"/>
                  <a:gd name="connsiteX0" fmla="*/ 406760 w 621139"/>
                  <a:gd name="connsiteY0" fmla="*/ 564533 h 907216"/>
                  <a:gd name="connsiteX1" fmla="*/ 149548 w 621139"/>
                  <a:gd name="connsiteY1" fmla="*/ 630098 h 907216"/>
                  <a:gd name="connsiteX2" fmla="*/ 136885 w 621139"/>
                  <a:gd name="connsiteY2" fmla="*/ 776675 h 907216"/>
                  <a:gd name="connsiteX3" fmla="*/ 235584 w 621139"/>
                  <a:gd name="connsiteY3" fmla="*/ 849626 h 907216"/>
                  <a:gd name="connsiteX4" fmla="*/ 432544 w 621139"/>
                  <a:gd name="connsiteY4" fmla="*/ 851920 h 907216"/>
                  <a:gd name="connsiteX5" fmla="*/ 406760 w 621139"/>
                  <a:gd name="connsiteY5" fmla="*/ 564533 h 907216"/>
                  <a:gd name="connsiteX6" fmla="*/ 0 w 621139"/>
                  <a:gd name="connsiteY6" fmla="*/ 182564 h 907216"/>
                  <a:gd name="connsiteX7" fmla="*/ 207269 w 621139"/>
                  <a:gd name="connsiteY7" fmla="*/ 0 h 907216"/>
                  <a:gd name="connsiteX8" fmla="*/ 307082 w 621139"/>
                  <a:gd name="connsiteY8" fmla="*/ 165472 h 907216"/>
                  <a:gd name="connsiteX9" fmla="*/ 154744 w 621139"/>
                  <a:gd name="connsiteY9" fmla="*/ 427363 h 907216"/>
                  <a:gd name="connsiteX10" fmla="*/ 381286 w 621139"/>
                  <a:gd name="connsiteY10" fmla="*/ 309491 h 907216"/>
                  <a:gd name="connsiteX11" fmla="*/ 541548 w 621139"/>
                  <a:gd name="connsiteY11" fmla="*/ 355323 h 907216"/>
                  <a:gd name="connsiteX12" fmla="*/ 618899 w 621139"/>
                  <a:gd name="connsiteY12" fmla="*/ 495066 h 907216"/>
                  <a:gd name="connsiteX13" fmla="*/ 586935 w 621139"/>
                  <a:gd name="connsiteY13" fmla="*/ 743094 h 907216"/>
                  <a:gd name="connsiteX14" fmla="*/ 452698 w 621139"/>
                  <a:gd name="connsiteY14" fmla="*/ 892673 h 907216"/>
                  <a:gd name="connsiteX15" fmla="*/ 150161 w 621139"/>
                  <a:gd name="connsiteY15" fmla="*/ 887564 h 907216"/>
                  <a:gd name="connsiteX16" fmla="*/ 65174 w 621139"/>
                  <a:gd name="connsiteY16" fmla="*/ 769865 h 907216"/>
                  <a:gd name="connsiteX17" fmla="*/ 99138 w 621139"/>
                  <a:gd name="connsiteY17" fmla="*/ 605937 h 907216"/>
                  <a:gd name="connsiteX18" fmla="*/ 469020 w 621139"/>
                  <a:gd name="connsiteY18" fmla="*/ 498577 h 907216"/>
                  <a:gd name="connsiteX19" fmla="*/ 482028 w 621139"/>
                  <a:gd name="connsiteY19" fmla="*/ 800450 h 907216"/>
                  <a:gd name="connsiteX20" fmla="*/ 471265 w 621139"/>
                  <a:gd name="connsiteY20" fmla="*/ 413419 h 907216"/>
                  <a:gd name="connsiteX21" fmla="*/ 329712 w 621139"/>
                  <a:gd name="connsiteY21" fmla="*/ 389269 h 907216"/>
                  <a:gd name="connsiteX22" fmla="*/ 131743 w 621139"/>
                  <a:gd name="connsiteY22" fmla="*/ 516944 h 907216"/>
                  <a:gd name="connsiteX23" fmla="*/ 64727 w 621139"/>
                  <a:gd name="connsiteY23" fmla="*/ 443152 h 907216"/>
                  <a:gd name="connsiteX24" fmla="*/ 245375 w 621139"/>
                  <a:gd name="connsiteY24" fmla="*/ 202060 h 907216"/>
                  <a:gd name="connsiteX25" fmla="*/ 212652 w 621139"/>
                  <a:gd name="connsiteY25" fmla="*/ 81932 h 907216"/>
                  <a:gd name="connsiteX26" fmla="*/ 3970 w 621139"/>
                  <a:gd name="connsiteY26" fmla="*/ 319263 h 907216"/>
                  <a:gd name="connsiteX27" fmla="*/ 0 w 621139"/>
                  <a:gd name="connsiteY27" fmla="*/ 182564 h 907216"/>
                  <a:gd name="connsiteX0" fmla="*/ 406760 w 621139"/>
                  <a:gd name="connsiteY0" fmla="*/ 564533 h 907216"/>
                  <a:gd name="connsiteX1" fmla="*/ 149548 w 621139"/>
                  <a:gd name="connsiteY1" fmla="*/ 630098 h 907216"/>
                  <a:gd name="connsiteX2" fmla="*/ 136885 w 621139"/>
                  <a:gd name="connsiteY2" fmla="*/ 776675 h 907216"/>
                  <a:gd name="connsiteX3" fmla="*/ 210581 w 621139"/>
                  <a:gd name="connsiteY3" fmla="*/ 841291 h 907216"/>
                  <a:gd name="connsiteX4" fmla="*/ 432544 w 621139"/>
                  <a:gd name="connsiteY4" fmla="*/ 851920 h 907216"/>
                  <a:gd name="connsiteX5" fmla="*/ 406760 w 621139"/>
                  <a:gd name="connsiteY5" fmla="*/ 564533 h 907216"/>
                  <a:gd name="connsiteX6" fmla="*/ 0 w 621139"/>
                  <a:gd name="connsiteY6" fmla="*/ 182564 h 907216"/>
                  <a:gd name="connsiteX7" fmla="*/ 207269 w 621139"/>
                  <a:gd name="connsiteY7" fmla="*/ 0 h 907216"/>
                  <a:gd name="connsiteX8" fmla="*/ 307082 w 621139"/>
                  <a:gd name="connsiteY8" fmla="*/ 165472 h 907216"/>
                  <a:gd name="connsiteX9" fmla="*/ 154744 w 621139"/>
                  <a:gd name="connsiteY9" fmla="*/ 427363 h 907216"/>
                  <a:gd name="connsiteX10" fmla="*/ 381286 w 621139"/>
                  <a:gd name="connsiteY10" fmla="*/ 309491 h 907216"/>
                  <a:gd name="connsiteX11" fmla="*/ 541548 w 621139"/>
                  <a:gd name="connsiteY11" fmla="*/ 355323 h 907216"/>
                  <a:gd name="connsiteX12" fmla="*/ 618899 w 621139"/>
                  <a:gd name="connsiteY12" fmla="*/ 495066 h 907216"/>
                  <a:gd name="connsiteX13" fmla="*/ 586935 w 621139"/>
                  <a:gd name="connsiteY13" fmla="*/ 743094 h 907216"/>
                  <a:gd name="connsiteX14" fmla="*/ 452698 w 621139"/>
                  <a:gd name="connsiteY14" fmla="*/ 892673 h 907216"/>
                  <a:gd name="connsiteX15" fmla="*/ 150161 w 621139"/>
                  <a:gd name="connsiteY15" fmla="*/ 887564 h 907216"/>
                  <a:gd name="connsiteX16" fmla="*/ 65174 w 621139"/>
                  <a:gd name="connsiteY16" fmla="*/ 769865 h 907216"/>
                  <a:gd name="connsiteX17" fmla="*/ 99138 w 621139"/>
                  <a:gd name="connsiteY17" fmla="*/ 605937 h 907216"/>
                  <a:gd name="connsiteX18" fmla="*/ 469020 w 621139"/>
                  <a:gd name="connsiteY18" fmla="*/ 498577 h 907216"/>
                  <a:gd name="connsiteX19" fmla="*/ 482028 w 621139"/>
                  <a:gd name="connsiteY19" fmla="*/ 800450 h 907216"/>
                  <a:gd name="connsiteX20" fmla="*/ 471265 w 621139"/>
                  <a:gd name="connsiteY20" fmla="*/ 413419 h 907216"/>
                  <a:gd name="connsiteX21" fmla="*/ 329712 w 621139"/>
                  <a:gd name="connsiteY21" fmla="*/ 389269 h 907216"/>
                  <a:gd name="connsiteX22" fmla="*/ 131743 w 621139"/>
                  <a:gd name="connsiteY22" fmla="*/ 516944 h 907216"/>
                  <a:gd name="connsiteX23" fmla="*/ 64727 w 621139"/>
                  <a:gd name="connsiteY23" fmla="*/ 443152 h 907216"/>
                  <a:gd name="connsiteX24" fmla="*/ 245375 w 621139"/>
                  <a:gd name="connsiteY24" fmla="*/ 202060 h 907216"/>
                  <a:gd name="connsiteX25" fmla="*/ 212652 w 621139"/>
                  <a:gd name="connsiteY25" fmla="*/ 81932 h 907216"/>
                  <a:gd name="connsiteX26" fmla="*/ 3970 w 621139"/>
                  <a:gd name="connsiteY26" fmla="*/ 319263 h 907216"/>
                  <a:gd name="connsiteX27" fmla="*/ 0 w 621139"/>
                  <a:gd name="connsiteY27" fmla="*/ 182564 h 907216"/>
                  <a:gd name="connsiteX0" fmla="*/ 406760 w 621139"/>
                  <a:gd name="connsiteY0" fmla="*/ 564533 h 907216"/>
                  <a:gd name="connsiteX1" fmla="*/ 149548 w 621139"/>
                  <a:gd name="connsiteY1" fmla="*/ 630098 h 907216"/>
                  <a:gd name="connsiteX2" fmla="*/ 136885 w 621139"/>
                  <a:gd name="connsiteY2" fmla="*/ 776675 h 907216"/>
                  <a:gd name="connsiteX3" fmla="*/ 210581 w 621139"/>
                  <a:gd name="connsiteY3" fmla="*/ 841291 h 907216"/>
                  <a:gd name="connsiteX4" fmla="*/ 437306 w 621139"/>
                  <a:gd name="connsiteY4" fmla="*/ 812630 h 907216"/>
                  <a:gd name="connsiteX5" fmla="*/ 406760 w 621139"/>
                  <a:gd name="connsiteY5" fmla="*/ 564533 h 907216"/>
                  <a:gd name="connsiteX6" fmla="*/ 0 w 621139"/>
                  <a:gd name="connsiteY6" fmla="*/ 182564 h 907216"/>
                  <a:gd name="connsiteX7" fmla="*/ 207269 w 621139"/>
                  <a:gd name="connsiteY7" fmla="*/ 0 h 907216"/>
                  <a:gd name="connsiteX8" fmla="*/ 307082 w 621139"/>
                  <a:gd name="connsiteY8" fmla="*/ 165472 h 907216"/>
                  <a:gd name="connsiteX9" fmla="*/ 154744 w 621139"/>
                  <a:gd name="connsiteY9" fmla="*/ 427363 h 907216"/>
                  <a:gd name="connsiteX10" fmla="*/ 381286 w 621139"/>
                  <a:gd name="connsiteY10" fmla="*/ 309491 h 907216"/>
                  <a:gd name="connsiteX11" fmla="*/ 541548 w 621139"/>
                  <a:gd name="connsiteY11" fmla="*/ 355323 h 907216"/>
                  <a:gd name="connsiteX12" fmla="*/ 618899 w 621139"/>
                  <a:gd name="connsiteY12" fmla="*/ 495066 h 907216"/>
                  <a:gd name="connsiteX13" fmla="*/ 586935 w 621139"/>
                  <a:gd name="connsiteY13" fmla="*/ 743094 h 907216"/>
                  <a:gd name="connsiteX14" fmla="*/ 452698 w 621139"/>
                  <a:gd name="connsiteY14" fmla="*/ 892673 h 907216"/>
                  <a:gd name="connsiteX15" fmla="*/ 150161 w 621139"/>
                  <a:gd name="connsiteY15" fmla="*/ 887564 h 907216"/>
                  <a:gd name="connsiteX16" fmla="*/ 65174 w 621139"/>
                  <a:gd name="connsiteY16" fmla="*/ 769865 h 907216"/>
                  <a:gd name="connsiteX17" fmla="*/ 99138 w 621139"/>
                  <a:gd name="connsiteY17" fmla="*/ 605937 h 907216"/>
                  <a:gd name="connsiteX18" fmla="*/ 469020 w 621139"/>
                  <a:gd name="connsiteY18" fmla="*/ 498577 h 907216"/>
                  <a:gd name="connsiteX19" fmla="*/ 482028 w 621139"/>
                  <a:gd name="connsiteY19" fmla="*/ 800450 h 907216"/>
                  <a:gd name="connsiteX20" fmla="*/ 471265 w 621139"/>
                  <a:gd name="connsiteY20" fmla="*/ 413419 h 907216"/>
                  <a:gd name="connsiteX21" fmla="*/ 329712 w 621139"/>
                  <a:gd name="connsiteY21" fmla="*/ 389269 h 907216"/>
                  <a:gd name="connsiteX22" fmla="*/ 131743 w 621139"/>
                  <a:gd name="connsiteY22" fmla="*/ 516944 h 907216"/>
                  <a:gd name="connsiteX23" fmla="*/ 64727 w 621139"/>
                  <a:gd name="connsiteY23" fmla="*/ 443152 h 907216"/>
                  <a:gd name="connsiteX24" fmla="*/ 245375 w 621139"/>
                  <a:gd name="connsiteY24" fmla="*/ 202060 h 907216"/>
                  <a:gd name="connsiteX25" fmla="*/ 212652 w 621139"/>
                  <a:gd name="connsiteY25" fmla="*/ 81932 h 907216"/>
                  <a:gd name="connsiteX26" fmla="*/ 3970 w 621139"/>
                  <a:gd name="connsiteY26" fmla="*/ 319263 h 907216"/>
                  <a:gd name="connsiteX27" fmla="*/ 0 w 621139"/>
                  <a:gd name="connsiteY27" fmla="*/ 182564 h 907216"/>
                  <a:gd name="connsiteX0" fmla="*/ 406760 w 621139"/>
                  <a:gd name="connsiteY0" fmla="*/ 564533 h 907216"/>
                  <a:gd name="connsiteX1" fmla="*/ 149548 w 621139"/>
                  <a:gd name="connsiteY1" fmla="*/ 630098 h 907216"/>
                  <a:gd name="connsiteX2" fmla="*/ 136885 w 621139"/>
                  <a:gd name="connsiteY2" fmla="*/ 776675 h 907216"/>
                  <a:gd name="connsiteX3" fmla="*/ 210581 w 621139"/>
                  <a:gd name="connsiteY3" fmla="*/ 841291 h 907216"/>
                  <a:gd name="connsiteX4" fmla="*/ 437306 w 621139"/>
                  <a:gd name="connsiteY4" fmla="*/ 836443 h 907216"/>
                  <a:gd name="connsiteX5" fmla="*/ 406760 w 621139"/>
                  <a:gd name="connsiteY5" fmla="*/ 564533 h 907216"/>
                  <a:gd name="connsiteX6" fmla="*/ 0 w 621139"/>
                  <a:gd name="connsiteY6" fmla="*/ 182564 h 907216"/>
                  <a:gd name="connsiteX7" fmla="*/ 207269 w 621139"/>
                  <a:gd name="connsiteY7" fmla="*/ 0 h 907216"/>
                  <a:gd name="connsiteX8" fmla="*/ 307082 w 621139"/>
                  <a:gd name="connsiteY8" fmla="*/ 165472 h 907216"/>
                  <a:gd name="connsiteX9" fmla="*/ 154744 w 621139"/>
                  <a:gd name="connsiteY9" fmla="*/ 427363 h 907216"/>
                  <a:gd name="connsiteX10" fmla="*/ 381286 w 621139"/>
                  <a:gd name="connsiteY10" fmla="*/ 309491 h 907216"/>
                  <a:gd name="connsiteX11" fmla="*/ 541548 w 621139"/>
                  <a:gd name="connsiteY11" fmla="*/ 355323 h 907216"/>
                  <a:gd name="connsiteX12" fmla="*/ 618899 w 621139"/>
                  <a:gd name="connsiteY12" fmla="*/ 495066 h 907216"/>
                  <a:gd name="connsiteX13" fmla="*/ 586935 w 621139"/>
                  <a:gd name="connsiteY13" fmla="*/ 743094 h 907216"/>
                  <a:gd name="connsiteX14" fmla="*/ 452698 w 621139"/>
                  <a:gd name="connsiteY14" fmla="*/ 892673 h 907216"/>
                  <a:gd name="connsiteX15" fmla="*/ 150161 w 621139"/>
                  <a:gd name="connsiteY15" fmla="*/ 887564 h 907216"/>
                  <a:gd name="connsiteX16" fmla="*/ 65174 w 621139"/>
                  <a:gd name="connsiteY16" fmla="*/ 769865 h 907216"/>
                  <a:gd name="connsiteX17" fmla="*/ 99138 w 621139"/>
                  <a:gd name="connsiteY17" fmla="*/ 605937 h 907216"/>
                  <a:gd name="connsiteX18" fmla="*/ 469020 w 621139"/>
                  <a:gd name="connsiteY18" fmla="*/ 498577 h 907216"/>
                  <a:gd name="connsiteX19" fmla="*/ 482028 w 621139"/>
                  <a:gd name="connsiteY19" fmla="*/ 800450 h 907216"/>
                  <a:gd name="connsiteX20" fmla="*/ 471265 w 621139"/>
                  <a:gd name="connsiteY20" fmla="*/ 413419 h 907216"/>
                  <a:gd name="connsiteX21" fmla="*/ 329712 w 621139"/>
                  <a:gd name="connsiteY21" fmla="*/ 389269 h 907216"/>
                  <a:gd name="connsiteX22" fmla="*/ 131743 w 621139"/>
                  <a:gd name="connsiteY22" fmla="*/ 516944 h 907216"/>
                  <a:gd name="connsiteX23" fmla="*/ 64727 w 621139"/>
                  <a:gd name="connsiteY23" fmla="*/ 443152 h 907216"/>
                  <a:gd name="connsiteX24" fmla="*/ 245375 w 621139"/>
                  <a:gd name="connsiteY24" fmla="*/ 202060 h 907216"/>
                  <a:gd name="connsiteX25" fmla="*/ 212652 w 621139"/>
                  <a:gd name="connsiteY25" fmla="*/ 81932 h 907216"/>
                  <a:gd name="connsiteX26" fmla="*/ 3970 w 621139"/>
                  <a:gd name="connsiteY26" fmla="*/ 319263 h 907216"/>
                  <a:gd name="connsiteX27" fmla="*/ 0 w 621139"/>
                  <a:gd name="connsiteY27" fmla="*/ 182564 h 907216"/>
                  <a:gd name="connsiteX0" fmla="*/ 406760 w 633460"/>
                  <a:gd name="connsiteY0" fmla="*/ 564533 h 907216"/>
                  <a:gd name="connsiteX1" fmla="*/ 149548 w 633460"/>
                  <a:gd name="connsiteY1" fmla="*/ 630098 h 907216"/>
                  <a:gd name="connsiteX2" fmla="*/ 136885 w 633460"/>
                  <a:gd name="connsiteY2" fmla="*/ 776675 h 907216"/>
                  <a:gd name="connsiteX3" fmla="*/ 210581 w 633460"/>
                  <a:gd name="connsiteY3" fmla="*/ 841291 h 907216"/>
                  <a:gd name="connsiteX4" fmla="*/ 437306 w 633460"/>
                  <a:gd name="connsiteY4" fmla="*/ 836443 h 907216"/>
                  <a:gd name="connsiteX5" fmla="*/ 406760 w 633460"/>
                  <a:gd name="connsiteY5" fmla="*/ 564533 h 907216"/>
                  <a:gd name="connsiteX6" fmla="*/ 0 w 633460"/>
                  <a:gd name="connsiteY6" fmla="*/ 182564 h 907216"/>
                  <a:gd name="connsiteX7" fmla="*/ 207269 w 633460"/>
                  <a:gd name="connsiteY7" fmla="*/ 0 h 907216"/>
                  <a:gd name="connsiteX8" fmla="*/ 307082 w 633460"/>
                  <a:gd name="connsiteY8" fmla="*/ 165472 h 907216"/>
                  <a:gd name="connsiteX9" fmla="*/ 154744 w 633460"/>
                  <a:gd name="connsiteY9" fmla="*/ 427363 h 907216"/>
                  <a:gd name="connsiteX10" fmla="*/ 381286 w 633460"/>
                  <a:gd name="connsiteY10" fmla="*/ 309491 h 907216"/>
                  <a:gd name="connsiteX11" fmla="*/ 541548 w 633460"/>
                  <a:gd name="connsiteY11" fmla="*/ 355323 h 907216"/>
                  <a:gd name="connsiteX12" fmla="*/ 631996 w 633460"/>
                  <a:gd name="connsiteY12" fmla="*/ 492685 h 907216"/>
                  <a:gd name="connsiteX13" fmla="*/ 586935 w 633460"/>
                  <a:gd name="connsiteY13" fmla="*/ 743094 h 907216"/>
                  <a:gd name="connsiteX14" fmla="*/ 452698 w 633460"/>
                  <a:gd name="connsiteY14" fmla="*/ 892673 h 907216"/>
                  <a:gd name="connsiteX15" fmla="*/ 150161 w 633460"/>
                  <a:gd name="connsiteY15" fmla="*/ 887564 h 907216"/>
                  <a:gd name="connsiteX16" fmla="*/ 65174 w 633460"/>
                  <a:gd name="connsiteY16" fmla="*/ 769865 h 907216"/>
                  <a:gd name="connsiteX17" fmla="*/ 99138 w 633460"/>
                  <a:gd name="connsiteY17" fmla="*/ 605937 h 907216"/>
                  <a:gd name="connsiteX18" fmla="*/ 469020 w 633460"/>
                  <a:gd name="connsiteY18" fmla="*/ 498577 h 907216"/>
                  <a:gd name="connsiteX19" fmla="*/ 482028 w 633460"/>
                  <a:gd name="connsiteY19" fmla="*/ 800450 h 907216"/>
                  <a:gd name="connsiteX20" fmla="*/ 471265 w 633460"/>
                  <a:gd name="connsiteY20" fmla="*/ 413419 h 907216"/>
                  <a:gd name="connsiteX21" fmla="*/ 329712 w 633460"/>
                  <a:gd name="connsiteY21" fmla="*/ 389269 h 907216"/>
                  <a:gd name="connsiteX22" fmla="*/ 131743 w 633460"/>
                  <a:gd name="connsiteY22" fmla="*/ 516944 h 907216"/>
                  <a:gd name="connsiteX23" fmla="*/ 64727 w 633460"/>
                  <a:gd name="connsiteY23" fmla="*/ 443152 h 907216"/>
                  <a:gd name="connsiteX24" fmla="*/ 245375 w 633460"/>
                  <a:gd name="connsiteY24" fmla="*/ 202060 h 907216"/>
                  <a:gd name="connsiteX25" fmla="*/ 212652 w 633460"/>
                  <a:gd name="connsiteY25" fmla="*/ 81932 h 907216"/>
                  <a:gd name="connsiteX26" fmla="*/ 3970 w 633460"/>
                  <a:gd name="connsiteY26" fmla="*/ 319263 h 907216"/>
                  <a:gd name="connsiteX27" fmla="*/ 0 w 633460"/>
                  <a:gd name="connsiteY27" fmla="*/ 182564 h 907216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471265 w 634146"/>
                  <a:gd name="connsiteY20" fmla="*/ 413419 h 906217"/>
                  <a:gd name="connsiteX21" fmla="*/ 329712 w 634146"/>
                  <a:gd name="connsiteY21" fmla="*/ 389269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487934 w 634146"/>
                  <a:gd name="connsiteY20" fmla="*/ 412228 h 906217"/>
                  <a:gd name="connsiteX21" fmla="*/ 329712 w 634146"/>
                  <a:gd name="connsiteY21" fmla="*/ 389269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487934 w 634146"/>
                  <a:gd name="connsiteY20" fmla="*/ 412228 h 906217"/>
                  <a:gd name="connsiteX21" fmla="*/ 329712 w 634146"/>
                  <a:gd name="connsiteY21" fmla="*/ 401175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505793 w 634146"/>
                  <a:gd name="connsiteY20" fmla="*/ 451519 h 906217"/>
                  <a:gd name="connsiteX21" fmla="*/ 329712 w 634146"/>
                  <a:gd name="connsiteY21" fmla="*/ 401175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505793 w 634146"/>
                  <a:gd name="connsiteY20" fmla="*/ 451519 h 906217"/>
                  <a:gd name="connsiteX21" fmla="*/ 329712 w 634146"/>
                  <a:gd name="connsiteY21" fmla="*/ 401175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4146"/>
                  <a:gd name="connsiteY0" fmla="*/ 564533 h 906217"/>
                  <a:gd name="connsiteX1" fmla="*/ 149548 w 634146"/>
                  <a:gd name="connsiteY1" fmla="*/ 630098 h 906217"/>
                  <a:gd name="connsiteX2" fmla="*/ 136885 w 634146"/>
                  <a:gd name="connsiteY2" fmla="*/ 776675 h 906217"/>
                  <a:gd name="connsiteX3" fmla="*/ 210581 w 634146"/>
                  <a:gd name="connsiteY3" fmla="*/ 841291 h 906217"/>
                  <a:gd name="connsiteX4" fmla="*/ 437306 w 634146"/>
                  <a:gd name="connsiteY4" fmla="*/ 836443 h 906217"/>
                  <a:gd name="connsiteX5" fmla="*/ 406760 w 634146"/>
                  <a:gd name="connsiteY5" fmla="*/ 564533 h 906217"/>
                  <a:gd name="connsiteX6" fmla="*/ 0 w 634146"/>
                  <a:gd name="connsiteY6" fmla="*/ 182564 h 906217"/>
                  <a:gd name="connsiteX7" fmla="*/ 207269 w 634146"/>
                  <a:gd name="connsiteY7" fmla="*/ 0 h 906217"/>
                  <a:gd name="connsiteX8" fmla="*/ 307082 w 634146"/>
                  <a:gd name="connsiteY8" fmla="*/ 165472 h 906217"/>
                  <a:gd name="connsiteX9" fmla="*/ 154744 w 634146"/>
                  <a:gd name="connsiteY9" fmla="*/ 427363 h 906217"/>
                  <a:gd name="connsiteX10" fmla="*/ 381286 w 634146"/>
                  <a:gd name="connsiteY10" fmla="*/ 309491 h 906217"/>
                  <a:gd name="connsiteX11" fmla="*/ 541548 w 634146"/>
                  <a:gd name="connsiteY11" fmla="*/ 355323 h 906217"/>
                  <a:gd name="connsiteX12" fmla="*/ 631996 w 634146"/>
                  <a:gd name="connsiteY12" fmla="*/ 492685 h 906217"/>
                  <a:gd name="connsiteX13" fmla="*/ 592888 w 634146"/>
                  <a:gd name="connsiteY13" fmla="*/ 757382 h 906217"/>
                  <a:gd name="connsiteX14" fmla="*/ 452698 w 634146"/>
                  <a:gd name="connsiteY14" fmla="*/ 892673 h 906217"/>
                  <a:gd name="connsiteX15" fmla="*/ 150161 w 634146"/>
                  <a:gd name="connsiteY15" fmla="*/ 887564 h 906217"/>
                  <a:gd name="connsiteX16" fmla="*/ 65174 w 634146"/>
                  <a:gd name="connsiteY16" fmla="*/ 769865 h 906217"/>
                  <a:gd name="connsiteX17" fmla="*/ 99138 w 634146"/>
                  <a:gd name="connsiteY17" fmla="*/ 605937 h 906217"/>
                  <a:gd name="connsiteX18" fmla="*/ 469020 w 634146"/>
                  <a:gd name="connsiteY18" fmla="*/ 498577 h 906217"/>
                  <a:gd name="connsiteX19" fmla="*/ 482028 w 634146"/>
                  <a:gd name="connsiteY19" fmla="*/ 800450 h 906217"/>
                  <a:gd name="connsiteX20" fmla="*/ 505793 w 634146"/>
                  <a:gd name="connsiteY20" fmla="*/ 451519 h 906217"/>
                  <a:gd name="connsiteX21" fmla="*/ 329712 w 634146"/>
                  <a:gd name="connsiteY21" fmla="*/ 401175 h 906217"/>
                  <a:gd name="connsiteX22" fmla="*/ 131743 w 634146"/>
                  <a:gd name="connsiteY22" fmla="*/ 516944 h 906217"/>
                  <a:gd name="connsiteX23" fmla="*/ 64727 w 634146"/>
                  <a:gd name="connsiteY23" fmla="*/ 443152 h 906217"/>
                  <a:gd name="connsiteX24" fmla="*/ 245375 w 634146"/>
                  <a:gd name="connsiteY24" fmla="*/ 202060 h 906217"/>
                  <a:gd name="connsiteX25" fmla="*/ 212652 w 634146"/>
                  <a:gd name="connsiteY25" fmla="*/ 81932 h 906217"/>
                  <a:gd name="connsiteX26" fmla="*/ 3970 w 634146"/>
                  <a:gd name="connsiteY26" fmla="*/ 319263 h 906217"/>
                  <a:gd name="connsiteX27" fmla="*/ 0 w 634146"/>
                  <a:gd name="connsiteY27" fmla="*/ 182564 h 906217"/>
                  <a:gd name="connsiteX0" fmla="*/ 406760 w 638694"/>
                  <a:gd name="connsiteY0" fmla="*/ 564533 h 906715"/>
                  <a:gd name="connsiteX1" fmla="*/ 149548 w 638694"/>
                  <a:gd name="connsiteY1" fmla="*/ 630098 h 906715"/>
                  <a:gd name="connsiteX2" fmla="*/ 136885 w 638694"/>
                  <a:gd name="connsiteY2" fmla="*/ 776675 h 906715"/>
                  <a:gd name="connsiteX3" fmla="*/ 210581 w 638694"/>
                  <a:gd name="connsiteY3" fmla="*/ 841291 h 906715"/>
                  <a:gd name="connsiteX4" fmla="*/ 437306 w 638694"/>
                  <a:gd name="connsiteY4" fmla="*/ 836443 h 906715"/>
                  <a:gd name="connsiteX5" fmla="*/ 406760 w 638694"/>
                  <a:gd name="connsiteY5" fmla="*/ 564533 h 906715"/>
                  <a:gd name="connsiteX6" fmla="*/ 0 w 638694"/>
                  <a:gd name="connsiteY6" fmla="*/ 182564 h 906715"/>
                  <a:gd name="connsiteX7" fmla="*/ 207269 w 638694"/>
                  <a:gd name="connsiteY7" fmla="*/ 0 h 906715"/>
                  <a:gd name="connsiteX8" fmla="*/ 307082 w 638694"/>
                  <a:gd name="connsiteY8" fmla="*/ 165472 h 906715"/>
                  <a:gd name="connsiteX9" fmla="*/ 154744 w 638694"/>
                  <a:gd name="connsiteY9" fmla="*/ 427363 h 906715"/>
                  <a:gd name="connsiteX10" fmla="*/ 381286 w 638694"/>
                  <a:gd name="connsiteY10" fmla="*/ 309491 h 906715"/>
                  <a:gd name="connsiteX11" fmla="*/ 541548 w 638694"/>
                  <a:gd name="connsiteY11" fmla="*/ 355323 h 906715"/>
                  <a:gd name="connsiteX12" fmla="*/ 631996 w 638694"/>
                  <a:gd name="connsiteY12" fmla="*/ 492685 h 906715"/>
                  <a:gd name="connsiteX13" fmla="*/ 611938 w 638694"/>
                  <a:gd name="connsiteY13" fmla="*/ 750239 h 906715"/>
                  <a:gd name="connsiteX14" fmla="*/ 452698 w 638694"/>
                  <a:gd name="connsiteY14" fmla="*/ 892673 h 906715"/>
                  <a:gd name="connsiteX15" fmla="*/ 150161 w 638694"/>
                  <a:gd name="connsiteY15" fmla="*/ 887564 h 906715"/>
                  <a:gd name="connsiteX16" fmla="*/ 65174 w 638694"/>
                  <a:gd name="connsiteY16" fmla="*/ 769865 h 906715"/>
                  <a:gd name="connsiteX17" fmla="*/ 99138 w 638694"/>
                  <a:gd name="connsiteY17" fmla="*/ 605937 h 906715"/>
                  <a:gd name="connsiteX18" fmla="*/ 469020 w 638694"/>
                  <a:gd name="connsiteY18" fmla="*/ 498577 h 906715"/>
                  <a:gd name="connsiteX19" fmla="*/ 482028 w 638694"/>
                  <a:gd name="connsiteY19" fmla="*/ 800450 h 906715"/>
                  <a:gd name="connsiteX20" fmla="*/ 505793 w 638694"/>
                  <a:gd name="connsiteY20" fmla="*/ 451519 h 906715"/>
                  <a:gd name="connsiteX21" fmla="*/ 329712 w 638694"/>
                  <a:gd name="connsiteY21" fmla="*/ 401175 h 906715"/>
                  <a:gd name="connsiteX22" fmla="*/ 131743 w 638694"/>
                  <a:gd name="connsiteY22" fmla="*/ 516944 h 906715"/>
                  <a:gd name="connsiteX23" fmla="*/ 64727 w 638694"/>
                  <a:gd name="connsiteY23" fmla="*/ 443152 h 906715"/>
                  <a:gd name="connsiteX24" fmla="*/ 245375 w 638694"/>
                  <a:gd name="connsiteY24" fmla="*/ 202060 h 906715"/>
                  <a:gd name="connsiteX25" fmla="*/ 212652 w 638694"/>
                  <a:gd name="connsiteY25" fmla="*/ 81932 h 906715"/>
                  <a:gd name="connsiteX26" fmla="*/ 3970 w 638694"/>
                  <a:gd name="connsiteY26" fmla="*/ 319263 h 906715"/>
                  <a:gd name="connsiteX27" fmla="*/ 0 w 638694"/>
                  <a:gd name="connsiteY27" fmla="*/ 182564 h 906715"/>
                  <a:gd name="connsiteX0" fmla="*/ 406760 w 636140"/>
                  <a:gd name="connsiteY0" fmla="*/ 564533 h 907383"/>
                  <a:gd name="connsiteX1" fmla="*/ 149548 w 636140"/>
                  <a:gd name="connsiteY1" fmla="*/ 630098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406760 w 636140"/>
                  <a:gd name="connsiteY5" fmla="*/ 564533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69020 w 636140"/>
                  <a:gd name="connsiteY18" fmla="*/ 49857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406760 w 636140"/>
                  <a:gd name="connsiteY0" fmla="*/ 564533 h 907383"/>
                  <a:gd name="connsiteX1" fmla="*/ 149548 w 636140"/>
                  <a:gd name="connsiteY1" fmla="*/ 630098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406760 w 636140"/>
                  <a:gd name="connsiteY5" fmla="*/ 564533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69020 w 636140"/>
                  <a:gd name="connsiteY18" fmla="*/ 49857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406760 w 636140"/>
                  <a:gd name="connsiteY0" fmla="*/ 564533 h 907383"/>
                  <a:gd name="connsiteX1" fmla="*/ 149548 w 636140"/>
                  <a:gd name="connsiteY1" fmla="*/ 630098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406760 w 636140"/>
                  <a:gd name="connsiteY5" fmla="*/ 564533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49970 w 636140"/>
                  <a:gd name="connsiteY18" fmla="*/ 515246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383"/>
                  <a:gd name="connsiteX1" fmla="*/ 149548 w 636140"/>
                  <a:gd name="connsiteY1" fmla="*/ 630098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374613 w 636140"/>
                  <a:gd name="connsiteY5" fmla="*/ 557389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49970 w 636140"/>
                  <a:gd name="connsiteY18" fmla="*/ 515246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383"/>
                  <a:gd name="connsiteX1" fmla="*/ 149548 w 636140"/>
                  <a:gd name="connsiteY1" fmla="*/ 630098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374613 w 636140"/>
                  <a:gd name="connsiteY5" fmla="*/ 557389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03536 w 636140"/>
                  <a:gd name="connsiteY18" fmla="*/ 51762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383"/>
                  <a:gd name="connsiteX1" fmla="*/ 226939 w 636140"/>
                  <a:gd name="connsiteY1" fmla="*/ 628907 h 907383"/>
                  <a:gd name="connsiteX2" fmla="*/ 136885 w 636140"/>
                  <a:gd name="connsiteY2" fmla="*/ 776675 h 907383"/>
                  <a:gd name="connsiteX3" fmla="*/ 210581 w 636140"/>
                  <a:gd name="connsiteY3" fmla="*/ 841291 h 907383"/>
                  <a:gd name="connsiteX4" fmla="*/ 437306 w 636140"/>
                  <a:gd name="connsiteY4" fmla="*/ 836443 h 907383"/>
                  <a:gd name="connsiteX5" fmla="*/ 374613 w 636140"/>
                  <a:gd name="connsiteY5" fmla="*/ 557389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03536 w 636140"/>
                  <a:gd name="connsiteY18" fmla="*/ 51762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383"/>
                  <a:gd name="connsiteX1" fmla="*/ 226939 w 636140"/>
                  <a:gd name="connsiteY1" fmla="*/ 628907 h 907383"/>
                  <a:gd name="connsiteX2" fmla="*/ 136885 w 636140"/>
                  <a:gd name="connsiteY2" fmla="*/ 776675 h 907383"/>
                  <a:gd name="connsiteX3" fmla="*/ 316546 w 636140"/>
                  <a:gd name="connsiteY3" fmla="*/ 836528 h 907383"/>
                  <a:gd name="connsiteX4" fmla="*/ 437306 w 636140"/>
                  <a:gd name="connsiteY4" fmla="*/ 836443 h 907383"/>
                  <a:gd name="connsiteX5" fmla="*/ 374613 w 636140"/>
                  <a:gd name="connsiteY5" fmla="*/ 557389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03536 w 636140"/>
                  <a:gd name="connsiteY18" fmla="*/ 51762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383"/>
                  <a:gd name="connsiteX1" fmla="*/ 226939 w 636140"/>
                  <a:gd name="connsiteY1" fmla="*/ 628907 h 907383"/>
                  <a:gd name="connsiteX2" fmla="*/ 202369 w 636140"/>
                  <a:gd name="connsiteY2" fmla="*/ 760006 h 907383"/>
                  <a:gd name="connsiteX3" fmla="*/ 316546 w 636140"/>
                  <a:gd name="connsiteY3" fmla="*/ 836528 h 907383"/>
                  <a:gd name="connsiteX4" fmla="*/ 437306 w 636140"/>
                  <a:gd name="connsiteY4" fmla="*/ 836443 h 907383"/>
                  <a:gd name="connsiteX5" fmla="*/ 374613 w 636140"/>
                  <a:gd name="connsiteY5" fmla="*/ 557389 h 907383"/>
                  <a:gd name="connsiteX6" fmla="*/ 0 w 636140"/>
                  <a:gd name="connsiteY6" fmla="*/ 182564 h 907383"/>
                  <a:gd name="connsiteX7" fmla="*/ 207269 w 636140"/>
                  <a:gd name="connsiteY7" fmla="*/ 0 h 907383"/>
                  <a:gd name="connsiteX8" fmla="*/ 307082 w 636140"/>
                  <a:gd name="connsiteY8" fmla="*/ 165472 h 907383"/>
                  <a:gd name="connsiteX9" fmla="*/ 154744 w 636140"/>
                  <a:gd name="connsiteY9" fmla="*/ 427363 h 907383"/>
                  <a:gd name="connsiteX10" fmla="*/ 381286 w 636140"/>
                  <a:gd name="connsiteY10" fmla="*/ 309491 h 907383"/>
                  <a:gd name="connsiteX11" fmla="*/ 541548 w 636140"/>
                  <a:gd name="connsiteY11" fmla="*/ 355323 h 907383"/>
                  <a:gd name="connsiteX12" fmla="*/ 631996 w 636140"/>
                  <a:gd name="connsiteY12" fmla="*/ 492685 h 907383"/>
                  <a:gd name="connsiteX13" fmla="*/ 603603 w 636140"/>
                  <a:gd name="connsiteY13" fmla="*/ 740714 h 907383"/>
                  <a:gd name="connsiteX14" fmla="*/ 452698 w 636140"/>
                  <a:gd name="connsiteY14" fmla="*/ 892673 h 907383"/>
                  <a:gd name="connsiteX15" fmla="*/ 150161 w 636140"/>
                  <a:gd name="connsiteY15" fmla="*/ 887564 h 907383"/>
                  <a:gd name="connsiteX16" fmla="*/ 65174 w 636140"/>
                  <a:gd name="connsiteY16" fmla="*/ 769865 h 907383"/>
                  <a:gd name="connsiteX17" fmla="*/ 99138 w 636140"/>
                  <a:gd name="connsiteY17" fmla="*/ 605937 h 907383"/>
                  <a:gd name="connsiteX18" fmla="*/ 403536 w 636140"/>
                  <a:gd name="connsiteY18" fmla="*/ 517627 h 907383"/>
                  <a:gd name="connsiteX19" fmla="*/ 482028 w 636140"/>
                  <a:gd name="connsiteY19" fmla="*/ 800450 h 907383"/>
                  <a:gd name="connsiteX20" fmla="*/ 505793 w 636140"/>
                  <a:gd name="connsiteY20" fmla="*/ 451519 h 907383"/>
                  <a:gd name="connsiteX21" fmla="*/ 329712 w 636140"/>
                  <a:gd name="connsiteY21" fmla="*/ 401175 h 907383"/>
                  <a:gd name="connsiteX22" fmla="*/ 131743 w 636140"/>
                  <a:gd name="connsiteY22" fmla="*/ 516944 h 907383"/>
                  <a:gd name="connsiteX23" fmla="*/ 64727 w 636140"/>
                  <a:gd name="connsiteY23" fmla="*/ 443152 h 907383"/>
                  <a:gd name="connsiteX24" fmla="*/ 245375 w 636140"/>
                  <a:gd name="connsiteY24" fmla="*/ 202060 h 907383"/>
                  <a:gd name="connsiteX25" fmla="*/ 212652 w 636140"/>
                  <a:gd name="connsiteY25" fmla="*/ 81932 h 907383"/>
                  <a:gd name="connsiteX26" fmla="*/ 3970 w 636140"/>
                  <a:gd name="connsiteY26" fmla="*/ 319263 h 907383"/>
                  <a:gd name="connsiteX27" fmla="*/ 0 w 636140"/>
                  <a:gd name="connsiteY27" fmla="*/ 182564 h 907383"/>
                  <a:gd name="connsiteX0" fmla="*/ 374613 w 636140"/>
                  <a:gd name="connsiteY0" fmla="*/ 557389 h 907445"/>
                  <a:gd name="connsiteX1" fmla="*/ 226939 w 636140"/>
                  <a:gd name="connsiteY1" fmla="*/ 628907 h 907445"/>
                  <a:gd name="connsiteX2" fmla="*/ 202369 w 636140"/>
                  <a:gd name="connsiteY2" fmla="*/ 760006 h 907445"/>
                  <a:gd name="connsiteX3" fmla="*/ 316546 w 636140"/>
                  <a:gd name="connsiteY3" fmla="*/ 836528 h 907445"/>
                  <a:gd name="connsiteX4" fmla="*/ 437306 w 636140"/>
                  <a:gd name="connsiteY4" fmla="*/ 836443 h 907445"/>
                  <a:gd name="connsiteX5" fmla="*/ 374613 w 636140"/>
                  <a:gd name="connsiteY5" fmla="*/ 557389 h 907445"/>
                  <a:gd name="connsiteX6" fmla="*/ 0 w 636140"/>
                  <a:gd name="connsiteY6" fmla="*/ 182564 h 907445"/>
                  <a:gd name="connsiteX7" fmla="*/ 207269 w 636140"/>
                  <a:gd name="connsiteY7" fmla="*/ 0 h 907445"/>
                  <a:gd name="connsiteX8" fmla="*/ 307082 w 636140"/>
                  <a:gd name="connsiteY8" fmla="*/ 165472 h 907445"/>
                  <a:gd name="connsiteX9" fmla="*/ 154744 w 636140"/>
                  <a:gd name="connsiteY9" fmla="*/ 427363 h 907445"/>
                  <a:gd name="connsiteX10" fmla="*/ 381286 w 636140"/>
                  <a:gd name="connsiteY10" fmla="*/ 309491 h 907445"/>
                  <a:gd name="connsiteX11" fmla="*/ 541548 w 636140"/>
                  <a:gd name="connsiteY11" fmla="*/ 355323 h 907445"/>
                  <a:gd name="connsiteX12" fmla="*/ 631996 w 636140"/>
                  <a:gd name="connsiteY12" fmla="*/ 492685 h 907445"/>
                  <a:gd name="connsiteX13" fmla="*/ 603603 w 636140"/>
                  <a:gd name="connsiteY13" fmla="*/ 740714 h 907445"/>
                  <a:gd name="connsiteX14" fmla="*/ 452698 w 636140"/>
                  <a:gd name="connsiteY14" fmla="*/ 892673 h 907445"/>
                  <a:gd name="connsiteX15" fmla="*/ 150161 w 636140"/>
                  <a:gd name="connsiteY15" fmla="*/ 887564 h 907445"/>
                  <a:gd name="connsiteX16" fmla="*/ 149708 w 636140"/>
                  <a:gd name="connsiteY16" fmla="*/ 768675 h 907445"/>
                  <a:gd name="connsiteX17" fmla="*/ 99138 w 636140"/>
                  <a:gd name="connsiteY17" fmla="*/ 605937 h 907445"/>
                  <a:gd name="connsiteX18" fmla="*/ 403536 w 636140"/>
                  <a:gd name="connsiteY18" fmla="*/ 517627 h 907445"/>
                  <a:gd name="connsiteX19" fmla="*/ 482028 w 636140"/>
                  <a:gd name="connsiteY19" fmla="*/ 800450 h 907445"/>
                  <a:gd name="connsiteX20" fmla="*/ 505793 w 636140"/>
                  <a:gd name="connsiteY20" fmla="*/ 451519 h 907445"/>
                  <a:gd name="connsiteX21" fmla="*/ 329712 w 636140"/>
                  <a:gd name="connsiteY21" fmla="*/ 401175 h 907445"/>
                  <a:gd name="connsiteX22" fmla="*/ 131743 w 636140"/>
                  <a:gd name="connsiteY22" fmla="*/ 516944 h 907445"/>
                  <a:gd name="connsiteX23" fmla="*/ 64727 w 636140"/>
                  <a:gd name="connsiteY23" fmla="*/ 443152 h 907445"/>
                  <a:gd name="connsiteX24" fmla="*/ 245375 w 636140"/>
                  <a:gd name="connsiteY24" fmla="*/ 202060 h 907445"/>
                  <a:gd name="connsiteX25" fmla="*/ 212652 w 636140"/>
                  <a:gd name="connsiteY25" fmla="*/ 81932 h 907445"/>
                  <a:gd name="connsiteX26" fmla="*/ 3970 w 636140"/>
                  <a:gd name="connsiteY26" fmla="*/ 319263 h 907445"/>
                  <a:gd name="connsiteX27" fmla="*/ 0 w 636140"/>
                  <a:gd name="connsiteY27" fmla="*/ 182564 h 907445"/>
                  <a:gd name="connsiteX0" fmla="*/ 374613 w 636140"/>
                  <a:gd name="connsiteY0" fmla="*/ 557389 h 910414"/>
                  <a:gd name="connsiteX1" fmla="*/ 226939 w 636140"/>
                  <a:gd name="connsiteY1" fmla="*/ 628907 h 910414"/>
                  <a:gd name="connsiteX2" fmla="*/ 202369 w 636140"/>
                  <a:gd name="connsiteY2" fmla="*/ 760006 h 910414"/>
                  <a:gd name="connsiteX3" fmla="*/ 316546 w 636140"/>
                  <a:gd name="connsiteY3" fmla="*/ 836528 h 910414"/>
                  <a:gd name="connsiteX4" fmla="*/ 437306 w 636140"/>
                  <a:gd name="connsiteY4" fmla="*/ 836443 h 910414"/>
                  <a:gd name="connsiteX5" fmla="*/ 374613 w 636140"/>
                  <a:gd name="connsiteY5" fmla="*/ 557389 h 910414"/>
                  <a:gd name="connsiteX6" fmla="*/ 0 w 636140"/>
                  <a:gd name="connsiteY6" fmla="*/ 182564 h 910414"/>
                  <a:gd name="connsiteX7" fmla="*/ 207269 w 636140"/>
                  <a:gd name="connsiteY7" fmla="*/ 0 h 910414"/>
                  <a:gd name="connsiteX8" fmla="*/ 307082 w 636140"/>
                  <a:gd name="connsiteY8" fmla="*/ 165472 h 910414"/>
                  <a:gd name="connsiteX9" fmla="*/ 154744 w 636140"/>
                  <a:gd name="connsiteY9" fmla="*/ 427363 h 910414"/>
                  <a:gd name="connsiteX10" fmla="*/ 381286 w 636140"/>
                  <a:gd name="connsiteY10" fmla="*/ 309491 h 910414"/>
                  <a:gd name="connsiteX11" fmla="*/ 541548 w 636140"/>
                  <a:gd name="connsiteY11" fmla="*/ 355323 h 910414"/>
                  <a:gd name="connsiteX12" fmla="*/ 631996 w 636140"/>
                  <a:gd name="connsiteY12" fmla="*/ 492685 h 910414"/>
                  <a:gd name="connsiteX13" fmla="*/ 603603 w 636140"/>
                  <a:gd name="connsiteY13" fmla="*/ 740714 h 910414"/>
                  <a:gd name="connsiteX14" fmla="*/ 452698 w 636140"/>
                  <a:gd name="connsiteY14" fmla="*/ 892673 h 910414"/>
                  <a:gd name="connsiteX15" fmla="*/ 256126 w 636140"/>
                  <a:gd name="connsiteY15" fmla="*/ 893517 h 910414"/>
                  <a:gd name="connsiteX16" fmla="*/ 149708 w 636140"/>
                  <a:gd name="connsiteY16" fmla="*/ 768675 h 910414"/>
                  <a:gd name="connsiteX17" fmla="*/ 99138 w 636140"/>
                  <a:gd name="connsiteY17" fmla="*/ 605937 h 910414"/>
                  <a:gd name="connsiteX18" fmla="*/ 403536 w 636140"/>
                  <a:gd name="connsiteY18" fmla="*/ 517627 h 910414"/>
                  <a:gd name="connsiteX19" fmla="*/ 482028 w 636140"/>
                  <a:gd name="connsiteY19" fmla="*/ 800450 h 910414"/>
                  <a:gd name="connsiteX20" fmla="*/ 505793 w 636140"/>
                  <a:gd name="connsiteY20" fmla="*/ 451519 h 910414"/>
                  <a:gd name="connsiteX21" fmla="*/ 329712 w 636140"/>
                  <a:gd name="connsiteY21" fmla="*/ 401175 h 910414"/>
                  <a:gd name="connsiteX22" fmla="*/ 131743 w 636140"/>
                  <a:gd name="connsiteY22" fmla="*/ 516944 h 910414"/>
                  <a:gd name="connsiteX23" fmla="*/ 64727 w 636140"/>
                  <a:gd name="connsiteY23" fmla="*/ 443152 h 910414"/>
                  <a:gd name="connsiteX24" fmla="*/ 245375 w 636140"/>
                  <a:gd name="connsiteY24" fmla="*/ 202060 h 910414"/>
                  <a:gd name="connsiteX25" fmla="*/ 212652 w 636140"/>
                  <a:gd name="connsiteY25" fmla="*/ 81932 h 910414"/>
                  <a:gd name="connsiteX26" fmla="*/ 3970 w 636140"/>
                  <a:gd name="connsiteY26" fmla="*/ 319263 h 910414"/>
                  <a:gd name="connsiteX27" fmla="*/ 0 w 636140"/>
                  <a:gd name="connsiteY27" fmla="*/ 182564 h 910414"/>
                  <a:gd name="connsiteX0" fmla="*/ 374613 w 636140"/>
                  <a:gd name="connsiteY0" fmla="*/ 557389 h 910414"/>
                  <a:gd name="connsiteX1" fmla="*/ 226939 w 636140"/>
                  <a:gd name="connsiteY1" fmla="*/ 628907 h 910414"/>
                  <a:gd name="connsiteX2" fmla="*/ 202369 w 636140"/>
                  <a:gd name="connsiteY2" fmla="*/ 760006 h 910414"/>
                  <a:gd name="connsiteX3" fmla="*/ 316546 w 636140"/>
                  <a:gd name="connsiteY3" fmla="*/ 836528 h 910414"/>
                  <a:gd name="connsiteX4" fmla="*/ 437306 w 636140"/>
                  <a:gd name="connsiteY4" fmla="*/ 836443 h 910414"/>
                  <a:gd name="connsiteX5" fmla="*/ 374613 w 636140"/>
                  <a:gd name="connsiteY5" fmla="*/ 557389 h 910414"/>
                  <a:gd name="connsiteX6" fmla="*/ 0 w 636140"/>
                  <a:gd name="connsiteY6" fmla="*/ 182564 h 910414"/>
                  <a:gd name="connsiteX7" fmla="*/ 207269 w 636140"/>
                  <a:gd name="connsiteY7" fmla="*/ 0 h 910414"/>
                  <a:gd name="connsiteX8" fmla="*/ 307082 w 636140"/>
                  <a:gd name="connsiteY8" fmla="*/ 165472 h 910414"/>
                  <a:gd name="connsiteX9" fmla="*/ 154744 w 636140"/>
                  <a:gd name="connsiteY9" fmla="*/ 427363 h 910414"/>
                  <a:gd name="connsiteX10" fmla="*/ 381286 w 636140"/>
                  <a:gd name="connsiteY10" fmla="*/ 309491 h 910414"/>
                  <a:gd name="connsiteX11" fmla="*/ 541548 w 636140"/>
                  <a:gd name="connsiteY11" fmla="*/ 355323 h 910414"/>
                  <a:gd name="connsiteX12" fmla="*/ 631996 w 636140"/>
                  <a:gd name="connsiteY12" fmla="*/ 492685 h 910414"/>
                  <a:gd name="connsiteX13" fmla="*/ 603603 w 636140"/>
                  <a:gd name="connsiteY13" fmla="*/ 740714 h 910414"/>
                  <a:gd name="connsiteX14" fmla="*/ 452698 w 636140"/>
                  <a:gd name="connsiteY14" fmla="*/ 892673 h 910414"/>
                  <a:gd name="connsiteX15" fmla="*/ 256126 w 636140"/>
                  <a:gd name="connsiteY15" fmla="*/ 893517 h 910414"/>
                  <a:gd name="connsiteX16" fmla="*/ 149708 w 636140"/>
                  <a:gd name="connsiteY16" fmla="*/ 768675 h 910414"/>
                  <a:gd name="connsiteX17" fmla="*/ 162242 w 636140"/>
                  <a:gd name="connsiteY17" fmla="*/ 609509 h 910414"/>
                  <a:gd name="connsiteX18" fmla="*/ 403536 w 636140"/>
                  <a:gd name="connsiteY18" fmla="*/ 517627 h 910414"/>
                  <a:gd name="connsiteX19" fmla="*/ 482028 w 636140"/>
                  <a:gd name="connsiteY19" fmla="*/ 800450 h 910414"/>
                  <a:gd name="connsiteX20" fmla="*/ 505793 w 636140"/>
                  <a:gd name="connsiteY20" fmla="*/ 451519 h 910414"/>
                  <a:gd name="connsiteX21" fmla="*/ 329712 w 636140"/>
                  <a:gd name="connsiteY21" fmla="*/ 401175 h 910414"/>
                  <a:gd name="connsiteX22" fmla="*/ 131743 w 636140"/>
                  <a:gd name="connsiteY22" fmla="*/ 516944 h 910414"/>
                  <a:gd name="connsiteX23" fmla="*/ 64727 w 636140"/>
                  <a:gd name="connsiteY23" fmla="*/ 443152 h 910414"/>
                  <a:gd name="connsiteX24" fmla="*/ 245375 w 636140"/>
                  <a:gd name="connsiteY24" fmla="*/ 202060 h 910414"/>
                  <a:gd name="connsiteX25" fmla="*/ 212652 w 636140"/>
                  <a:gd name="connsiteY25" fmla="*/ 81932 h 910414"/>
                  <a:gd name="connsiteX26" fmla="*/ 3970 w 636140"/>
                  <a:gd name="connsiteY26" fmla="*/ 319263 h 910414"/>
                  <a:gd name="connsiteX27" fmla="*/ 0 w 636140"/>
                  <a:gd name="connsiteY27" fmla="*/ 182564 h 910414"/>
                  <a:gd name="connsiteX0" fmla="*/ 374613 w 636140"/>
                  <a:gd name="connsiteY0" fmla="*/ 557389 h 910486"/>
                  <a:gd name="connsiteX1" fmla="*/ 226939 w 636140"/>
                  <a:gd name="connsiteY1" fmla="*/ 628907 h 910486"/>
                  <a:gd name="connsiteX2" fmla="*/ 202369 w 636140"/>
                  <a:gd name="connsiteY2" fmla="*/ 760006 h 910486"/>
                  <a:gd name="connsiteX3" fmla="*/ 316546 w 636140"/>
                  <a:gd name="connsiteY3" fmla="*/ 836528 h 910486"/>
                  <a:gd name="connsiteX4" fmla="*/ 437306 w 636140"/>
                  <a:gd name="connsiteY4" fmla="*/ 836443 h 910486"/>
                  <a:gd name="connsiteX5" fmla="*/ 374613 w 636140"/>
                  <a:gd name="connsiteY5" fmla="*/ 557389 h 910486"/>
                  <a:gd name="connsiteX6" fmla="*/ 0 w 636140"/>
                  <a:gd name="connsiteY6" fmla="*/ 182564 h 910486"/>
                  <a:gd name="connsiteX7" fmla="*/ 207269 w 636140"/>
                  <a:gd name="connsiteY7" fmla="*/ 0 h 910486"/>
                  <a:gd name="connsiteX8" fmla="*/ 307082 w 636140"/>
                  <a:gd name="connsiteY8" fmla="*/ 165472 h 910486"/>
                  <a:gd name="connsiteX9" fmla="*/ 154744 w 636140"/>
                  <a:gd name="connsiteY9" fmla="*/ 427363 h 910486"/>
                  <a:gd name="connsiteX10" fmla="*/ 381286 w 636140"/>
                  <a:gd name="connsiteY10" fmla="*/ 309491 h 910486"/>
                  <a:gd name="connsiteX11" fmla="*/ 541548 w 636140"/>
                  <a:gd name="connsiteY11" fmla="*/ 355323 h 910486"/>
                  <a:gd name="connsiteX12" fmla="*/ 631996 w 636140"/>
                  <a:gd name="connsiteY12" fmla="*/ 492685 h 910486"/>
                  <a:gd name="connsiteX13" fmla="*/ 603603 w 636140"/>
                  <a:gd name="connsiteY13" fmla="*/ 740714 h 910486"/>
                  <a:gd name="connsiteX14" fmla="*/ 452698 w 636140"/>
                  <a:gd name="connsiteY14" fmla="*/ 892673 h 910486"/>
                  <a:gd name="connsiteX15" fmla="*/ 256126 w 636140"/>
                  <a:gd name="connsiteY15" fmla="*/ 893517 h 910486"/>
                  <a:gd name="connsiteX16" fmla="*/ 131849 w 636140"/>
                  <a:gd name="connsiteY16" fmla="*/ 767485 h 910486"/>
                  <a:gd name="connsiteX17" fmla="*/ 162242 w 636140"/>
                  <a:gd name="connsiteY17" fmla="*/ 609509 h 910486"/>
                  <a:gd name="connsiteX18" fmla="*/ 403536 w 636140"/>
                  <a:gd name="connsiteY18" fmla="*/ 517627 h 910486"/>
                  <a:gd name="connsiteX19" fmla="*/ 482028 w 636140"/>
                  <a:gd name="connsiteY19" fmla="*/ 800450 h 910486"/>
                  <a:gd name="connsiteX20" fmla="*/ 505793 w 636140"/>
                  <a:gd name="connsiteY20" fmla="*/ 451519 h 910486"/>
                  <a:gd name="connsiteX21" fmla="*/ 329712 w 636140"/>
                  <a:gd name="connsiteY21" fmla="*/ 401175 h 910486"/>
                  <a:gd name="connsiteX22" fmla="*/ 131743 w 636140"/>
                  <a:gd name="connsiteY22" fmla="*/ 516944 h 910486"/>
                  <a:gd name="connsiteX23" fmla="*/ 64727 w 636140"/>
                  <a:gd name="connsiteY23" fmla="*/ 443152 h 910486"/>
                  <a:gd name="connsiteX24" fmla="*/ 245375 w 636140"/>
                  <a:gd name="connsiteY24" fmla="*/ 202060 h 910486"/>
                  <a:gd name="connsiteX25" fmla="*/ 212652 w 636140"/>
                  <a:gd name="connsiteY25" fmla="*/ 81932 h 910486"/>
                  <a:gd name="connsiteX26" fmla="*/ 3970 w 636140"/>
                  <a:gd name="connsiteY26" fmla="*/ 319263 h 910486"/>
                  <a:gd name="connsiteX27" fmla="*/ 0 w 636140"/>
                  <a:gd name="connsiteY27" fmla="*/ 182564 h 910486"/>
                  <a:gd name="connsiteX0" fmla="*/ 374613 w 636140"/>
                  <a:gd name="connsiteY0" fmla="*/ 557389 h 910486"/>
                  <a:gd name="connsiteX1" fmla="*/ 226939 w 636140"/>
                  <a:gd name="connsiteY1" fmla="*/ 628907 h 910486"/>
                  <a:gd name="connsiteX2" fmla="*/ 202369 w 636140"/>
                  <a:gd name="connsiteY2" fmla="*/ 760006 h 910486"/>
                  <a:gd name="connsiteX3" fmla="*/ 316546 w 636140"/>
                  <a:gd name="connsiteY3" fmla="*/ 836528 h 910486"/>
                  <a:gd name="connsiteX4" fmla="*/ 437306 w 636140"/>
                  <a:gd name="connsiteY4" fmla="*/ 836443 h 910486"/>
                  <a:gd name="connsiteX5" fmla="*/ 374613 w 636140"/>
                  <a:gd name="connsiteY5" fmla="*/ 557389 h 910486"/>
                  <a:gd name="connsiteX6" fmla="*/ 0 w 636140"/>
                  <a:gd name="connsiteY6" fmla="*/ 182564 h 910486"/>
                  <a:gd name="connsiteX7" fmla="*/ 207269 w 636140"/>
                  <a:gd name="connsiteY7" fmla="*/ 0 h 910486"/>
                  <a:gd name="connsiteX8" fmla="*/ 307082 w 636140"/>
                  <a:gd name="connsiteY8" fmla="*/ 165472 h 910486"/>
                  <a:gd name="connsiteX9" fmla="*/ 154744 w 636140"/>
                  <a:gd name="connsiteY9" fmla="*/ 427363 h 910486"/>
                  <a:gd name="connsiteX10" fmla="*/ 381286 w 636140"/>
                  <a:gd name="connsiteY10" fmla="*/ 309491 h 910486"/>
                  <a:gd name="connsiteX11" fmla="*/ 541548 w 636140"/>
                  <a:gd name="connsiteY11" fmla="*/ 355323 h 910486"/>
                  <a:gd name="connsiteX12" fmla="*/ 631996 w 636140"/>
                  <a:gd name="connsiteY12" fmla="*/ 492685 h 910486"/>
                  <a:gd name="connsiteX13" fmla="*/ 603603 w 636140"/>
                  <a:gd name="connsiteY13" fmla="*/ 740714 h 910486"/>
                  <a:gd name="connsiteX14" fmla="*/ 452698 w 636140"/>
                  <a:gd name="connsiteY14" fmla="*/ 892673 h 910486"/>
                  <a:gd name="connsiteX15" fmla="*/ 231123 w 636140"/>
                  <a:gd name="connsiteY15" fmla="*/ 893517 h 910486"/>
                  <a:gd name="connsiteX16" fmla="*/ 131849 w 636140"/>
                  <a:gd name="connsiteY16" fmla="*/ 767485 h 910486"/>
                  <a:gd name="connsiteX17" fmla="*/ 162242 w 636140"/>
                  <a:gd name="connsiteY17" fmla="*/ 609509 h 910486"/>
                  <a:gd name="connsiteX18" fmla="*/ 403536 w 636140"/>
                  <a:gd name="connsiteY18" fmla="*/ 517627 h 910486"/>
                  <a:gd name="connsiteX19" fmla="*/ 482028 w 636140"/>
                  <a:gd name="connsiteY19" fmla="*/ 800450 h 910486"/>
                  <a:gd name="connsiteX20" fmla="*/ 505793 w 636140"/>
                  <a:gd name="connsiteY20" fmla="*/ 451519 h 910486"/>
                  <a:gd name="connsiteX21" fmla="*/ 329712 w 636140"/>
                  <a:gd name="connsiteY21" fmla="*/ 401175 h 910486"/>
                  <a:gd name="connsiteX22" fmla="*/ 131743 w 636140"/>
                  <a:gd name="connsiteY22" fmla="*/ 516944 h 910486"/>
                  <a:gd name="connsiteX23" fmla="*/ 64727 w 636140"/>
                  <a:gd name="connsiteY23" fmla="*/ 443152 h 910486"/>
                  <a:gd name="connsiteX24" fmla="*/ 245375 w 636140"/>
                  <a:gd name="connsiteY24" fmla="*/ 202060 h 910486"/>
                  <a:gd name="connsiteX25" fmla="*/ 212652 w 636140"/>
                  <a:gd name="connsiteY25" fmla="*/ 81932 h 910486"/>
                  <a:gd name="connsiteX26" fmla="*/ 3970 w 636140"/>
                  <a:gd name="connsiteY26" fmla="*/ 319263 h 910486"/>
                  <a:gd name="connsiteX27" fmla="*/ 0 w 636140"/>
                  <a:gd name="connsiteY27" fmla="*/ 182564 h 910486"/>
                  <a:gd name="connsiteX0" fmla="*/ 374613 w 636140"/>
                  <a:gd name="connsiteY0" fmla="*/ 557389 h 914114"/>
                  <a:gd name="connsiteX1" fmla="*/ 226939 w 636140"/>
                  <a:gd name="connsiteY1" fmla="*/ 628907 h 914114"/>
                  <a:gd name="connsiteX2" fmla="*/ 202369 w 636140"/>
                  <a:gd name="connsiteY2" fmla="*/ 760006 h 914114"/>
                  <a:gd name="connsiteX3" fmla="*/ 316546 w 636140"/>
                  <a:gd name="connsiteY3" fmla="*/ 836528 h 914114"/>
                  <a:gd name="connsiteX4" fmla="*/ 437306 w 636140"/>
                  <a:gd name="connsiteY4" fmla="*/ 836443 h 914114"/>
                  <a:gd name="connsiteX5" fmla="*/ 374613 w 636140"/>
                  <a:gd name="connsiteY5" fmla="*/ 557389 h 914114"/>
                  <a:gd name="connsiteX6" fmla="*/ 0 w 636140"/>
                  <a:gd name="connsiteY6" fmla="*/ 182564 h 914114"/>
                  <a:gd name="connsiteX7" fmla="*/ 207269 w 636140"/>
                  <a:gd name="connsiteY7" fmla="*/ 0 h 914114"/>
                  <a:gd name="connsiteX8" fmla="*/ 307082 w 636140"/>
                  <a:gd name="connsiteY8" fmla="*/ 165472 h 914114"/>
                  <a:gd name="connsiteX9" fmla="*/ 154744 w 636140"/>
                  <a:gd name="connsiteY9" fmla="*/ 427363 h 914114"/>
                  <a:gd name="connsiteX10" fmla="*/ 381286 w 636140"/>
                  <a:gd name="connsiteY10" fmla="*/ 309491 h 914114"/>
                  <a:gd name="connsiteX11" fmla="*/ 541548 w 636140"/>
                  <a:gd name="connsiteY11" fmla="*/ 355323 h 914114"/>
                  <a:gd name="connsiteX12" fmla="*/ 631996 w 636140"/>
                  <a:gd name="connsiteY12" fmla="*/ 492685 h 914114"/>
                  <a:gd name="connsiteX13" fmla="*/ 603603 w 636140"/>
                  <a:gd name="connsiteY13" fmla="*/ 740714 h 914114"/>
                  <a:gd name="connsiteX14" fmla="*/ 452698 w 636140"/>
                  <a:gd name="connsiteY14" fmla="*/ 892673 h 914114"/>
                  <a:gd name="connsiteX15" fmla="*/ 231123 w 636140"/>
                  <a:gd name="connsiteY15" fmla="*/ 893517 h 914114"/>
                  <a:gd name="connsiteX16" fmla="*/ 99702 w 636140"/>
                  <a:gd name="connsiteY16" fmla="*/ 710335 h 914114"/>
                  <a:gd name="connsiteX17" fmla="*/ 162242 w 636140"/>
                  <a:gd name="connsiteY17" fmla="*/ 609509 h 914114"/>
                  <a:gd name="connsiteX18" fmla="*/ 403536 w 636140"/>
                  <a:gd name="connsiteY18" fmla="*/ 517627 h 914114"/>
                  <a:gd name="connsiteX19" fmla="*/ 482028 w 636140"/>
                  <a:gd name="connsiteY19" fmla="*/ 800450 h 914114"/>
                  <a:gd name="connsiteX20" fmla="*/ 505793 w 636140"/>
                  <a:gd name="connsiteY20" fmla="*/ 451519 h 914114"/>
                  <a:gd name="connsiteX21" fmla="*/ 329712 w 636140"/>
                  <a:gd name="connsiteY21" fmla="*/ 401175 h 914114"/>
                  <a:gd name="connsiteX22" fmla="*/ 131743 w 636140"/>
                  <a:gd name="connsiteY22" fmla="*/ 516944 h 914114"/>
                  <a:gd name="connsiteX23" fmla="*/ 64727 w 636140"/>
                  <a:gd name="connsiteY23" fmla="*/ 443152 h 914114"/>
                  <a:gd name="connsiteX24" fmla="*/ 245375 w 636140"/>
                  <a:gd name="connsiteY24" fmla="*/ 202060 h 914114"/>
                  <a:gd name="connsiteX25" fmla="*/ 212652 w 636140"/>
                  <a:gd name="connsiteY25" fmla="*/ 81932 h 914114"/>
                  <a:gd name="connsiteX26" fmla="*/ 3970 w 636140"/>
                  <a:gd name="connsiteY26" fmla="*/ 319263 h 914114"/>
                  <a:gd name="connsiteX27" fmla="*/ 0 w 636140"/>
                  <a:gd name="connsiteY27" fmla="*/ 182564 h 914114"/>
                  <a:gd name="connsiteX0" fmla="*/ 374613 w 636140"/>
                  <a:gd name="connsiteY0" fmla="*/ 557389 h 914114"/>
                  <a:gd name="connsiteX1" fmla="*/ 226939 w 636140"/>
                  <a:gd name="connsiteY1" fmla="*/ 628907 h 914114"/>
                  <a:gd name="connsiteX2" fmla="*/ 202369 w 636140"/>
                  <a:gd name="connsiteY2" fmla="*/ 760006 h 914114"/>
                  <a:gd name="connsiteX3" fmla="*/ 316546 w 636140"/>
                  <a:gd name="connsiteY3" fmla="*/ 836528 h 914114"/>
                  <a:gd name="connsiteX4" fmla="*/ 437306 w 636140"/>
                  <a:gd name="connsiteY4" fmla="*/ 836443 h 914114"/>
                  <a:gd name="connsiteX5" fmla="*/ 374613 w 636140"/>
                  <a:gd name="connsiteY5" fmla="*/ 557389 h 914114"/>
                  <a:gd name="connsiteX6" fmla="*/ 0 w 636140"/>
                  <a:gd name="connsiteY6" fmla="*/ 182564 h 914114"/>
                  <a:gd name="connsiteX7" fmla="*/ 207269 w 636140"/>
                  <a:gd name="connsiteY7" fmla="*/ 0 h 914114"/>
                  <a:gd name="connsiteX8" fmla="*/ 307082 w 636140"/>
                  <a:gd name="connsiteY8" fmla="*/ 165472 h 914114"/>
                  <a:gd name="connsiteX9" fmla="*/ 154744 w 636140"/>
                  <a:gd name="connsiteY9" fmla="*/ 427363 h 914114"/>
                  <a:gd name="connsiteX10" fmla="*/ 381286 w 636140"/>
                  <a:gd name="connsiteY10" fmla="*/ 309491 h 914114"/>
                  <a:gd name="connsiteX11" fmla="*/ 541548 w 636140"/>
                  <a:gd name="connsiteY11" fmla="*/ 355323 h 914114"/>
                  <a:gd name="connsiteX12" fmla="*/ 631996 w 636140"/>
                  <a:gd name="connsiteY12" fmla="*/ 492685 h 914114"/>
                  <a:gd name="connsiteX13" fmla="*/ 603603 w 636140"/>
                  <a:gd name="connsiteY13" fmla="*/ 740714 h 914114"/>
                  <a:gd name="connsiteX14" fmla="*/ 452698 w 636140"/>
                  <a:gd name="connsiteY14" fmla="*/ 892673 h 914114"/>
                  <a:gd name="connsiteX15" fmla="*/ 231123 w 636140"/>
                  <a:gd name="connsiteY15" fmla="*/ 893517 h 914114"/>
                  <a:gd name="connsiteX16" fmla="*/ 99702 w 636140"/>
                  <a:gd name="connsiteY16" fmla="*/ 710335 h 914114"/>
                  <a:gd name="connsiteX17" fmla="*/ 231298 w 636140"/>
                  <a:gd name="connsiteY17" fmla="*/ 498780 h 914114"/>
                  <a:gd name="connsiteX18" fmla="*/ 403536 w 636140"/>
                  <a:gd name="connsiteY18" fmla="*/ 517627 h 914114"/>
                  <a:gd name="connsiteX19" fmla="*/ 482028 w 636140"/>
                  <a:gd name="connsiteY19" fmla="*/ 800450 h 914114"/>
                  <a:gd name="connsiteX20" fmla="*/ 505793 w 636140"/>
                  <a:gd name="connsiteY20" fmla="*/ 451519 h 914114"/>
                  <a:gd name="connsiteX21" fmla="*/ 329712 w 636140"/>
                  <a:gd name="connsiteY21" fmla="*/ 401175 h 914114"/>
                  <a:gd name="connsiteX22" fmla="*/ 131743 w 636140"/>
                  <a:gd name="connsiteY22" fmla="*/ 516944 h 914114"/>
                  <a:gd name="connsiteX23" fmla="*/ 64727 w 636140"/>
                  <a:gd name="connsiteY23" fmla="*/ 443152 h 914114"/>
                  <a:gd name="connsiteX24" fmla="*/ 245375 w 636140"/>
                  <a:gd name="connsiteY24" fmla="*/ 202060 h 914114"/>
                  <a:gd name="connsiteX25" fmla="*/ 212652 w 636140"/>
                  <a:gd name="connsiteY25" fmla="*/ 81932 h 914114"/>
                  <a:gd name="connsiteX26" fmla="*/ 3970 w 636140"/>
                  <a:gd name="connsiteY26" fmla="*/ 319263 h 914114"/>
                  <a:gd name="connsiteX27" fmla="*/ 0 w 636140"/>
                  <a:gd name="connsiteY27" fmla="*/ 182564 h 914114"/>
                  <a:gd name="connsiteX0" fmla="*/ 374613 w 636140"/>
                  <a:gd name="connsiteY0" fmla="*/ 557389 h 894263"/>
                  <a:gd name="connsiteX1" fmla="*/ 226939 w 636140"/>
                  <a:gd name="connsiteY1" fmla="*/ 628907 h 894263"/>
                  <a:gd name="connsiteX2" fmla="*/ 202369 w 636140"/>
                  <a:gd name="connsiteY2" fmla="*/ 760006 h 894263"/>
                  <a:gd name="connsiteX3" fmla="*/ 316546 w 636140"/>
                  <a:gd name="connsiteY3" fmla="*/ 836528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74613 w 636140"/>
                  <a:gd name="connsiteY0" fmla="*/ 557389 h 894263"/>
                  <a:gd name="connsiteX1" fmla="*/ 226939 w 636140"/>
                  <a:gd name="connsiteY1" fmla="*/ 628907 h 894263"/>
                  <a:gd name="connsiteX2" fmla="*/ 202369 w 636140"/>
                  <a:gd name="connsiteY2" fmla="*/ 760006 h 894263"/>
                  <a:gd name="connsiteX3" fmla="*/ 342739 w 636140"/>
                  <a:gd name="connsiteY3" fmla="*/ 765091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74613 w 636140"/>
                  <a:gd name="connsiteY0" fmla="*/ 557389 h 894263"/>
                  <a:gd name="connsiteX1" fmla="*/ 226939 w 636140"/>
                  <a:gd name="connsiteY1" fmla="*/ 628907 h 894263"/>
                  <a:gd name="connsiteX2" fmla="*/ 207132 w 636140"/>
                  <a:gd name="connsiteY2" fmla="*/ 704047 h 894263"/>
                  <a:gd name="connsiteX3" fmla="*/ 342739 w 636140"/>
                  <a:gd name="connsiteY3" fmla="*/ 765091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74613 w 636140"/>
                  <a:gd name="connsiteY0" fmla="*/ 557389 h 894263"/>
                  <a:gd name="connsiteX1" fmla="*/ 226939 w 636140"/>
                  <a:gd name="connsiteY1" fmla="*/ 628907 h 894263"/>
                  <a:gd name="connsiteX2" fmla="*/ 207132 w 636140"/>
                  <a:gd name="connsiteY2" fmla="*/ 704047 h 894263"/>
                  <a:gd name="connsiteX3" fmla="*/ 310592 w 636140"/>
                  <a:gd name="connsiteY3" fmla="*/ 791285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74613 w 636140"/>
                  <a:gd name="connsiteY0" fmla="*/ 557389 h 894263"/>
                  <a:gd name="connsiteX1" fmla="*/ 226939 w 636140"/>
                  <a:gd name="connsiteY1" fmla="*/ 628907 h 894263"/>
                  <a:gd name="connsiteX2" fmla="*/ 223801 w 636140"/>
                  <a:gd name="connsiteY2" fmla="*/ 742147 h 894263"/>
                  <a:gd name="connsiteX3" fmla="*/ 310592 w 636140"/>
                  <a:gd name="connsiteY3" fmla="*/ 791285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74613 w 636140"/>
                  <a:gd name="connsiteY0" fmla="*/ 557389 h 894263"/>
                  <a:gd name="connsiteX1" fmla="*/ 267421 w 636140"/>
                  <a:gd name="connsiteY1" fmla="*/ 627716 h 894263"/>
                  <a:gd name="connsiteX2" fmla="*/ 223801 w 636140"/>
                  <a:gd name="connsiteY2" fmla="*/ 742147 h 894263"/>
                  <a:gd name="connsiteX3" fmla="*/ 310592 w 636140"/>
                  <a:gd name="connsiteY3" fmla="*/ 791285 h 894263"/>
                  <a:gd name="connsiteX4" fmla="*/ 437306 w 636140"/>
                  <a:gd name="connsiteY4" fmla="*/ 836443 h 894263"/>
                  <a:gd name="connsiteX5" fmla="*/ 374613 w 636140"/>
                  <a:gd name="connsiteY5" fmla="*/ 557389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67470 w 636140"/>
                  <a:gd name="connsiteY0" fmla="*/ 590727 h 894263"/>
                  <a:gd name="connsiteX1" fmla="*/ 267421 w 636140"/>
                  <a:gd name="connsiteY1" fmla="*/ 627716 h 894263"/>
                  <a:gd name="connsiteX2" fmla="*/ 223801 w 636140"/>
                  <a:gd name="connsiteY2" fmla="*/ 742147 h 894263"/>
                  <a:gd name="connsiteX3" fmla="*/ 310592 w 636140"/>
                  <a:gd name="connsiteY3" fmla="*/ 791285 h 894263"/>
                  <a:gd name="connsiteX4" fmla="*/ 437306 w 636140"/>
                  <a:gd name="connsiteY4" fmla="*/ 836443 h 894263"/>
                  <a:gd name="connsiteX5" fmla="*/ 367470 w 636140"/>
                  <a:gd name="connsiteY5" fmla="*/ 590727 h 894263"/>
                  <a:gd name="connsiteX6" fmla="*/ 0 w 636140"/>
                  <a:gd name="connsiteY6" fmla="*/ 182564 h 894263"/>
                  <a:gd name="connsiteX7" fmla="*/ 207269 w 636140"/>
                  <a:gd name="connsiteY7" fmla="*/ 0 h 894263"/>
                  <a:gd name="connsiteX8" fmla="*/ 307082 w 636140"/>
                  <a:gd name="connsiteY8" fmla="*/ 165472 h 894263"/>
                  <a:gd name="connsiteX9" fmla="*/ 154744 w 636140"/>
                  <a:gd name="connsiteY9" fmla="*/ 427363 h 894263"/>
                  <a:gd name="connsiteX10" fmla="*/ 381286 w 636140"/>
                  <a:gd name="connsiteY10" fmla="*/ 309491 h 894263"/>
                  <a:gd name="connsiteX11" fmla="*/ 541548 w 636140"/>
                  <a:gd name="connsiteY11" fmla="*/ 355323 h 894263"/>
                  <a:gd name="connsiteX12" fmla="*/ 631996 w 636140"/>
                  <a:gd name="connsiteY12" fmla="*/ 492685 h 894263"/>
                  <a:gd name="connsiteX13" fmla="*/ 603603 w 636140"/>
                  <a:gd name="connsiteY13" fmla="*/ 740714 h 894263"/>
                  <a:gd name="connsiteX14" fmla="*/ 452698 w 636140"/>
                  <a:gd name="connsiteY14" fmla="*/ 892673 h 894263"/>
                  <a:gd name="connsiteX15" fmla="*/ 156113 w 636140"/>
                  <a:gd name="connsiteY15" fmla="*/ 813745 h 894263"/>
                  <a:gd name="connsiteX16" fmla="*/ 99702 w 636140"/>
                  <a:gd name="connsiteY16" fmla="*/ 710335 h 894263"/>
                  <a:gd name="connsiteX17" fmla="*/ 231298 w 636140"/>
                  <a:gd name="connsiteY17" fmla="*/ 498780 h 894263"/>
                  <a:gd name="connsiteX18" fmla="*/ 403536 w 636140"/>
                  <a:gd name="connsiteY18" fmla="*/ 517627 h 894263"/>
                  <a:gd name="connsiteX19" fmla="*/ 482028 w 636140"/>
                  <a:gd name="connsiteY19" fmla="*/ 800450 h 894263"/>
                  <a:gd name="connsiteX20" fmla="*/ 505793 w 636140"/>
                  <a:gd name="connsiteY20" fmla="*/ 451519 h 894263"/>
                  <a:gd name="connsiteX21" fmla="*/ 329712 w 636140"/>
                  <a:gd name="connsiteY21" fmla="*/ 401175 h 894263"/>
                  <a:gd name="connsiteX22" fmla="*/ 131743 w 636140"/>
                  <a:gd name="connsiteY22" fmla="*/ 516944 h 894263"/>
                  <a:gd name="connsiteX23" fmla="*/ 64727 w 636140"/>
                  <a:gd name="connsiteY23" fmla="*/ 443152 h 894263"/>
                  <a:gd name="connsiteX24" fmla="*/ 245375 w 636140"/>
                  <a:gd name="connsiteY24" fmla="*/ 202060 h 894263"/>
                  <a:gd name="connsiteX25" fmla="*/ 212652 w 636140"/>
                  <a:gd name="connsiteY25" fmla="*/ 81932 h 894263"/>
                  <a:gd name="connsiteX26" fmla="*/ 3970 w 636140"/>
                  <a:gd name="connsiteY26" fmla="*/ 319263 h 894263"/>
                  <a:gd name="connsiteX27" fmla="*/ 0 w 636140"/>
                  <a:gd name="connsiteY27" fmla="*/ 182564 h 894263"/>
                  <a:gd name="connsiteX0" fmla="*/ 367470 w 636140"/>
                  <a:gd name="connsiteY0" fmla="*/ 590727 h 907746"/>
                  <a:gd name="connsiteX1" fmla="*/ 267421 w 636140"/>
                  <a:gd name="connsiteY1" fmla="*/ 627716 h 907746"/>
                  <a:gd name="connsiteX2" fmla="*/ 223801 w 636140"/>
                  <a:gd name="connsiteY2" fmla="*/ 742147 h 907746"/>
                  <a:gd name="connsiteX3" fmla="*/ 310592 w 636140"/>
                  <a:gd name="connsiteY3" fmla="*/ 791285 h 907746"/>
                  <a:gd name="connsiteX4" fmla="*/ 437306 w 636140"/>
                  <a:gd name="connsiteY4" fmla="*/ 836443 h 907746"/>
                  <a:gd name="connsiteX5" fmla="*/ 367470 w 636140"/>
                  <a:gd name="connsiteY5" fmla="*/ 590727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0 w 636140"/>
                  <a:gd name="connsiteY0" fmla="*/ 590727 h 907746"/>
                  <a:gd name="connsiteX1" fmla="*/ 267421 w 636140"/>
                  <a:gd name="connsiteY1" fmla="*/ 627716 h 907746"/>
                  <a:gd name="connsiteX2" fmla="*/ 186892 w 636140"/>
                  <a:gd name="connsiteY2" fmla="*/ 711190 h 907746"/>
                  <a:gd name="connsiteX3" fmla="*/ 310592 w 636140"/>
                  <a:gd name="connsiteY3" fmla="*/ 791285 h 907746"/>
                  <a:gd name="connsiteX4" fmla="*/ 437306 w 636140"/>
                  <a:gd name="connsiteY4" fmla="*/ 836443 h 907746"/>
                  <a:gd name="connsiteX5" fmla="*/ 367470 w 636140"/>
                  <a:gd name="connsiteY5" fmla="*/ 590727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0 w 636140"/>
                  <a:gd name="connsiteY0" fmla="*/ 590727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310592 w 636140"/>
                  <a:gd name="connsiteY3" fmla="*/ 791285 h 907746"/>
                  <a:gd name="connsiteX4" fmla="*/ 437306 w 636140"/>
                  <a:gd name="connsiteY4" fmla="*/ 836443 h 907746"/>
                  <a:gd name="connsiteX5" fmla="*/ 367470 w 636140"/>
                  <a:gd name="connsiteY5" fmla="*/ 590727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0 w 636140"/>
                  <a:gd name="connsiteY0" fmla="*/ 590727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37306 w 636140"/>
                  <a:gd name="connsiteY4" fmla="*/ 836443 h 907746"/>
                  <a:gd name="connsiteX5" fmla="*/ 367470 w 636140"/>
                  <a:gd name="connsiteY5" fmla="*/ 590727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419858 w 636140"/>
                  <a:gd name="connsiteY0" fmla="*/ 641923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37306 w 636140"/>
                  <a:gd name="connsiteY4" fmla="*/ 836443 h 907746"/>
                  <a:gd name="connsiteX5" fmla="*/ 419858 w 636140"/>
                  <a:gd name="connsiteY5" fmla="*/ 641923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419858 w 636140"/>
                  <a:gd name="connsiteY0" fmla="*/ 641923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419858 w 636140"/>
                  <a:gd name="connsiteY5" fmla="*/ 641923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409143 w 636140"/>
                  <a:gd name="connsiteY0" fmla="*/ 653830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409143 w 636140"/>
                  <a:gd name="connsiteY5" fmla="*/ 653830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186892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285714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99702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285714 w 636140"/>
                  <a:gd name="connsiteY2" fmla="*/ 711190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191380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240470 w 636140"/>
                  <a:gd name="connsiteY2" fmla="*/ 706427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191380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3970 w 636140"/>
                  <a:gd name="connsiteY26" fmla="*/ 319263 h 907746"/>
                  <a:gd name="connsiteX27" fmla="*/ 0 w 636140"/>
                  <a:gd name="connsiteY27" fmla="*/ 182564 h 907746"/>
                  <a:gd name="connsiteX0" fmla="*/ 367471 w 636140"/>
                  <a:gd name="connsiteY0" fmla="*/ 557389 h 907746"/>
                  <a:gd name="connsiteX1" fmla="*/ 250753 w 636140"/>
                  <a:gd name="connsiteY1" fmla="*/ 571757 h 907746"/>
                  <a:gd name="connsiteX2" fmla="*/ 240470 w 636140"/>
                  <a:gd name="connsiteY2" fmla="*/ 706427 h 907746"/>
                  <a:gd name="connsiteX3" fmla="*/ 272492 w 636140"/>
                  <a:gd name="connsiteY3" fmla="*/ 812717 h 907746"/>
                  <a:gd name="connsiteX4" fmla="*/ 455165 w 636140"/>
                  <a:gd name="connsiteY4" fmla="*/ 817393 h 907746"/>
                  <a:gd name="connsiteX5" fmla="*/ 367471 w 636140"/>
                  <a:gd name="connsiteY5" fmla="*/ 557389 h 907746"/>
                  <a:gd name="connsiteX6" fmla="*/ 0 w 636140"/>
                  <a:gd name="connsiteY6" fmla="*/ 182564 h 907746"/>
                  <a:gd name="connsiteX7" fmla="*/ 207269 w 636140"/>
                  <a:gd name="connsiteY7" fmla="*/ 0 h 907746"/>
                  <a:gd name="connsiteX8" fmla="*/ 307082 w 636140"/>
                  <a:gd name="connsiteY8" fmla="*/ 165472 h 907746"/>
                  <a:gd name="connsiteX9" fmla="*/ 154744 w 636140"/>
                  <a:gd name="connsiteY9" fmla="*/ 427363 h 907746"/>
                  <a:gd name="connsiteX10" fmla="*/ 381286 w 636140"/>
                  <a:gd name="connsiteY10" fmla="*/ 309491 h 907746"/>
                  <a:gd name="connsiteX11" fmla="*/ 541548 w 636140"/>
                  <a:gd name="connsiteY11" fmla="*/ 355323 h 907746"/>
                  <a:gd name="connsiteX12" fmla="*/ 631996 w 636140"/>
                  <a:gd name="connsiteY12" fmla="*/ 492685 h 907746"/>
                  <a:gd name="connsiteX13" fmla="*/ 603603 w 636140"/>
                  <a:gd name="connsiteY13" fmla="*/ 740714 h 907746"/>
                  <a:gd name="connsiteX14" fmla="*/ 452698 w 636140"/>
                  <a:gd name="connsiteY14" fmla="*/ 892673 h 907746"/>
                  <a:gd name="connsiteX15" fmla="*/ 237076 w 636140"/>
                  <a:gd name="connsiteY15" fmla="*/ 881610 h 907746"/>
                  <a:gd name="connsiteX16" fmla="*/ 191380 w 636140"/>
                  <a:gd name="connsiteY16" fmla="*/ 710335 h 907746"/>
                  <a:gd name="connsiteX17" fmla="*/ 231298 w 636140"/>
                  <a:gd name="connsiteY17" fmla="*/ 498780 h 907746"/>
                  <a:gd name="connsiteX18" fmla="*/ 403536 w 636140"/>
                  <a:gd name="connsiteY18" fmla="*/ 517627 h 907746"/>
                  <a:gd name="connsiteX19" fmla="*/ 482028 w 636140"/>
                  <a:gd name="connsiteY19" fmla="*/ 800450 h 907746"/>
                  <a:gd name="connsiteX20" fmla="*/ 505793 w 636140"/>
                  <a:gd name="connsiteY20" fmla="*/ 451519 h 907746"/>
                  <a:gd name="connsiteX21" fmla="*/ 329712 w 636140"/>
                  <a:gd name="connsiteY21" fmla="*/ 401175 h 907746"/>
                  <a:gd name="connsiteX22" fmla="*/ 131743 w 636140"/>
                  <a:gd name="connsiteY22" fmla="*/ 516944 h 907746"/>
                  <a:gd name="connsiteX23" fmla="*/ 64727 w 636140"/>
                  <a:gd name="connsiteY23" fmla="*/ 443152 h 907746"/>
                  <a:gd name="connsiteX24" fmla="*/ 245375 w 636140"/>
                  <a:gd name="connsiteY24" fmla="*/ 202060 h 907746"/>
                  <a:gd name="connsiteX25" fmla="*/ 212652 w 636140"/>
                  <a:gd name="connsiteY25" fmla="*/ 81932 h 907746"/>
                  <a:gd name="connsiteX26" fmla="*/ 77789 w 636140"/>
                  <a:gd name="connsiteY26" fmla="*/ 383557 h 907746"/>
                  <a:gd name="connsiteX27" fmla="*/ 0 w 636140"/>
                  <a:gd name="connsiteY27" fmla="*/ 182564 h 907746"/>
                  <a:gd name="connsiteX0" fmla="*/ 315083 w 583752"/>
                  <a:gd name="connsiteY0" fmla="*/ 557389 h 907746"/>
                  <a:gd name="connsiteX1" fmla="*/ 198365 w 583752"/>
                  <a:gd name="connsiteY1" fmla="*/ 571757 h 907746"/>
                  <a:gd name="connsiteX2" fmla="*/ 188082 w 583752"/>
                  <a:gd name="connsiteY2" fmla="*/ 706427 h 907746"/>
                  <a:gd name="connsiteX3" fmla="*/ 220104 w 583752"/>
                  <a:gd name="connsiteY3" fmla="*/ 812717 h 907746"/>
                  <a:gd name="connsiteX4" fmla="*/ 402777 w 583752"/>
                  <a:gd name="connsiteY4" fmla="*/ 817393 h 907746"/>
                  <a:gd name="connsiteX5" fmla="*/ 315083 w 583752"/>
                  <a:gd name="connsiteY5" fmla="*/ 557389 h 907746"/>
                  <a:gd name="connsiteX6" fmla="*/ 0 w 583752"/>
                  <a:gd name="connsiteY6" fmla="*/ 269480 h 907746"/>
                  <a:gd name="connsiteX7" fmla="*/ 154881 w 583752"/>
                  <a:gd name="connsiteY7" fmla="*/ 0 h 907746"/>
                  <a:gd name="connsiteX8" fmla="*/ 254694 w 583752"/>
                  <a:gd name="connsiteY8" fmla="*/ 165472 h 907746"/>
                  <a:gd name="connsiteX9" fmla="*/ 102356 w 583752"/>
                  <a:gd name="connsiteY9" fmla="*/ 427363 h 907746"/>
                  <a:gd name="connsiteX10" fmla="*/ 328898 w 583752"/>
                  <a:gd name="connsiteY10" fmla="*/ 309491 h 907746"/>
                  <a:gd name="connsiteX11" fmla="*/ 489160 w 583752"/>
                  <a:gd name="connsiteY11" fmla="*/ 355323 h 907746"/>
                  <a:gd name="connsiteX12" fmla="*/ 579608 w 583752"/>
                  <a:gd name="connsiteY12" fmla="*/ 492685 h 907746"/>
                  <a:gd name="connsiteX13" fmla="*/ 551215 w 583752"/>
                  <a:gd name="connsiteY13" fmla="*/ 740714 h 907746"/>
                  <a:gd name="connsiteX14" fmla="*/ 400310 w 583752"/>
                  <a:gd name="connsiteY14" fmla="*/ 892673 h 907746"/>
                  <a:gd name="connsiteX15" fmla="*/ 184688 w 583752"/>
                  <a:gd name="connsiteY15" fmla="*/ 881610 h 907746"/>
                  <a:gd name="connsiteX16" fmla="*/ 138992 w 583752"/>
                  <a:gd name="connsiteY16" fmla="*/ 710335 h 907746"/>
                  <a:gd name="connsiteX17" fmla="*/ 178910 w 583752"/>
                  <a:gd name="connsiteY17" fmla="*/ 498780 h 907746"/>
                  <a:gd name="connsiteX18" fmla="*/ 351148 w 583752"/>
                  <a:gd name="connsiteY18" fmla="*/ 517627 h 907746"/>
                  <a:gd name="connsiteX19" fmla="*/ 429640 w 583752"/>
                  <a:gd name="connsiteY19" fmla="*/ 800450 h 907746"/>
                  <a:gd name="connsiteX20" fmla="*/ 453405 w 583752"/>
                  <a:gd name="connsiteY20" fmla="*/ 451519 h 907746"/>
                  <a:gd name="connsiteX21" fmla="*/ 277324 w 583752"/>
                  <a:gd name="connsiteY21" fmla="*/ 401175 h 907746"/>
                  <a:gd name="connsiteX22" fmla="*/ 79355 w 583752"/>
                  <a:gd name="connsiteY22" fmla="*/ 516944 h 907746"/>
                  <a:gd name="connsiteX23" fmla="*/ 12339 w 583752"/>
                  <a:gd name="connsiteY23" fmla="*/ 443152 h 907746"/>
                  <a:gd name="connsiteX24" fmla="*/ 192987 w 583752"/>
                  <a:gd name="connsiteY24" fmla="*/ 202060 h 907746"/>
                  <a:gd name="connsiteX25" fmla="*/ 160264 w 583752"/>
                  <a:gd name="connsiteY25" fmla="*/ 81932 h 907746"/>
                  <a:gd name="connsiteX26" fmla="*/ 25401 w 583752"/>
                  <a:gd name="connsiteY26" fmla="*/ 383557 h 907746"/>
                  <a:gd name="connsiteX27" fmla="*/ 0 w 583752"/>
                  <a:gd name="connsiteY27" fmla="*/ 269480 h 907746"/>
                  <a:gd name="connsiteX0" fmla="*/ 315083 w 583752"/>
                  <a:gd name="connsiteY0" fmla="*/ 557389 h 900006"/>
                  <a:gd name="connsiteX1" fmla="*/ 198365 w 583752"/>
                  <a:gd name="connsiteY1" fmla="*/ 571757 h 900006"/>
                  <a:gd name="connsiteX2" fmla="*/ 188082 w 583752"/>
                  <a:gd name="connsiteY2" fmla="*/ 706427 h 900006"/>
                  <a:gd name="connsiteX3" fmla="*/ 220104 w 583752"/>
                  <a:gd name="connsiteY3" fmla="*/ 812717 h 900006"/>
                  <a:gd name="connsiteX4" fmla="*/ 402777 w 583752"/>
                  <a:gd name="connsiteY4" fmla="*/ 817393 h 900006"/>
                  <a:gd name="connsiteX5" fmla="*/ 315083 w 583752"/>
                  <a:gd name="connsiteY5" fmla="*/ 557389 h 900006"/>
                  <a:gd name="connsiteX6" fmla="*/ 0 w 583752"/>
                  <a:gd name="connsiteY6" fmla="*/ 269480 h 900006"/>
                  <a:gd name="connsiteX7" fmla="*/ 154881 w 583752"/>
                  <a:gd name="connsiteY7" fmla="*/ 0 h 900006"/>
                  <a:gd name="connsiteX8" fmla="*/ 254694 w 583752"/>
                  <a:gd name="connsiteY8" fmla="*/ 165472 h 900006"/>
                  <a:gd name="connsiteX9" fmla="*/ 102356 w 583752"/>
                  <a:gd name="connsiteY9" fmla="*/ 427363 h 900006"/>
                  <a:gd name="connsiteX10" fmla="*/ 328898 w 583752"/>
                  <a:gd name="connsiteY10" fmla="*/ 309491 h 900006"/>
                  <a:gd name="connsiteX11" fmla="*/ 489160 w 583752"/>
                  <a:gd name="connsiteY11" fmla="*/ 355323 h 900006"/>
                  <a:gd name="connsiteX12" fmla="*/ 579608 w 583752"/>
                  <a:gd name="connsiteY12" fmla="*/ 492685 h 900006"/>
                  <a:gd name="connsiteX13" fmla="*/ 551215 w 583752"/>
                  <a:gd name="connsiteY13" fmla="*/ 740714 h 900006"/>
                  <a:gd name="connsiteX14" fmla="*/ 400310 w 583752"/>
                  <a:gd name="connsiteY14" fmla="*/ 892673 h 900006"/>
                  <a:gd name="connsiteX15" fmla="*/ 106107 w 583752"/>
                  <a:gd name="connsiteY15" fmla="*/ 858988 h 900006"/>
                  <a:gd name="connsiteX16" fmla="*/ 138992 w 583752"/>
                  <a:gd name="connsiteY16" fmla="*/ 710335 h 900006"/>
                  <a:gd name="connsiteX17" fmla="*/ 178910 w 583752"/>
                  <a:gd name="connsiteY17" fmla="*/ 498780 h 900006"/>
                  <a:gd name="connsiteX18" fmla="*/ 351148 w 583752"/>
                  <a:gd name="connsiteY18" fmla="*/ 517627 h 900006"/>
                  <a:gd name="connsiteX19" fmla="*/ 429640 w 583752"/>
                  <a:gd name="connsiteY19" fmla="*/ 800450 h 900006"/>
                  <a:gd name="connsiteX20" fmla="*/ 453405 w 583752"/>
                  <a:gd name="connsiteY20" fmla="*/ 451519 h 900006"/>
                  <a:gd name="connsiteX21" fmla="*/ 277324 w 583752"/>
                  <a:gd name="connsiteY21" fmla="*/ 401175 h 900006"/>
                  <a:gd name="connsiteX22" fmla="*/ 79355 w 583752"/>
                  <a:gd name="connsiteY22" fmla="*/ 516944 h 900006"/>
                  <a:gd name="connsiteX23" fmla="*/ 12339 w 583752"/>
                  <a:gd name="connsiteY23" fmla="*/ 443152 h 900006"/>
                  <a:gd name="connsiteX24" fmla="*/ 192987 w 583752"/>
                  <a:gd name="connsiteY24" fmla="*/ 202060 h 900006"/>
                  <a:gd name="connsiteX25" fmla="*/ 160264 w 583752"/>
                  <a:gd name="connsiteY25" fmla="*/ 81932 h 900006"/>
                  <a:gd name="connsiteX26" fmla="*/ 25401 w 583752"/>
                  <a:gd name="connsiteY26" fmla="*/ 383557 h 900006"/>
                  <a:gd name="connsiteX27" fmla="*/ 0 w 583752"/>
                  <a:gd name="connsiteY27" fmla="*/ 269480 h 900006"/>
                  <a:gd name="connsiteX0" fmla="*/ 315083 w 583752"/>
                  <a:gd name="connsiteY0" fmla="*/ 557389 h 902455"/>
                  <a:gd name="connsiteX1" fmla="*/ 198365 w 583752"/>
                  <a:gd name="connsiteY1" fmla="*/ 571757 h 902455"/>
                  <a:gd name="connsiteX2" fmla="*/ 188082 w 583752"/>
                  <a:gd name="connsiteY2" fmla="*/ 706427 h 902455"/>
                  <a:gd name="connsiteX3" fmla="*/ 220104 w 583752"/>
                  <a:gd name="connsiteY3" fmla="*/ 812717 h 902455"/>
                  <a:gd name="connsiteX4" fmla="*/ 402777 w 583752"/>
                  <a:gd name="connsiteY4" fmla="*/ 817393 h 902455"/>
                  <a:gd name="connsiteX5" fmla="*/ 315083 w 583752"/>
                  <a:gd name="connsiteY5" fmla="*/ 557389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15083 w 583752"/>
                  <a:gd name="connsiteY0" fmla="*/ 557389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2777 w 583752"/>
                  <a:gd name="connsiteY4" fmla="*/ 817393 h 902455"/>
                  <a:gd name="connsiteX5" fmla="*/ 315083 w 583752"/>
                  <a:gd name="connsiteY5" fmla="*/ 557389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15083 w 583752"/>
                  <a:gd name="connsiteY0" fmla="*/ 557389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315083 w 583752"/>
                  <a:gd name="connsiteY5" fmla="*/ 557389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15083 w 583752"/>
                  <a:gd name="connsiteY0" fmla="*/ 557389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315083 w 583752"/>
                  <a:gd name="connsiteY5" fmla="*/ 557389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6039 w 583752"/>
                  <a:gd name="connsiteY0" fmla="*/ 584774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346039 w 583752"/>
                  <a:gd name="connsiteY5" fmla="*/ 584774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284126 w 583752"/>
                  <a:gd name="connsiteY0" fmla="*/ 550246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284126 w 583752"/>
                  <a:gd name="connsiteY5" fmla="*/ 550246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3658 w 583752"/>
                  <a:gd name="connsiteY0" fmla="*/ 582393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343658 w 583752"/>
                  <a:gd name="connsiteY5" fmla="*/ 582393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3658 w 583752"/>
                  <a:gd name="connsiteY0" fmla="*/ 582393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405158 w 583752"/>
                  <a:gd name="connsiteY4" fmla="*/ 809059 h 902455"/>
                  <a:gd name="connsiteX5" fmla="*/ 343658 w 583752"/>
                  <a:gd name="connsiteY5" fmla="*/ 582393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3658 w 583752"/>
                  <a:gd name="connsiteY0" fmla="*/ 582393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43658 w 583752"/>
                  <a:gd name="connsiteY5" fmla="*/ 582393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3658 w 583752"/>
                  <a:gd name="connsiteY0" fmla="*/ 582393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43658 w 583752"/>
                  <a:gd name="connsiteY5" fmla="*/ 582393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43658 w 583752"/>
                  <a:gd name="connsiteY0" fmla="*/ 582393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43658 w 583752"/>
                  <a:gd name="connsiteY5" fmla="*/ 582393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220104 w 583752"/>
                  <a:gd name="connsiteY3" fmla="*/ 812717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198365 w 583752"/>
                  <a:gd name="connsiteY1" fmla="*/ 571757 h 902455"/>
                  <a:gd name="connsiteX2" fmla="*/ 159507 w 583752"/>
                  <a:gd name="connsiteY2" fmla="*/ 682614 h 902455"/>
                  <a:gd name="connsiteX3" fmla="*/ 196292 w 583752"/>
                  <a:gd name="connsiteY3" fmla="*/ 804383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198365 w 583752"/>
                  <a:gd name="connsiteY1" fmla="*/ 571757 h 902455"/>
                  <a:gd name="connsiteX2" fmla="*/ 153554 w 583752"/>
                  <a:gd name="connsiteY2" fmla="*/ 662373 h 902455"/>
                  <a:gd name="connsiteX3" fmla="*/ 196292 w 583752"/>
                  <a:gd name="connsiteY3" fmla="*/ 804383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211462 w 583752"/>
                  <a:gd name="connsiteY1" fmla="*/ 550326 h 902455"/>
                  <a:gd name="connsiteX2" fmla="*/ 153554 w 583752"/>
                  <a:gd name="connsiteY2" fmla="*/ 662373 h 902455"/>
                  <a:gd name="connsiteX3" fmla="*/ 196292 w 583752"/>
                  <a:gd name="connsiteY3" fmla="*/ 804383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51148 w 583752"/>
                  <a:gd name="connsiteY18" fmla="*/ 517627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211462 w 583752"/>
                  <a:gd name="connsiteY1" fmla="*/ 550326 h 902455"/>
                  <a:gd name="connsiteX2" fmla="*/ 153554 w 583752"/>
                  <a:gd name="connsiteY2" fmla="*/ 662373 h 902455"/>
                  <a:gd name="connsiteX3" fmla="*/ 196292 w 583752"/>
                  <a:gd name="connsiteY3" fmla="*/ 804383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98780 h 902455"/>
                  <a:gd name="connsiteX18" fmla="*/ 345195 w 583752"/>
                  <a:gd name="connsiteY18" fmla="*/ 528342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2455"/>
                  <a:gd name="connsiteX1" fmla="*/ 211462 w 583752"/>
                  <a:gd name="connsiteY1" fmla="*/ 550326 h 902455"/>
                  <a:gd name="connsiteX2" fmla="*/ 153554 w 583752"/>
                  <a:gd name="connsiteY2" fmla="*/ 662373 h 902455"/>
                  <a:gd name="connsiteX3" fmla="*/ 196292 w 583752"/>
                  <a:gd name="connsiteY3" fmla="*/ 804383 h 902455"/>
                  <a:gd name="connsiteX4" fmla="*/ 365868 w 583752"/>
                  <a:gd name="connsiteY4" fmla="*/ 822156 h 902455"/>
                  <a:gd name="connsiteX5" fmla="*/ 329371 w 583752"/>
                  <a:gd name="connsiteY5" fmla="*/ 551437 h 902455"/>
                  <a:gd name="connsiteX6" fmla="*/ 0 w 583752"/>
                  <a:gd name="connsiteY6" fmla="*/ 269480 h 902455"/>
                  <a:gd name="connsiteX7" fmla="*/ 154881 w 583752"/>
                  <a:gd name="connsiteY7" fmla="*/ 0 h 902455"/>
                  <a:gd name="connsiteX8" fmla="*/ 254694 w 583752"/>
                  <a:gd name="connsiteY8" fmla="*/ 165472 h 902455"/>
                  <a:gd name="connsiteX9" fmla="*/ 102356 w 583752"/>
                  <a:gd name="connsiteY9" fmla="*/ 427363 h 902455"/>
                  <a:gd name="connsiteX10" fmla="*/ 328898 w 583752"/>
                  <a:gd name="connsiteY10" fmla="*/ 309491 h 902455"/>
                  <a:gd name="connsiteX11" fmla="*/ 489160 w 583752"/>
                  <a:gd name="connsiteY11" fmla="*/ 355323 h 902455"/>
                  <a:gd name="connsiteX12" fmla="*/ 579608 w 583752"/>
                  <a:gd name="connsiteY12" fmla="*/ 492685 h 902455"/>
                  <a:gd name="connsiteX13" fmla="*/ 551215 w 583752"/>
                  <a:gd name="connsiteY13" fmla="*/ 740714 h 902455"/>
                  <a:gd name="connsiteX14" fmla="*/ 400310 w 583752"/>
                  <a:gd name="connsiteY14" fmla="*/ 892673 h 902455"/>
                  <a:gd name="connsiteX15" fmla="*/ 106107 w 583752"/>
                  <a:gd name="connsiteY15" fmla="*/ 858988 h 902455"/>
                  <a:gd name="connsiteX16" fmla="*/ 66364 w 583752"/>
                  <a:gd name="connsiteY16" fmla="*/ 629372 h 902455"/>
                  <a:gd name="connsiteX17" fmla="*/ 178910 w 583752"/>
                  <a:gd name="connsiteY17" fmla="*/ 483302 h 902455"/>
                  <a:gd name="connsiteX18" fmla="*/ 345195 w 583752"/>
                  <a:gd name="connsiteY18" fmla="*/ 528342 h 902455"/>
                  <a:gd name="connsiteX19" fmla="*/ 429640 w 583752"/>
                  <a:gd name="connsiteY19" fmla="*/ 800450 h 902455"/>
                  <a:gd name="connsiteX20" fmla="*/ 453405 w 583752"/>
                  <a:gd name="connsiteY20" fmla="*/ 451519 h 902455"/>
                  <a:gd name="connsiteX21" fmla="*/ 277324 w 583752"/>
                  <a:gd name="connsiteY21" fmla="*/ 401175 h 902455"/>
                  <a:gd name="connsiteX22" fmla="*/ 79355 w 583752"/>
                  <a:gd name="connsiteY22" fmla="*/ 516944 h 902455"/>
                  <a:gd name="connsiteX23" fmla="*/ 12339 w 583752"/>
                  <a:gd name="connsiteY23" fmla="*/ 443152 h 902455"/>
                  <a:gd name="connsiteX24" fmla="*/ 192987 w 583752"/>
                  <a:gd name="connsiteY24" fmla="*/ 202060 h 902455"/>
                  <a:gd name="connsiteX25" fmla="*/ 160264 w 583752"/>
                  <a:gd name="connsiteY25" fmla="*/ 81932 h 902455"/>
                  <a:gd name="connsiteX26" fmla="*/ 25401 w 583752"/>
                  <a:gd name="connsiteY26" fmla="*/ 383557 h 902455"/>
                  <a:gd name="connsiteX27" fmla="*/ 0 w 583752"/>
                  <a:gd name="connsiteY27" fmla="*/ 269480 h 902455"/>
                  <a:gd name="connsiteX0" fmla="*/ 329371 w 583752"/>
                  <a:gd name="connsiteY0" fmla="*/ 551437 h 903357"/>
                  <a:gd name="connsiteX1" fmla="*/ 211462 w 583752"/>
                  <a:gd name="connsiteY1" fmla="*/ 550326 h 903357"/>
                  <a:gd name="connsiteX2" fmla="*/ 153554 w 583752"/>
                  <a:gd name="connsiteY2" fmla="*/ 662373 h 903357"/>
                  <a:gd name="connsiteX3" fmla="*/ 196292 w 583752"/>
                  <a:gd name="connsiteY3" fmla="*/ 804383 h 903357"/>
                  <a:gd name="connsiteX4" fmla="*/ 365868 w 583752"/>
                  <a:gd name="connsiteY4" fmla="*/ 822156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11462 w 583752"/>
                  <a:gd name="connsiteY1" fmla="*/ 550326 h 903357"/>
                  <a:gd name="connsiteX2" fmla="*/ 145219 w 583752"/>
                  <a:gd name="connsiteY2" fmla="*/ 655229 h 903357"/>
                  <a:gd name="connsiteX3" fmla="*/ 196292 w 583752"/>
                  <a:gd name="connsiteY3" fmla="*/ 804383 h 903357"/>
                  <a:gd name="connsiteX4" fmla="*/ 365868 w 583752"/>
                  <a:gd name="connsiteY4" fmla="*/ 822156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5509 w 583752"/>
                  <a:gd name="connsiteY1" fmla="*/ 539610 h 903357"/>
                  <a:gd name="connsiteX2" fmla="*/ 145219 w 583752"/>
                  <a:gd name="connsiteY2" fmla="*/ 655229 h 903357"/>
                  <a:gd name="connsiteX3" fmla="*/ 196292 w 583752"/>
                  <a:gd name="connsiteY3" fmla="*/ 804383 h 903357"/>
                  <a:gd name="connsiteX4" fmla="*/ 365868 w 583752"/>
                  <a:gd name="connsiteY4" fmla="*/ 822156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96292 w 583752"/>
                  <a:gd name="connsiteY3" fmla="*/ 804383 h 903357"/>
                  <a:gd name="connsiteX4" fmla="*/ 365868 w 583752"/>
                  <a:gd name="connsiteY4" fmla="*/ 822156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96292 w 583752"/>
                  <a:gd name="connsiteY3" fmla="*/ 804383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96292 w 583752"/>
                  <a:gd name="connsiteY3" fmla="*/ 804383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82005 w 583752"/>
                  <a:gd name="connsiteY3" fmla="*/ 793667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70099 w 583752"/>
                  <a:gd name="connsiteY3" fmla="*/ 805573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78433 w 583752"/>
                  <a:gd name="connsiteY3" fmla="*/ 805573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3752"/>
                  <a:gd name="connsiteY0" fmla="*/ 551437 h 903357"/>
                  <a:gd name="connsiteX1" fmla="*/ 203128 w 583752"/>
                  <a:gd name="connsiteY1" fmla="*/ 545563 h 903357"/>
                  <a:gd name="connsiteX2" fmla="*/ 145219 w 583752"/>
                  <a:gd name="connsiteY2" fmla="*/ 655229 h 903357"/>
                  <a:gd name="connsiteX3" fmla="*/ 178433 w 583752"/>
                  <a:gd name="connsiteY3" fmla="*/ 805573 h 903357"/>
                  <a:gd name="connsiteX4" fmla="*/ 349199 w 583752"/>
                  <a:gd name="connsiteY4" fmla="*/ 826918 h 903357"/>
                  <a:gd name="connsiteX5" fmla="*/ 329371 w 583752"/>
                  <a:gd name="connsiteY5" fmla="*/ 551437 h 903357"/>
                  <a:gd name="connsiteX6" fmla="*/ 0 w 583752"/>
                  <a:gd name="connsiteY6" fmla="*/ 269480 h 903357"/>
                  <a:gd name="connsiteX7" fmla="*/ 154881 w 583752"/>
                  <a:gd name="connsiteY7" fmla="*/ 0 h 903357"/>
                  <a:gd name="connsiteX8" fmla="*/ 254694 w 583752"/>
                  <a:gd name="connsiteY8" fmla="*/ 165472 h 903357"/>
                  <a:gd name="connsiteX9" fmla="*/ 102356 w 583752"/>
                  <a:gd name="connsiteY9" fmla="*/ 427363 h 903357"/>
                  <a:gd name="connsiteX10" fmla="*/ 328898 w 583752"/>
                  <a:gd name="connsiteY10" fmla="*/ 309491 h 903357"/>
                  <a:gd name="connsiteX11" fmla="*/ 489160 w 583752"/>
                  <a:gd name="connsiteY11" fmla="*/ 355323 h 903357"/>
                  <a:gd name="connsiteX12" fmla="*/ 579608 w 583752"/>
                  <a:gd name="connsiteY12" fmla="*/ 492685 h 903357"/>
                  <a:gd name="connsiteX13" fmla="*/ 551215 w 583752"/>
                  <a:gd name="connsiteY13" fmla="*/ 740714 h 903357"/>
                  <a:gd name="connsiteX14" fmla="*/ 400310 w 583752"/>
                  <a:gd name="connsiteY14" fmla="*/ 892673 h 903357"/>
                  <a:gd name="connsiteX15" fmla="*/ 106107 w 583752"/>
                  <a:gd name="connsiteY15" fmla="*/ 858988 h 903357"/>
                  <a:gd name="connsiteX16" fmla="*/ 56839 w 583752"/>
                  <a:gd name="connsiteY16" fmla="*/ 605559 h 903357"/>
                  <a:gd name="connsiteX17" fmla="*/ 178910 w 583752"/>
                  <a:gd name="connsiteY17" fmla="*/ 483302 h 903357"/>
                  <a:gd name="connsiteX18" fmla="*/ 345195 w 583752"/>
                  <a:gd name="connsiteY18" fmla="*/ 528342 h 903357"/>
                  <a:gd name="connsiteX19" fmla="*/ 429640 w 583752"/>
                  <a:gd name="connsiteY19" fmla="*/ 800450 h 903357"/>
                  <a:gd name="connsiteX20" fmla="*/ 453405 w 583752"/>
                  <a:gd name="connsiteY20" fmla="*/ 451519 h 903357"/>
                  <a:gd name="connsiteX21" fmla="*/ 277324 w 583752"/>
                  <a:gd name="connsiteY21" fmla="*/ 401175 h 903357"/>
                  <a:gd name="connsiteX22" fmla="*/ 79355 w 583752"/>
                  <a:gd name="connsiteY22" fmla="*/ 516944 h 903357"/>
                  <a:gd name="connsiteX23" fmla="*/ 12339 w 583752"/>
                  <a:gd name="connsiteY23" fmla="*/ 443152 h 903357"/>
                  <a:gd name="connsiteX24" fmla="*/ 192987 w 583752"/>
                  <a:gd name="connsiteY24" fmla="*/ 202060 h 903357"/>
                  <a:gd name="connsiteX25" fmla="*/ 160264 w 583752"/>
                  <a:gd name="connsiteY25" fmla="*/ 81932 h 903357"/>
                  <a:gd name="connsiteX26" fmla="*/ 25401 w 583752"/>
                  <a:gd name="connsiteY26" fmla="*/ 383557 h 903357"/>
                  <a:gd name="connsiteX27" fmla="*/ 0 w 583752"/>
                  <a:gd name="connsiteY27" fmla="*/ 269480 h 903357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29640 w 588808"/>
                  <a:gd name="connsiteY19" fmla="*/ 800450 h 903005"/>
                  <a:gd name="connsiteX20" fmla="*/ 453405 w 588808"/>
                  <a:gd name="connsiteY20" fmla="*/ 451519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29640 w 588808"/>
                  <a:gd name="connsiteY19" fmla="*/ 80045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08209 w 588808"/>
                  <a:gd name="connsiteY19" fmla="*/ 811165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08209 w 588808"/>
                  <a:gd name="connsiteY19" fmla="*/ 811165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08209 w 588808"/>
                  <a:gd name="connsiteY19" fmla="*/ 811165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408209 w 588808"/>
                  <a:gd name="connsiteY19" fmla="*/ 811165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345195 w 588808"/>
                  <a:gd name="connsiteY18" fmla="*/ 528342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29371 w 588808"/>
                  <a:gd name="connsiteY0" fmla="*/ 551437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29371 w 588808"/>
                  <a:gd name="connsiteY5" fmla="*/ 551437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401155 w 588808"/>
                  <a:gd name="connsiteY18" fmla="*/ 467621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66280 w 588808"/>
                  <a:gd name="connsiteY0" fmla="*/ 509765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66280 w 588808"/>
                  <a:gd name="connsiteY5" fmla="*/ 509765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401155 w 588808"/>
                  <a:gd name="connsiteY18" fmla="*/ 467621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84140 w 588808"/>
                  <a:gd name="connsiteY0" fmla="*/ 562153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84140 w 588808"/>
                  <a:gd name="connsiteY5" fmla="*/ 562153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401155 w 588808"/>
                  <a:gd name="connsiteY18" fmla="*/ 467621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71044 w 588808"/>
                  <a:gd name="connsiteY0" fmla="*/ 535960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71044 w 588808"/>
                  <a:gd name="connsiteY5" fmla="*/ 535960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401155 w 588808"/>
                  <a:gd name="connsiteY18" fmla="*/ 467621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5401 w 588808"/>
                  <a:gd name="connsiteY26" fmla="*/ 383557 h 903005"/>
                  <a:gd name="connsiteX27" fmla="*/ 0 w 588808"/>
                  <a:gd name="connsiteY27" fmla="*/ 269480 h 903005"/>
                  <a:gd name="connsiteX0" fmla="*/ 371044 w 588808"/>
                  <a:gd name="connsiteY0" fmla="*/ 535960 h 903005"/>
                  <a:gd name="connsiteX1" fmla="*/ 203128 w 588808"/>
                  <a:gd name="connsiteY1" fmla="*/ 545563 h 903005"/>
                  <a:gd name="connsiteX2" fmla="*/ 145219 w 588808"/>
                  <a:gd name="connsiteY2" fmla="*/ 655229 h 903005"/>
                  <a:gd name="connsiteX3" fmla="*/ 178433 w 588808"/>
                  <a:gd name="connsiteY3" fmla="*/ 805573 h 903005"/>
                  <a:gd name="connsiteX4" fmla="*/ 349199 w 588808"/>
                  <a:gd name="connsiteY4" fmla="*/ 826918 h 903005"/>
                  <a:gd name="connsiteX5" fmla="*/ 371044 w 588808"/>
                  <a:gd name="connsiteY5" fmla="*/ 535960 h 903005"/>
                  <a:gd name="connsiteX6" fmla="*/ 0 w 588808"/>
                  <a:gd name="connsiteY6" fmla="*/ 269480 h 903005"/>
                  <a:gd name="connsiteX7" fmla="*/ 154881 w 588808"/>
                  <a:gd name="connsiteY7" fmla="*/ 0 h 903005"/>
                  <a:gd name="connsiteX8" fmla="*/ 254694 w 588808"/>
                  <a:gd name="connsiteY8" fmla="*/ 165472 h 903005"/>
                  <a:gd name="connsiteX9" fmla="*/ 102356 w 588808"/>
                  <a:gd name="connsiteY9" fmla="*/ 427363 h 903005"/>
                  <a:gd name="connsiteX10" fmla="*/ 328898 w 588808"/>
                  <a:gd name="connsiteY10" fmla="*/ 309491 h 903005"/>
                  <a:gd name="connsiteX11" fmla="*/ 489160 w 588808"/>
                  <a:gd name="connsiteY11" fmla="*/ 355323 h 903005"/>
                  <a:gd name="connsiteX12" fmla="*/ 579608 w 588808"/>
                  <a:gd name="connsiteY12" fmla="*/ 492685 h 903005"/>
                  <a:gd name="connsiteX13" fmla="*/ 565502 w 588808"/>
                  <a:gd name="connsiteY13" fmla="*/ 745477 h 903005"/>
                  <a:gd name="connsiteX14" fmla="*/ 400310 w 588808"/>
                  <a:gd name="connsiteY14" fmla="*/ 892673 h 903005"/>
                  <a:gd name="connsiteX15" fmla="*/ 106107 w 588808"/>
                  <a:gd name="connsiteY15" fmla="*/ 858988 h 903005"/>
                  <a:gd name="connsiteX16" fmla="*/ 56839 w 588808"/>
                  <a:gd name="connsiteY16" fmla="*/ 605559 h 903005"/>
                  <a:gd name="connsiteX17" fmla="*/ 178910 w 588808"/>
                  <a:gd name="connsiteY17" fmla="*/ 483302 h 903005"/>
                  <a:gd name="connsiteX18" fmla="*/ 401155 w 588808"/>
                  <a:gd name="connsiteY18" fmla="*/ 467621 h 903005"/>
                  <a:gd name="connsiteX19" fmla="*/ 387571 w 588808"/>
                  <a:gd name="connsiteY19" fmla="*/ 820690 h 903005"/>
                  <a:gd name="connsiteX20" fmla="*/ 456977 w 588808"/>
                  <a:gd name="connsiteY20" fmla="*/ 447947 h 903005"/>
                  <a:gd name="connsiteX21" fmla="*/ 277324 w 588808"/>
                  <a:gd name="connsiteY21" fmla="*/ 401175 h 903005"/>
                  <a:gd name="connsiteX22" fmla="*/ 79355 w 588808"/>
                  <a:gd name="connsiteY22" fmla="*/ 516944 h 903005"/>
                  <a:gd name="connsiteX23" fmla="*/ 12339 w 588808"/>
                  <a:gd name="connsiteY23" fmla="*/ 443152 h 903005"/>
                  <a:gd name="connsiteX24" fmla="*/ 192987 w 588808"/>
                  <a:gd name="connsiteY24" fmla="*/ 202060 h 903005"/>
                  <a:gd name="connsiteX25" fmla="*/ 160264 w 588808"/>
                  <a:gd name="connsiteY25" fmla="*/ 81932 h 903005"/>
                  <a:gd name="connsiteX26" fmla="*/ 22226 w 588808"/>
                  <a:gd name="connsiteY26" fmla="*/ 362919 h 903005"/>
                  <a:gd name="connsiteX27" fmla="*/ 0 w 588808"/>
                  <a:gd name="connsiteY27" fmla="*/ 269480 h 903005"/>
                  <a:gd name="connsiteX0" fmla="*/ 371044 w 600797"/>
                  <a:gd name="connsiteY0" fmla="*/ 535960 h 903005"/>
                  <a:gd name="connsiteX1" fmla="*/ 203128 w 600797"/>
                  <a:gd name="connsiteY1" fmla="*/ 545563 h 903005"/>
                  <a:gd name="connsiteX2" fmla="*/ 145219 w 600797"/>
                  <a:gd name="connsiteY2" fmla="*/ 655229 h 903005"/>
                  <a:gd name="connsiteX3" fmla="*/ 178433 w 600797"/>
                  <a:gd name="connsiteY3" fmla="*/ 805573 h 903005"/>
                  <a:gd name="connsiteX4" fmla="*/ 349199 w 600797"/>
                  <a:gd name="connsiteY4" fmla="*/ 826918 h 903005"/>
                  <a:gd name="connsiteX5" fmla="*/ 371044 w 600797"/>
                  <a:gd name="connsiteY5" fmla="*/ 535960 h 903005"/>
                  <a:gd name="connsiteX6" fmla="*/ 0 w 600797"/>
                  <a:gd name="connsiteY6" fmla="*/ 269480 h 903005"/>
                  <a:gd name="connsiteX7" fmla="*/ 154881 w 600797"/>
                  <a:gd name="connsiteY7" fmla="*/ 0 h 903005"/>
                  <a:gd name="connsiteX8" fmla="*/ 254694 w 600797"/>
                  <a:gd name="connsiteY8" fmla="*/ 165472 h 903005"/>
                  <a:gd name="connsiteX9" fmla="*/ 102356 w 600797"/>
                  <a:gd name="connsiteY9" fmla="*/ 427363 h 903005"/>
                  <a:gd name="connsiteX10" fmla="*/ 328898 w 600797"/>
                  <a:gd name="connsiteY10" fmla="*/ 309491 h 903005"/>
                  <a:gd name="connsiteX11" fmla="*/ 489160 w 600797"/>
                  <a:gd name="connsiteY11" fmla="*/ 355323 h 903005"/>
                  <a:gd name="connsiteX12" fmla="*/ 595483 w 600797"/>
                  <a:gd name="connsiteY12" fmla="*/ 506973 h 903005"/>
                  <a:gd name="connsiteX13" fmla="*/ 565502 w 600797"/>
                  <a:gd name="connsiteY13" fmla="*/ 745477 h 903005"/>
                  <a:gd name="connsiteX14" fmla="*/ 400310 w 600797"/>
                  <a:gd name="connsiteY14" fmla="*/ 892673 h 903005"/>
                  <a:gd name="connsiteX15" fmla="*/ 106107 w 600797"/>
                  <a:gd name="connsiteY15" fmla="*/ 858988 h 903005"/>
                  <a:gd name="connsiteX16" fmla="*/ 56839 w 600797"/>
                  <a:gd name="connsiteY16" fmla="*/ 605559 h 903005"/>
                  <a:gd name="connsiteX17" fmla="*/ 178910 w 600797"/>
                  <a:gd name="connsiteY17" fmla="*/ 483302 h 903005"/>
                  <a:gd name="connsiteX18" fmla="*/ 401155 w 600797"/>
                  <a:gd name="connsiteY18" fmla="*/ 467621 h 903005"/>
                  <a:gd name="connsiteX19" fmla="*/ 387571 w 600797"/>
                  <a:gd name="connsiteY19" fmla="*/ 820690 h 903005"/>
                  <a:gd name="connsiteX20" fmla="*/ 456977 w 600797"/>
                  <a:gd name="connsiteY20" fmla="*/ 447947 h 903005"/>
                  <a:gd name="connsiteX21" fmla="*/ 277324 w 600797"/>
                  <a:gd name="connsiteY21" fmla="*/ 401175 h 903005"/>
                  <a:gd name="connsiteX22" fmla="*/ 79355 w 600797"/>
                  <a:gd name="connsiteY22" fmla="*/ 516944 h 903005"/>
                  <a:gd name="connsiteX23" fmla="*/ 12339 w 600797"/>
                  <a:gd name="connsiteY23" fmla="*/ 443152 h 903005"/>
                  <a:gd name="connsiteX24" fmla="*/ 192987 w 600797"/>
                  <a:gd name="connsiteY24" fmla="*/ 202060 h 903005"/>
                  <a:gd name="connsiteX25" fmla="*/ 160264 w 600797"/>
                  <a:gd name="connsiteY25" fmla="*/ 81932 h 903005"/>
                  <a:gd name="connsiteX26" fmla="*/ 22226 w 600797"/>
                  <a:gd name="connsiteY26" fmla="*/ 362919 h 903005"/>
                  <a:gd name="connsiteX27" fmla="*/ 0 w 600797"/>
                  <a:gd name="connsiteY27" fmla="*/ 269480 h 903005"/>
                  <a:gd name="connsiteX0" fmla="*/ 371044 w 607415"/>
                  <a:gd name="connsiteY0" fmla="*/ 535960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71044 w 607415"/>
                  <a:gd name="connsiteY5" fmla="*/ 535960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01155 w 607415"/>
                  <a:gd name="connsiteY18" fmla="*/ 467621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74219 w 607415"/>
                  <a:gd name="connsiteY0" fmla="*/ 577235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74219 w 607415"/>
                  <a:gd name="connsiteY5" fmla="*/ 57723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01155 w 607415"/>
                  <a:gd name="connsiteY18" fmla="*/ 467621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74219 w 607415"/>
                  <a:gd name="connsiteY0" fmla="*/ 577235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74219 w 607415"/>
                  <a:gd name="connsiteY5" fmla="*/ 57723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4968 w 607415"/>
                  <a:gd name="connsiteY18" fmla="*/ 529534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74219 w 607415"/>
                  <a:gd name="connsiteY0" fmla="*/ 577235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74219 w 607415"/>
                  <a:gd name="connsiteY5" fmla="*/ 57723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8143 w 607415"/>
                  <a:gd name="connsiteY18" fmla="*/ 588271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75806 w 607415"/>
                  <a:gd name="connsiteY0" fmla="*/ 658197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75806 w 607415"/>
                  <a:gd name="connsiteY5" fmla="*/ 658197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8143 w 607415"/>
                  <a:gd name="connsiteY18" fmla="*/ 588271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8143 w 607415"/>
                  <a:gd name="connsiteY18" fmla="*/ 588271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203128 w 607415"/>
                  <a:gd name="connsiteY1" fmla="*/ 545563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195191 w 607415"/>
                  <a:gd name="connsiteY1" fmla="*/ 599538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178910 w 607415"/>
                  <a:gd name="connsiteY17" fmla="*/ 483302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195191 w 607415"/>
                  <a:gd name="connsiteY1" fmla="*/ 599538 h 902066"/>
                  <a:gd name="connsiteX2" fmla="*/ 145219 w 607415"/>
                  <a:gd name="connsiteY2" fmla="*/ 655229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195191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05573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195191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4056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4056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64693 w 607415"/>
                  <a:gd name="connsiteY0" fmla="*/ 66613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64693 w 607415"/>
                  <a:gd name="connsiteY5" fmla="*/ 66613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28180 w 607415"/>
                  <a:gd name="connsiteY0" fmla="*/ 605810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28180 w 607415"/>
                  <a:gd name="connsiteY5" fmla="*/ 605810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5642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254694 w 607415"/>
                  <a:gd name="connsiteY8" fmla="*/ 16547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5642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375344 w 607415"/>
                  <a:gd name="connsiteY8" fmla="*/ 17182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192987 w 607415"/>
                  <a:gd name="connsiteY24" fmla="*/ 20206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5642 w 607415"/>
                  <a:gd name="connsiteY5" fmla="*/ 621685 h 902066"/>
                  <a:gd name="connsiteX6" fmla="*/ 0 w 607415"/>
                  <a:gd name="connsiteY6" fmla="*/ 269480 h 902066"/>
                  <a:gd name="connsiteX7" fmla="*/ 154881 w 607415"/>
                  <a:gd name="connsiteY7" fmla="*/ 0 h 902066"/>
                  <a:gd name="connsiteX8" fmla="*/ 375344 w 607415"/>
                  <a:gd name="connsiteY8" fmla="*/ 17182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305700 w 607415"/>
                  <a:gd name="connsiteY24" fmla="*/ 157610 h 902066"/>
                  <a:gd name="connsiteX25" fmla="*/ 160264 w 607415"/>
                  <a:gd name="connsiteY25" fmla="*/ 81932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28035 h 908416"/>
                  <a:gd name="connsiteX1" fmla="*/ 222178 w 607415"/>
                  <a:gd name="connsiteY1" fmla="*/ 605888 h 908416"/>
                  <a:gd name="connsiteX2" fmla="*/ 142044 w 607415"/>
                  <a:gd name="connsiteY2" fmla="*/ 683804 h 908416"/>
                  <a:gd name="connsiteX3" fmla="*/ 178433 w 607415"/>
                  <a:gd name="connsiteY3" fmla="*/ 829385 h 908416"/>
                  <a:gd name="connsiteX4" fmla="*/ 349199 w 607415"/>
                  <a:gd name="connsiteY4" fmla="*/ 833268 h 908416"/>
                  <a:gd name="connsiteX5" fmla="*/ 345642 w 607415"/>
                  <a:gd name="connsiteY5" fmla="*/ 628035 h 908416"/>
                  <a:gd name="connsiteX6" fmla="*/ 0 w 607415"/>
                  <a:gd name="connsiteY6" fmla="*/ 275830 h 908416"/>
                  <a:gd name="connsiteX7" fmla="*/ 258069 w 607415"/>
                  <a:gd name="connsiteY7" fmla="*/ 0 h 908416"/>
                  <a:gd name="connsiteX8" fmla="*/ 375344 w 607415"/>
                  <a:gd name="connsiteY8" fmla="*/ 178172 h 908416"/>
                  <a:gd name="connsiteX9" fmla="*/ 102356 w 607415"/>
                  <a:gd name="connsiteY9" fmla="*/ 433713 h 908416"/>
                  <a:gd name="connsiteX10" fmla="*/ 328898 w 607415"/>
                  <a:gd name="connsiteY10" fmla="*/ 315841 h 908416"/>
                  <a:gd name="connsiteX11" fmla="*/ 489160 w 607415"/>
                  <a:gd name="connsiteY11" fmla="*/ 361673 h 908416"/>
                  <a:gd name="connsiteX12" fmla="*/ 595483 w 607415"/>
                  <a:gd name="connsiteY12" fmla="*/ 513323 h 908416"/>
                  <a:gd name="connsiteX13" fmla="*/ 582964 w 607415"/>
                  <a:gd name="connsiteY13" fmla="*/ 764527 h 908416"/>
                  <a:gd name="connsiteX14" fmla="*/ 400310 w 607415"/>
                  <a:gd name="connsiteY14" fmla="*/ 899023 h 908416"/>
                  <a:gd name="connsiteX15" fmla="*/ 106107 w 607415"/>
                  <a:gd name="connsiteY15" fmla="*/ 865338 h 908416"/>
                  <a:gd name="connsiteX16" fmla="*/ 56839 w 607415"/>
                  <a:gd name="connsiteY16" fmla="*/ 611909 h 908416"/>
                  <a:gd name="connsiteX17" fmla="*/ 217010 w 607415"/>
                  <a:gd name="connsiteY17" fmla="*/ 522989 h 908416"/>
                  <a:gd name="connsiteX18" fmla="*/ 426555 w 607415"/>
                  <a:gd name="connsiteY18" fmla="*/ 634308 h 908416"/>
                  <a:gd name="connsiteX19" fmla="*/ 387571 w 607415"/>
                  <a:gd name="connsiteY19" fmla="*/ 827040 h 908416"/>
                  <a:gd name="connsiteX20" fmla="*/ 456977 w 607415"/>
                  <a:gd name="connsiteY20" fmla="*/ 454297 h 908416"/>
                  <a:gd name="connsiteX21" fmla="*/ 277324 w 607415"/>
                  <a:gd name="connsiteY21" fmla="*/ 407525 h 908416"/>
                  <a:gd name="connsiteX22" fmla="*/ 79355 w 607415"/>
                  <a:gd name="connsiteY22" fmla="*/ 523294 h 908416"/>
                  <a:gd name="connsiteX23" fmla="*/ 12339 w 607415"/>
                  <a:gd name="connsiteY23" fmla="*/ 449502 h 908416"/>
                  <a:gd name="connsiteX24" fmla="*/ 305700 w 607415"/>
                  <a:gd name="connsiteY24" fmla="*/ 163960 h 908416"/>
                  <a:gd name="connsiteX25" fmla="*/ 160264 w 607415"/>
                  <a:gd name="connsiteY25" fmla="*/ 88282 h 908416"/>
                  <a:gd name="connsiteX26" fmla="*/ 22226 w 607415"/>
                  <a:gd name="connsiteY26" fmla="*/ 369269 h 908416"/>
                  <a:gd name="connsiteX27" fmla="*/ 0 w 607415"/>
                  <a:gd name="connsiteY27" fmla="*/ 275830 h 908416"/>
                  <a:gd name="connsiteX0" fmla="*/ 345642 w 607415"/>
                  <a:gd name="connsiteY0" fmla="*/ 628035 h 908416"/>
                  <a:gd name="connsiteX1" fmla="*/ 222178 w 607415"/>
                  <a:gd name="connsiteY1" fmla="*/ 605888 h 908416"/>
                  <a:gd name="connsiteX2" fmla="*/ 142044 w 607415"/>
                  <a:gd name="connsiteY2" fmla="*/ 683804 h 908416"/>
                  <a:gd name="connsiteX3" fmla="*/ 178433 w 607415"/>
                  <a:gd name="connsiteY3" fmla="*/ 829385 h 908416"/>
                  <a:gd name="connsiteX4" fmla="*/ 349199 w 607415"/>
                  <a:gd name="connsiteY4" fmla="*/ 833268 h 908416"/>
                  <a:gd name="connsiteX5" fmla="*/ 345642 w 607415"/>
                  <a:gd name="connsiteY5" fmla="*/ 628035 h 908416"/>
                  <a:gd name="connsiteX6" fmla="*/ 0 w 607415"/>
                  <a:gd name="connsiteY6" fmla="*/ 275830 h 908416"/>
                  <a:gd name="connsiteX7" fmla="*/ 258069 w 607415"/>
                  <a:gd name="connsiteY7" fmla="*/ 0 h 908416"/>
                  <a:gd name="connsiteX8" fmla="*/ 375344 w 607415"/>
                  <a:gd name="connsiteY8" fmla="*/ 178172 h 908416"/>
                  <a:gd name="connsiteX9" fmla="*/ 102356 w 607415"/>
                  <a:gd name="connsiteY9" fmla="*/ 433713 h 908416"/>
                  <a:gd name="connsiteX10" fmla="*/ 328898 w 607415"/>
                  <a:gd name="connsiteY10" fmla="*/ 315841 h 908416"/>
                  <a:gd name="connsiteX11" fmla="*/ 489160 w 607415"/>
                  <a:gd name="connsiteY11" fmla="*/ 361673 h 908416"/>
                  <a:gd name="connsiteX12" fmla="*/ 595483 w 607415"/>
                  <a:gd name="connsiteY12" fmla="*/ 513323 h 908416"/>
                  <a:gd name="connsiteX13" fmla="*/ 582964 w 607415"/>
                  <a:gd name="connsiteY13" fmla="*/ 764527 h 908416"/>
                  <a:gd name="connsiteX14" fmla="*/ 400310 w 607415"/>
                  <a:gd name="connsiteY14" fmla="*/ 899023 h 908416"/>
                  <a:gd name="connsiteX15" fmla="*/ 106107 w 607415"/>
                  <a:gd name="connsiteY15" fmla="*/ 865338 h 908416"/>
                  <a:gd name="connsiteX16" fmla="*/ 56839 w 607415"/>
                  <a:gd name="connsiteY16" fmla="*/ 611909 h 908416"/>
                  <a:gd name="connsiteX17" fmla="*/ 217010 w 607415"/>
                  <a:gd name="connsiteY17" fmla="*/ 522989 h 908416"/>
                  <a:gd name="connsiteX18" fmla="*/ 426555 w 607415"/>
                  <a:gd name="connsiteY18" fmla="*/ 634308 h 908416"/>
                  <a:gd name="connsiteX19" fmla="*/ 387571 w 607415"/>
                  <a:gd name="connsiteY19" fmla="*/ 827040 h 908416"/>
                  <a:gd name="connsiteX20" fmla="*/ 456977 w 607415"/>
                  <a:gd name="connsiteY20" fmla="*/ 454297 h 908416"/>
                  <a:gd name="connsiteX21" fmla="*/ 277324 w 607415"/>
                  <a:gd name="connsiteY21" fmla="*/ 407525 h 908416"/>
                  <a:gd name="connsiteX22" fmla="*/ 79355 w 607415"/>
                  <a:gd name="connsiteY22" fmla="*/ 523294 h 908416"/>
                  <a:gd name="connsiteX23" fmla="*/ 12339 w 607415"/>
                  <a:gd name="connsiteY23" fmla="*/ 449502 h 908416"/>
                  <a:gd name="connsiteX24" fmla="*/ 305700 w 607415"/>
                  <a:gd name="connsiteY24" fmla="*/ 163960 h 908416"/>
                  <a:gd name="connsiteX25" fmla="*/ 247577 w 607415"/>
                  <a:gd name="connsiteY25" fmla="*/ 91457 h 908416"/>
                  <a:gd name="connsiteX26" fmla="*/ 22226 w 607415"/>
                  <a:gd name="connsiteY26" fmla="*/ 369269 h 908416"/>
                  <a:gd name="connsiteX27" fmla="*/ 0 w 607415"/>
                  <a:gd name="connsiteY27" fmla="*/ 275830 h 908416"/>
                  <a:gd name="connsiteX0" fmla="*/ 345642 w 607415"/>
                  <a:gd name="connsiteY0" fmla="*/ 628035 h 908416"/>
                  <a:gd name="connsiteX1" fmla="*/ 222178 w 607415"/>
                  <a:gd name="connsiteY1" fmla="*/ 605888 h 908416"/>
                  <a:gd name="connsiteX2" fmla="*/ 142044 w 607415"/>
                  <a:gd name="connsiteY2" fmla="*/ 683804 h 908416"/>
                  <a:gd name="connsiteX3" fmla="*/ 178433 w 607415"/>
                  <a:gd name="connsiteY3" fmla="*/ 829385 h 908416"/>
                  <a:gd name="connsiteX4" fmla="*/ 349199 w 607415"/>
                  <a:gd name="connsiteY4" fmla="*/ 833268 h 908416"/>
                  <a:gd name="connsiteX5" fmla="*/ 345642 w 607415"/>
                  <a:gd name="connsiteY5" fmla="*/ 628035 h 908416"/>
                  <a:gd name="connsiteX6" fmla="*/ 0 w 607415"/>
                  <a:gd name="connsiteY6" fmla="*/ 275830 h 908416"/>
                  <a:gd name="connsiteX7" fmla="*/ 258069 w 607415"/>
                  <a:gd name="connsiteY7" fmla="*/ 0 h 908416"/>
                  <a:gd name="connsiteX8" fmla="*/ 527744 w 607415"/>
                  <a:gd name="connsiteY8" fmla="*/ 190872 h 908416"/>
                  <a:gd name="connsiteX9" fmla="*/ 102356 w 607415"/>
                  <a:gd name="connsiteY9" fmla="*/ 433713 h 908416"/>
                  <a:gd name="connsiteX10" fmla="*/ 328898 w 607415"/>
                  <a:gd name="connsiteY10" fmla="*/ 315841 h 908416"/>
                  <a:gd name="connsiteX11" fmla="*/ 489160 w 607415"/>
                  <a:gd name="connsiteY11" fmla="*/ 361673 h 908416"/>
                  <a:gd name="connsiteX12" fmla="*/ 595483 w 607415"/>
                  <a:gd name="connsiteY12" fmla="*/ 513323 h 908416"/>
                  <a:gd name="connsiteX13" fmla="*/ 582964 w 607415"/>
                  <a:gd name="connsiteY13" fmla="*/ 764527 h 908416"/>
                  <a:gd name="connsiteX14" fmla="*/ 400310 w 607415"/>
                  <a:gd name="connsiteY14" fmla="*/ 899023 h 908416"/>
                  <a:gd name="connsiteX15" fmla="*/ 106107 w 607415"/>
                  <a:gd name="connsiteY15" fmla="*/ 865338 h 908416"/>
                  <a:gd name="connsiteX16" fmla="*/ 56839 w 607415"/>
                  <a:gd name="connsiteY16" fmla="*/ 611909 h 908416"/>
                  <a:gd name="connsiteX17" fmla="*/ 217010 w 607415"/>
                  <a:gd name="connsiteY17" fmla="*/ 522989 h 908416"/>
                  <a:gd name="connsiteX18" fmla="*/ 426555 w 607415"/>
                  <a:gd name="connsiteY18" fmla="*/ 634308 h 908416"/>
                  <a:gd name="connsiteX19" fmla="*/ 387571 w 607415"/>
                  <a:gd name="connsiteY19" fmla="*/ 827040 h 908416"/>
                  <a:gd name="connsiteX20" fmla="*/ 456977 w 607415"/>
                  <a:gd name="connsiteY20" fmla="*/ 454297 h 908416"/>
                  <a:gd name="connsiteX21" fmla="*/ 277324 w 607415"/>
                  <a:gd name="connsiteY21" fmla="*/ 407525 h 908416"/>
                  <a:gd name="connsiteX22" fmla="*/ 79355 w 607415"/>
                  <a:gd name="connsiteY22" fmla="*/ 523294 h 908416"/>
                  <a:gd name="connsiteX23" fmla="*/ 12339 w 607415"/>
                  <a:gd name="connsiteY23" fmla="*/ 449502 h 908416"/>
                  <a:gd name="connsiteX24" fmla="*/ 305700 w 607415"/>
                  <a:gd name="connsiteY24" fmla="*/ 163960 h 908416"/>
                  <a:gd name="connsiteX25" fmla="*/ 247577 w 607415"/>
                  <a:gd name="connsiteY25" fmla="*/ 91457 h 908416"/>
                  <a:gd name="connsiteX26" fmla="*/ 22226 w 607415"/>
                  <a:gd name="connsiteY26" fmla="*/ 369269 h 908416"/>
                  <a:gd name="connsiteX27" fmla="*/ 0 w 607415"/>
                  <a:gd name="connsiteY27" fmla="*/ 275830 h 908416"/>
                  <a:gd name="connsiteX0" fmla="*/ 345642 w 607415"/>
                  <a:gd name="connsiteY0" fmla="*/ 628035 h 908416"/>
                  <a:gd name="connsiteX1" fmla="*/ 222178 w 607415"/>
                  <a:gd name="connsiteY1" fmla="*/ 605888 h 908416"/>
                  <a:gd name="connsiteX2" fmla="*/ 142044 w 607415"/>
                  <a:gd name="connsiteY2" fmla="*/ 683804 h 908416"/>
                  <a:gd name="connsiteX3" fmla="*/ 178433 w 607415"/>
                  <a:gd name="connsiteY3" fmla="*/ 829385 h 908416"/>
                  <a:gd name="connsiteX4" fmla="*/ 349199 w 607415"/>
                  <a:gd name="connsiteY4" fmla="*/ 833268 h 908416"/>
                  <a:gd name="connsiteX5" fmla="*/ 345642 w 607415"/>
                  <a:gd name="connsiteY5" fmla="*/ 628035 h 908416"/>
                  <a:gd name="connsiteX6" fmla="*/ 0 w 607415"/>
                  <a:gd name="connsiteY6" fmla="*/ 275830 h 908416"/>
                  <a:gd name="connsiteX7" fmla="*/ 258069 w 607415"/>
                  <a:gd name="connsiteY7" fmla="*/ 0 h 908416"/>
                  <a:gd name="connsiteX8" fmla="*/ 527744 w 607415"/>
                  <a:gd name="connsiteY8" fmla="*/ 190872 h 908416"/>
                  <a:gd name="connsiteX9" fmla="*/ 102356 w 607415"/>
                  <a:gd name="connsiteY9" fmla="*/ 433713 h 908416"/>
                  <a:gd name="connsiteX10" fmla="*/ 328898 w 607415"/>
                  <a:gd name="connsiteY10" fmla="*/ 315841 h 908416"/>
                  <a:gd name="connsiteX11" fmla="*/ 489160 w 607415"/>
                  <a:gd name="connsiteY11" fmla="*/ 361673 h 908416"/>
                  <a:gd name="connsiteX12" fmla="*/ 595483 w 607415"/>
                  <a:gd name="connsiteY12" fmla="*/ 513323 h 908416"/>
                  <a:gd name="connsiteX13" fmla="*/ 582964 w 607415"/>
                  <a:gd name="connsiteY13" fmla="*/ 764527 h 908416"/>
                  <a:gd name="connsiteX14" fmla="*/ 400310 w 607415"/>
                  <a:gd name="connsiteY14" fmla="*/ 899023 h 908416"/>
                  <a:gd name="connsiteX15" fmla="*/ 106107 w 607415"/>
                  <a:gd name="connsiteY15" fmla="*/ 865338 h 908416"/>
                  <a:gd name="connsiteX16" fmla="*/ 56839 w 607415"/>
                  <a:gd name="connsiteY16" fmla="*/ 611909 h 908416"/>
                  <a:gd name="connsiteX17" fmla="*/ 217010 w 607415"/>
                  <a:gd name="connsiteY17" fmla="*/ 522989 h 908416"/>
                  <a:gd name="connsiteX18" fmla="*/ 426555 w 607415"/>
                  <a:gd name="connsiteY18" fmla="*/ 634308 h 908416"/>
                  <a:gd name="connsiteX19" fmla="*/ 387571 w 607415"/>
                  <a:gd name="connsiteY19" fmla="*/ 827040 h 908416"/>
                  <a:gd name="connsiteX20" fmla="*/ 456977 w 607415"/>
                  <a:gd name="connsiteY20" fmla="*/ 454297 h 908416"/>
                  <a:gd name="connsiteX21" fmla="*/ 277324 w 607415"/>
                  <a:gd name="connsiteY21" fmla="*/ 407525 h 908416"/>
                  <a:gd name="connsiteX22" fmla="*/ 79355 w 607415"/>
                  <a:gd name="connsiteY22" fmla="*/ 523294 h 908416"/>
                  <a:gd name="connsiteX23" fmla="*/ 12339 w 607415"/>
                  <a:gd name="connsiteY23" fmla="*/ 449502 h 908416"/>
                  <a:gd name="connsiteX24" fmla="*/ 432700 w 607415"/>
                  <a:gd name="connsiteY24" fmla="*/ 163960 h 908416"/>
                  <a:gd name="connsiteX25" fmla="*/ 247577 w 607415"/>
                  <a:gd name="connsiteY25" fmla="*/ 91457 h 908416"/>
                  <a:gd name="connsiteX26" fmla="*/ 22226 w 607415"/>
                  <a:gd name="connsiteY26" fmla="*/ 369269 h 908416"/>
                  <a:gd name="connsiteX27" fmla="*/ 0 w 607415"/>
                  <a:gd name="connsiteY27" fmla="*/ 275830 h 908416"/>
                  <a:gd name="connsiteX0" fmla="*/ 345642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5642 w 607415"/>
                  <a:gd name="connsiteY5" fmla="*/ 621685 h 902066"/>
                  <a:gd name="connsiteX6" fmla="*/ 0 w 607415"/>
                  <a:gd name="connsiteY6" fmla="*/ 269480 h 902066"/>
                  <a:gd name="connsiteX7" fmla="*/ 439044 w 607415"/>
                  <a:gd name="connsiteY7" fmla="*/ 0 h 902066"/>
                  <a:gd name="connsiteX8" fmla="*/ 527744 w 607415"/>
                  <a:gd name="connsiteY8" fmla="*/ 18452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432700 w 607415"/>
                  <a:gd name="connsiteY24" fmla="*/ 157610 h 902066"/>
                  <a:gd name="connsiteX25" fmla="*/ 247577 w 607415"/>
                  <a:gd name="connsiteY25" fmla="*/ 85107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21685 h 902066"/>
                  <a:gd name="connsiteX1" fmla="*/ 222178 w 607415"/>
                  <a:gd name="connsiteY1" fmla="*/ 599538 h 902066"/>
                  <a:gd name="connsiteX2" fmla="*/ 142044 w 607415"/>
                  <a:gd name="connsiteY2" fmla="*/ 677454 h 902066"/>
                  <a:gd name="connsiteX3" fmla="*/ 178433 w 607415"/>
                  <a:gd name="connsiteY3" fmla="*/ 823035 h 902066"/>
                  <a:gd name="connsiteX4" fmla="*/ 349199 w 607415"/>
                  <a:gd name="connsiteY4" fmla="*/ 826918 h 902066"/>
                  <a:gd name="connsiteX5" fmla="*/ 345642 w 607415"/>
                  <a:gd name="connsiteY5" fmla="*/ 621685 h 902066"/>
                  <a:gd name="connsiteX6" fmla="*/ 0 w 607415"/>
                  <a:gd name="connsiteY6" fmla="*/ 269480 h 902066"/>
                  <a:gd name="connsiteX7" fmla="*/ 439044 w 607415"/>
                  <a:gd name="connsiteY7" fmla="*/ 0 h 902066"/>
                  <a:gd name="connsiteX8" fmla="*/ 527744 w 607415"/>
                  <a:gd name="connsiteY8" fmla="*/ 184522 h 902066"/>
                  <a:gd name="connsiteX9" fmla="*/ 102356 w 607415"/>
                  <a:gd name="connsiteY9" fmla="*/ 427363 h 902066"/>
                  <a:gd name="connsiteX10" fmla="*/ 328898 w 607415"/>
                  <a:gd name="connsiteY10" fmla="*/ 309491 h 902066"/>
                  <a:gd name="connsiteX11" fmla="*/ 489160 w 607415"/>
                  <a:gd name="connsiteY11" fmla="*/ 355323 h 902066"/>
                  <a:gd name="connsiteX12" fmla="*/ 595483 w 607415"/>
                  <a:gd name="connsiteY12" fmla="*/ 506973 h 902066"/>
                  <a:gd name="connsiteX13" fmla="*/ 582964 w 607415"/>
                  <a:gd name="connsiteY13" fmla="*/ 758177 h 902066"/>
                  <a:gd name="connsiteX14" fmla="*/ 400310 w 607415"/>
                  <a:gd name="connsiteY14" fmla="*/ 892673 h 902066"/>
                  <a:gd name="connsiteX15" fmla="*/ 106107 w 607415"/>
                  <a:gd name="connsiteY15" fmla="*/ 858988 h 902066"/>
                  <a:gd name="connsiteX16" fmla="*/ 56839 w 607415"/>
                  <a:gd name="connsiteY16" fmla="*/ 605559 h 902066"/>
                  <a:gd name="connsiteX17" fmla="*/ 217010 w 607415"/>
                  <a:gd name="connsiteY17" fmla="*/ 516639 h 902066"/>
                  <a:gd name="connsiteX18" fmla="*/ 426555 w 607415"/>
                  <a:gd name="connsiteY18" fmla="*/ 627958 h 902066"/>
                  <a:gd name="connsiteX19" fmla="*/ 387571 w 607415"/>
                  <a:gd name="connsiteY19" fmla="*/ 820690 h 902066"/>
                  <a:gd name="connsiteX20" fmla="*/ 456977 w 607415"/>
                  <a:gd name="connsiteY20" fmla="*/ 447947 h 902066"/>
                  <a:gd name="connsiteX21" fmla="*/ 277324 w 607415"/>
                  <a:gd name="connsiteY21" fmla="*/ 401175 h 902066"/>
                  <a:gd name="connsiteX22" fmla="*/ 79355 w 607415"/>
                  <a:gd name="connsiteY22" fmla="*/ 516944 h 902066"/>
                  <a:gd name="connsiteX23" fmla="*/ 12339 w 607415"/>
                  <a:gd name="connsiteY23" fmla="*/ 443152 h 902066"/>
                  <a:gd name="connsiteX24" fmla="*/ 432700 w 607415"/>
                  <a:gd name="connsiteY24" fmla="*/ 157610 h 902066"/>
                  <a:gd name="connsiteX25" fmla="*/ 398390 w 607415"/>
                  <a:gd name="connsiteY25" fmla="*/ 67645 h 902066"/>
                  <a:gd name="connsiteX26" fmla="*/ 22226 w 607415"/>
                  <a:gd name="connsiteY26" fmla="*/ 362919 h 902066"/>
                  <a:gd name="connsiteX27" fmla="*/ 0 w 607415"/>
                  <a:gd name="connsiteY27" fmla="*/ 269480 h 902066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527744 w 607415"/>
                  <a:gd name="connsiteY8" fmla="*/ 238497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432700 w 607415"/>
                  <a:gd name="connsiteY24" fmla="*/ 211585 h 956041"/>
                  <a:gd name="connsiteX25" fmla="*/ 398390 w 607415"/>
                  <a:gd name="connsiteY25" fmla="*/ 121620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527744 w 607415"/>
                  <a:gd name="connsiteY8" fmla="*/ 238497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432700 w 607415"/>
                  <a:gd name="connsiteY24" fmla="*/ 211585 h 956041"/>
                  <a:gd name="connsiteX25" fmla="*/ 193602 w 607415"/>
                  <a:gd name="connsiteY25" fmla="*/ 148608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527744 w 607415"/>
                  <a:gd name="connsiteY8" fmla="*/ 238497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432700 w 607415"/>
                  <a:gd name="connsiteY24" fmla="*/ 211585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527744 w 607415"/>
                  <a:gd name="connsiteY8" fmla="*/ 238497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281888 w 607415"/>
                  <a:gd name="connsiteY24" fmla="*/ 213173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394394 w 607415"/>
                  <a:gd name="connsiteY8" fmla="*/ 178172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281888 w 607415"/>
                  <a:gd name="connsiteY24" fmla="*/ 213173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394394 w 607415"/>
                  <a:gd name="connsiteY8" fmla="*/ 178172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281888 w 607415"/>
                  <a:gd name="connsiteY24" fmla="*/ 213173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394394 w 607415"/>
                  <a:gd name="connsiteY8" fmla="*/ 178172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281888 w 607415"/>
                  <a:gd name="connsiteY24" fmla="*/ 213173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675660 h 956041"/>
                  <a:gd name="connsiteX1" fmla="*/ 222178 w 607415"/>
                  <a:gd name="connsiteY1" fmla="*/ 653513 h 956041"/>
                  <a:gd name="connsiteX2" fmla="*/ 142044 w 607415"/>
                  <a:gd name="connsiteY2" fmla="*/ 731429 h 956041"/>
                  <a:gd name="connsiteX3" fmla="*/ 178433 w 607415"/>
                  <a:gd name="connsiteY3" fmla="*/ 877010 h 956041"/>
                  <a:gd name="connsiteX4" fmla="*/ 349199 w 607415"/>
                  <a:gd name="connsiteY4" fmla="*/ 880893 h 956041"/>
                  <a:gd name="connsiteX5" fmla="*/ 345642 w 607415"/>
                  <a:gd name="connsiteY5" fmla="*/ 675660 h 956041"/>
                  <a:gd name="connsiteX6" fmla="*/ 0 w 607415"/>
                  <a:gd name="connsiteY6" fmla="*/ 323455 h 956041"/>
                  <a:gd name="connsiteX7" fmla="*/ 148531 w 607415"/>
                  <a:gd name="connsiteY7" fmla="*/ 0 h 956041"/>
                  <a:gd name="connsiteX8" fmla="*/ 367407 w 607415"/>
                  <a:gd name="connsiteY8" fmla="*/ 200397 h 956041"/>
                  <a:gd name="connsiteX9" fmla="*/ 102356 w 607415"/>
                  <a:gd name="connsiteY9" fmla="*/ 481338 h 956041"/>
                  <a:gd name="connsiteX10" fmla="*/ 328898 w 607415"/>
                  <a:gd name="connsiteY10" fmla="*/ 363466 h 956041"/>
                  <a:gd name="connsiteX11" fmla="*/ 489160 w 607415"/>
                  <a:gd name="connsiteY11" fmla="*/ 409298 h 956041"/>
                  <a:gd name="connsiteX12" fmla="*/ 595483 w 607415"/>
                  <a:gd name="connsiteY12" fmla="*/ 560948 h 956041"/>
                  <a:gd name="connsiteX13" fmla="*/ 582964 w 607415"/>
                  <a:gd name="connsiteY13" fmla="*/ 812152 h 956041"/>
                  <a:gd name="connsiteX14" fmla="*/ 400310 w 607415"/>
                  <a:gd name="connsiteY14" fmla="*/ 946648 h 956041"/>
                  <a:gd name="connsiteX15" fmla="*/ 106107 w 607415"/>
                  <a:gd name="connsiteY15" fmla="*/ 912963 h 956041"/>
                  <a:gd name="connsiteX16" fmla="*/ 56839 w 607415"/>
                  <a:gd name="connsiteY16" fmla="*/ 659534 h 956041"/>
                  <a:gd name="connsiteX17" fmla="*/ 217010 w 607415"/>
                  <a:gd name="connsiteY17" fmla="*/ 570614 h 956041"/>
                  <a:gd name="connsiteX18" fmla="*/ 426555 w 607415"/>
                  <a:gd name="connsiteY18" fmla="*/ 681933 h 956041"/>
                  <a:gd name="connsiteX19" fmla="*/ 387571 w 607415"/>
                  <a:gd name="connsiteY19" fmla="*/ 874665 h 956041"/>
                  <a:gd name="connsiteX20" fmla="*/ 456977 w 607415"/>
                  <a:gd name="connsiteY20" fmla="*/ 501922 h 956041"/>
                  <a:gd name="connsiteX21" fmla="*/ 277324 w 607415"/>
                  <a:gd name="connsiteY21" fmla="*/ 455150 h 956041"/>
                  <a:gd name="connsiteX22" fmla="*/ 79355 w 607415"/>
                  <a:gd name="connsiteY22" fmla="*/ 570919 h 956041"/>
                  <a:gd name="connsiteX23" fmla="*/ 12339 w 607415"/>
                  <a:gd name="connsiteY23" fmla="*/ 497127 h 956041"/>
                  <a:gd name="connsiteX24" fmla="*/ 281888 w 607415"/>
                  <a:gd name="connsiteY24" fmla="*/ 213173 h 956041"/>
                  <a:gd name="connsiteX25" fmla="*/ 184077 w 607415"/>
                  <a:gd name="connsiteY25" fmla="*/ 81933 h 956041"/>
                  <a:gd name="connsiteX26" fmla="*/ 22226 w 607415"/>
                  <a:gd name="connsiteY26" fmla="*/ 416894 h 956041"/>
                  <a:gd name="connsiteX27" fmla="*/ 0 w 607415"/>
                  <a:gd name="connsiteY27" fmla="*/ 323455 h 956041"/>
                  <a:gd name="connsiteX0" fmla="*/ 345642 w 607415"/>
                  <a:gd name="connsiteY0" fmla="*/ 704235 h 984616"/>
                  <a:gd name="connsiteX1" fmla="*/ 222178 w 607415"/>
                  <a:gd name="connsiteY1" fmla="*/ 682088 h 984616"/>
                  <a:gd name="connsiteX2" fmla="*/ 142044 w 607415"/>
                  <a:gd name="connsiteY2" fmla="*/ 760004 h 984616"/>
                  <a:gd name="connsiteX3" fmla="*/ 178433 w 607415"/>
                  <a:gd name="connsiteY3" fmla="*/ 905585 h 984616"/>
                  <a:gd name="connsiteX4" fmla="*/ 349199 w 607415"/>
                  <a:gd name="connsiteY4" fmla="*/ 909468 h 984616"/>
                  <a:gd name="connsiteX5" fmla="*/ 345642 w 607415"/>
                  <a:gd name="connsiteY5" fmla="*/ 704235 h 984616"/>
                  <a:gd name="connsiteX6" fmla="*/ 0 w 607415"/>
                  <a:gd name="connsiteY6" fmla="*/ 352030 h 984616"/>
                  <a:gd name="connsiteX7" fmla="*/ 186631 w 607415"/>
                  <a:gd name="connsiteY7" fmla="*/ 0 h 984616"/>
                  <a:gd name="connsiteX8" fmla="*/ 367407 w 607415"/>
                  <a:gd name="connsiteY8" fmla="*/ 228972 h 984616"/>
                  <a:gd name="connsiteX9" fmla="*/ 102356 w 607415"/>
                  <a:gd name="connsiteY9" fmla="*/ 509913 h 984616"/>
                  <a:gd name="connsiteX10" fmla="*/ 328898 w 607415"/>
                  <a:gd name="connsiteY10" fmla="*/ 392041 h 984616"/>
                  <a:gd name="connsiteX11" fmla="*/ 489160 w 607415"/>
                  <a:gd name="connsiteY11" fmla="*/ 437873 h 984616"/>
                  <a:gd name="connsiteX12" fmla="*/ 595483 w 607415"/>
                  <a:gd name="connsiteY12" fmla="*/ 589523 h 984616"/>
                  <a:gd name="connsiteX13" fmla="*/ 582964 w 607415"/>
                  <a:gd name="connsiteY13" fmla="*/ 840727 h 984616"/>
                  <a:gd name="connsiteX14" fmla="*/ 400310 w 607415"/>
                  <a:gd name="connsiteY14" fmla="*/ 975223 h 984616"/>
                  <a:gd name="connsiteX15" fmla="*/ 106107 w 607415"/>
                  <a:gd name="connsiteY15" fmla="*/ 941538 h 984616"/>
                  <a:gd name="connsiteX16" fmla="*/ 56839 w 607415"/>
                  <a:gd name="connsiteY16" fmla="*/ 688109 h 984616"/>
                  <a:gd name="connsiteX17" fmla="*/ 217010 w 607415"/>
                  <a:gd name="connsiteY17" fmla="*/ 599189 h 984616"/>
                  <a:gd name="connsiteX18" fmla="*/ 426555 w 607415"/>
                  <a:gd name="connsiteY18" fmla="*/ 710508 h 984616"/>
                  <a:gd name="connsiteX19" fmla="*/ 387571 w 607415"/>
                  <a:gd name="connsiteY19" fmla="*/ 903240 h 984616"/>
                  <a:gd name="connsiteX20" fmla="*/ 456977 w 607415"/>
                  <a:gd name="connsiteY20" fmla="*/ 530497 h 984616"/>
                  <a:gd name="connsiteX21" fmla="*/ 277324 w 607415"/>
                  <a:gd name="connsiteY21" fmla="*/ 483725 h 984616"/>
                  <a:gd name="connsiteX22" fmla="*/ 79355 w 607415"/>
                  <a:gd name="connsiteY22" fmla="*/ 599494 h 984616"/>
                  <a:gd name="connsiteX23" fmla="*/ 12339 w 607415"/>
                  <a:gd name="connsiteY23" fmla="*/ 525702 h 984616"/>
                  <a:gd name="connsiteX24" fmla="*/ 281888 w 607415"/>
                  <a:gd name="connsiteY24" fmla="*/ 241748 h 984616"/>
                  <a:gd name="connsiteX25" fmla="*/ 184077 w 607415"/>
                  <a:gd name="connsiteY25" fmla="*/ 110508 h 984616"/>
                  <a:gd name="connsiteX26" fmla="*/ 22226 w 607415"/>
                  <a:gd name="connsiteY26" fmla="*/ 445469 h 984616"/>
                  <a:gd name="connsiteX27" fmla="*/ 0 w 607415"/>
                  <a:gd name="connsiteY27" fmla="*/ 352030 h 984616"/>
                  <a:gd name="connsiteX0" fmla="*/ 345642 w 607415"/>
                  <a:gd name="connsiteY0" fmla="*/ 658198 h 938579"/>
                  <a:gd name="connsiteX1" fmla="*/ 222178 w 607415"/>
                  <a:gd name="connsiteY1" fmla="*/ 636051 h 938579"/>
                  <a:gd name="connsiteX2" fmla="*/ 142044 w 607415"/>
                  <a:gd name="connsiteY2" fmla="*/ 713967 h 938579"/>
                  <a:gd name="connsiteX3" fmla="*/ 178433 w 607415"/>
                  <a:gd name="connsiteY3" fmla="*/ 859548 h 938579"/>
                  <a:gd name="connsiteX4" fmla="*/ 349199 w 607415"/>
                  <a:gd name="connsiteY4" fmla="*/ 863431 h 938579"/>
                  <a:gd name="connsiteX5" fmla="*/ 345642 w 607415"/>
                  <a:gd name="connsiteY5" fmla="*/ 658198 h 938579"/>
                  <a:gd name="connsiteX6" fmla="*/ 0 w 607415"/>
                  <a:gd name="connsiteY6" fmla="*/ 305993 h 938579"/>
                  <a:gd name="connsiteX7" fmla="*/ 235844 w 607415"/>
                  <a:gd name="connsiteY7" fmla="*/ 0 h 938579"/>
                  <a:gd name="connsiteX8" fmla="*/ 367407 w 607415"/>
                  <a:gd name="connsiteY8" fmla="*/ 182935 h 938579"/>
                  <a:gd name="connsiteX9" fmla="*/ 102356 w 607415"/>
                  <a:gd name="connsiteY9" fmla="*/ 463876 h 938579"/>
                  <a:gd name="connsiteX10" fmla="*/ 328898 w 607415"/>
                  <a:gd name="connsiteY10" fmla="*/ 346004 h 938579"/>
                  <a:gd name="connsiteX11" fmla="*/ 489160 w 607415"/>
                  <a:gd name="connsiteY11" fmla="*/ 391836 h 938579"/>
                  <a:gd name="connsiteX12" fmla="*/ 595483 w 607415"/>
                  <a:gd name="connsiteY12" fmla="*/ 543486 h 938579"/>
                  <a:gd name="connsiteX13" fmla="*/ 582964 w 607415"/>
                  <a:gd name="connsiteY13" fmla="*/ 794690 h 938579"/>
                  <a:gd name="connsiteX14" fmla="*/ 400310 w 607415"/>
                  <a:gd name="connsiteY14" fmla="*/ 929186 h 938579"/>
                  <a:gd name="connsiteX15" fmla="*/ 106107 w 607415"/>
                  <a:gd name="connsiteY15" fmla="*/ 895501 h 938579"/>
                  <a:gd name="connsiteX16" fmla="*/ 56839 w 607415"/>
                  <a:gd name="connsiteY16" fmla="*/ 642072 h 938579"/>
                  <a:gd name="connsiteX17" fmla="*/ 217010 w 607415"/>
                  <a:gd name="connsiteY17" fmla="*/ 553152 h 938579"/>
                  <a:gd name="connsiteX18" fmla="*/ 426555 w 607415"/>
                  <a:gd name="connsiteY18" fmla="*/ 664471 h 938579"/>
                  <a:gd name="connsiteX19" fmla="*/ 387571 w 607415"/>
                  <a:gd name="connsiteY19" fmla="*/ 857203 h 938579"/>
                  <a:gd name="connsiteX20" fmla="*/ 456977 w 607415"/>
                  <a:gd name="connsiteY20" fmla="*/ 484460 h 938579"/>
                  <a:gd name="connsiteX21" fmla="*/ 277324 w 607415"/>
                  <a:gd name="connsiteY21" fmla="*/ 437688 h 938579"/>
                  <a:gd name="connsiteX22" fmla="*/ 79355 w 607415"/>
                  <a:gd name="connsiteY22" fmla="*/ 553457 h 938579"/>
                  <a:gd name="connsiteX23" fmla="*/ 12339 w 607415"/>
                  <a:gd name="connsiteY23" fmla="*/ 479665 h 938579"/>
                  <a:gd name="connsiteX24" fmla="*/ 281888 w 607415"/>
                  <a:gd name="connsiteY24" fmla="*/ 195711 h 938579"/>
                  <a:gd name="connsiteX25" fmla="*/ 184077 w 607415"/>
                  <a:gd name="connsiteY25" fmla="*/ 64471 h 938579"/>
                  <a:gd name="connsiteX26" fmla="*/ 22226 w 607415"/>
                  <a:gd name="connsiteY26" fmla="*/ 399432 h 938579"/>
                  <a:gd name="connsiteX27" fmla="*/ 0 w 607415"/>
                  <a:gd name="connsiteY27" fmla="*/ 305993 h 938579"/>
                  <a:gd name="connsiteX0" fmla="*/ 345642 w 607415"/>
                  <a:gd name="connsiteY0" fmla="*/ 658198 h 938579"/>
                  <a:gd name="connsiteX1" fmla="*/ 222178 w 607415"/>
                  <a:gd name="connsiteY1" fmla="*/ 636051 h 938579"/>
                  <a:gd name="connsiteX2" fmla="*/ 142044 w 607415"/>
                  <a:gd name="connsiteY2" fmla="*/ 713967 h 938579"/>
                  <a:gd name="connsiteX3" fmla="*/ 178433 w 607415"/>
                  <a:gd name="connsiteY3" fmla="*/ 859548 h 938579"/>
                  <a:gd name="connsiteX4" fmla="*/ 349199 w 607415"/>
                  <a:gd name="connsiteY4" fmla="*/ 863431 h 938579"/>
                  <a:gd name="connsiteX5" fmla="*/ 345642 w 607415"/>
                  <a:gd name="connsiteY5" fmla="*/ 658198 h 938579"/>
                  <a:gd name="connsiteX6" fmla="*/ 0 w 607415"/>
                  <a:gd name="connsiteY6" fmla="*/ 305993 h 938579"/>
                  <a:gd name="connsiteX7" fmla="*/ 235844 w 607415"/>
                  <a:gd name="connsiteY7" fmla="*/ 0 h 938579"/>
                  <a:gd name="connsiteX8" fmla="*/ 367407 w 607415"/>
                  <a:gd name="connsiteY8" fmla="*/ 182935 h 938579"/>
                  <a:gd name="connsiteX9" fmla="*/ 102356 w 607415"/>
                  <a:gd name="connsiteY9" fmla="*/ 463876 h 938579"/>
                  <a:gd name="connsiteX10" fmla="*/ 328898 w 607415"/>
                  <a:gd name="connsiteY10" fmla="*/ 346004 h 938579"/>
                  <a:gd name="connsiteX11" fmla="*/ 489160 w 607415"/>
                  <a:gd name="connsiteY11" fmla="*/ 391836 h 938579"/>
                  <a:gd name="connsiteX12" fmla="*/ 595483 w 607415"/>
                  <a:gd name="connsiteY12" fmla="*/ 543486 h 938579"/>
                  <a:gd name="connsiteX13" fmla="*/ 582964 w 607415"/>
                  <a:gd name="connsiteY13" fmla="*/ 794690 h 938579"/>
                  <a:gd name="connsiteX14" fmla="*/ 400310 w 607415"/>
                  <a:gd name="connsiteY14" fmla="*/ 929186 h 938579"/>
                  <a:gd name="connsiteX15" fmla="*/ 106107 w 607415"/>
                  <a:gd name="connsiteY15" fmla="*/ 895501 h 938579"/>
                  <a:gd name="connsiteX16" fmla="*/ 56839 w 607415"/>
                  <a:gd name="connsiteY16" fmla="*/ 642072 h 938579"/>
                  <a:gd name="connsiteX17" fmla="*/ 217010 w 607415"/>
                  <a:gd name="connsiteY17" fmla="*/ 553152 h 938579"/>
                  <a:gd name="connsiteX18" fmla="*/ 426555 w 607415"/>
                  <a:gd name="connsiteY18" fmla="*/ 664471 h 938579"/>
                  <a:gd name="connsiteX19" fmla="*/ 387571 w 607415"/>
                  <a:gd name="connsiteY19" fmla="*/ 857203 h 938579"/>
                  <a:gd name="connsiteX20" fmla="*/ 456977 w 607415"/>
                  <a:gd name="connsiteY20" fmla="*/ 484460 h 938579"/>
                  <a:gd name="connsiteX21" fmla="*/ 277324 w 607415"/>
                  <a:gd name="connsiteY21" fmla="*/ 437688 h 938579"/>
                  <a:gd name="connsiteX22" fmla="*/ 79355 w 607415"/>
                  <a:gd name="connsiteY22" fmla="*/ 553457 h 938579"/>
                  <a:gd name="connsiteX23" fmla="*/ 12339 w 607415"/>
                  <a:gd name="connsiteY23" fmla="*/ 479665 h 938579"/>
                  <a:gd name="connsiteX24" fmla="*/ 281888 w 607415"/>
                  <a:gd name="connsiteY24" fmla="*/ 195711 h 938579"/>
                  <a:gd name="connsiteX25" fmla="*/ 239639 w 607415"/>
                  <a:gd name="connsiteY25" fmla="*/ 107334 h 938579"/>
                  <a:gd name="connsiteX26" fmla="*/ 22226 w 607415"/>
                  <a:gd name="connsiteY26" fmla="*/ 399432 h 938579"/>
                  <a:gd name="connsiteX27" fmla="*/ 0 w 607415"/>
                  <a:gd name="connsiteY27" fmla="*/ 305993 h 938579"/>
                  <a:gd name="connsiteX0" fmla="*/ 345642 w 607415"/>
                  <a:gd name="connsiteY0" fmla="*/ 658198 h 938579"/>
                  <a:gd name="connsiteX1" fmla="*/ 222178 w 607415"/>
                  <a:gd name="connsiteY1" fmla="*/ 636051 h 938579"/>
                  <a:gd name="connsiteX2" fmla="*/ 142044 w 607415"/>
                  <a:gd name="connsiteY2" fmla="*/ 713967 h 938579"/>
                  <a:gd name="connsiteX3" fmla="*/ 178433 w 607415"/>
                  <a:gd name="connsiteY3" fmla="*/ 859548 h 938579"/>
                  <a:gd name="connsiteX4" fmla="*/ 349199 w 607415"/>
                  <a:gd name="connsiteY4" fmla="*/ 863431 h 938579"/>
                  <a:gd name="connsiteX5" fmla="*/ 345642 w 607415"/>
                  <a:gd name="connsiteY5" fmla="*/ 658198 h 938579"/>
                  <a:gd name="connsiteX6" fmla="*/ 0 w 607415"/>
                  <a:gd name="connsiteY6" fmla="*/ 305993 h 938579"/>
                  <a:gd name="connsiteX7" fmla="*/ 235844 w 607415"/>
                  <a:gd name="connsiteY7" fmla="*/ 0 h 938579"/>
                  <a:gd name="connsiteX8" fmla="*/ 367407 w 607415"/>
                  <a:gd name="connsiteY8" fmla="*/ 182935 h 938579"/>
                  <a:gd name="connsiteX9" fmla="*/ 102356 w 607415"/>
                  <a:gd name="connsiteY9" fmla="*/ 463876 h 938579"/>
                  <a:gd name="connsiteX10" fmla="*/ 328898 w 607415"/>
                  <a:gd name="connsiteY10" fmla="*/ 346004 h 938579"/>
                  <a:gd name="connsiteX11" fmla="*/ 489160 w 607415"/>
                  <a:gd name="connsiteY11" fmla="*/ 391836 h 938579"/>
                  <a:gd name="connsiteX12" fmla="*/ 595483 w 607415"/>
                  <a:gd name="connsiteY12" fmla="*/ 543486 h 938579"/>
                  <a:gd name="connsiteX13" fmla="*/ 582964 w 607415"/>
                  <a:gd name="connsiteY13" fmla="*/ 794690 h 938579"/>
                  <a:gd name="connsiteX14" fmla="*/ 400310 w 607415"/>
                  <a:gd name="connsiteY14" fmla="*/ 929186 h 938579"/>
                  <a:gd name="connsiteX15" fmla="*/ 106107 w 607415"/>
                  <a:gd name="connsiteY15" fmla="*/ 895501 h 938579"/>
                  <a:gd name="connsiteX16" fmla="*/ 56839 w 607415"/>
                  <a:gd name="connsiteY16" fmla="*/ 642072 h 938579"/>
                  <a:gd name="connsiteX17" fmla="*/ 217010 w 607415"/>
                  <a:gd name="connsiteY17" fmla="*/ 553152 h 938579"/>
                  <a:gd name="connsiteX18" fmla="*/ 426555 w 607415"/>
                  <a:gd name="connsiteY18" fmla="*/ 664471 h 938579"/>
                  <a:gd name="connsiteX19" fmla="*/ 387571 w 607415"/>
                  <a:gd name="connsiteY19" fmla="*/ 857203 h 938579"/>
                  <a:gd name="connsiteX20" fmla="*/ 456977 w 607415"/>
                  <a:gd name="connsiteY20" fmla="*/ 484460 h 938579"/>
                  <a:gd name="connsiteX21" fmla="*/ 277324 w 607415"/>
                  <a:gd name="connsiteY21" fmla="*/ 437688 h 938579"/>
                  <a:gd name="connsiteX22" fmla="*/ 79355 w 607415"/>
                  <a:gd name="connsiteY22" fmla="*/ 553457 h 938579"/>
                  <a:gd name="connsiteX23" fmla="*/ 12339 w 607415"/>
                  <a:gd name="connsiteY23" fmla="*/ 479665 h 938579"/>
                  <a:gd name="connsiteX24" fmla="*/ 251725 w 607415"/>
                  <a:gd name="connsiteY24" fmla="*/ 273498 h 938579"/>
                  <a:gd name="connsiteX25" fmla="*/ 239639 w 607415"/>
                  <a:gd name="connsiteY25" fmla="*/ 107334 h 938579"/>
                  <a:gd name="connsiteX26" fmla="*/ 22226 w 607415"/>
                  <a:gd name="connsiteY26" fmla="*/ 399432 h 938579"/>
                  <a:gd name="connsiteX27" fmla="*/ 0 w 607415"/>
                  <a:gd name="connsiteY27" fmla="*/ 305993 h 938579"/>
                  <a:gd name="connsiteX0" fmla="*/ 345642 w 607415"/>
                  <a:gd name="connsiteY0" fmla="*/ 658198 h 938579"/>
                  <a:gd name="connsiteX1" fmla="*/ 222178 w 607415"/>
                  <a:gd name="connsiteY1" fmla="*/ 636051 h 938579"/>
                  <a:gd name="connsiteX2" fmla="*/ 142044 w 607415"/>
                  <a:gd name="connsiteY2" fmla="*/ 713967 h 938579"/>
                  <a:gd name="connsiteX3" fmla="*/ 178433 w 607415"/>
                  <a:gd name="connsiteY3" fmla="*/ 859548 h 938579"/>
                  <a:gd name="connsiteX4" fmla="*/ 349199 w 607415"/>
                  <a:gd name="connsiteY4" fmla="*/ 863431 h 938579"/>
                  <a:gd name="connsiteX5" fmla="*/ 345642 w 607415"/>
                  <a:gd name="connsiteY5" fmla="*/ 658198 h 938579"/>
                  <a:gd name="connsiteX6" fmla="*/ 0 w 607415"/>
                  <a:gd name="connsiteY6" fmla="*/ 305993 h 938579"/>
                  <a:gd name="connsiteX7" fmla="*/ 235844 w 607415"/>
                  <a:gd name="connsiteY7" fmla="*/ 0 h 938579"/>
                  <a:gd name="connsiteX8" fmla="*/ 367407 w 607415"/>
                  <a:gd name="connsiteY8" fmla="*/ 182935 h 938579"/>
                  <a:gd name="connsiteX9" fmla="*/ 102356 w 607415"/>
                  <a:gd name="connsiteY9" fmla="*/ 463876 h 938579"/>
                  <a:gd name="connsiteX10" fmla="*/ 328898 w 607415"/>
                  <a:gd name="connsiteY10" fmla="*/ 346004 h 938579"/>
                  <a:gd name="connsiteX11" fmla="*/ 489160 w 607415"/>
                  <a:gd name="connsiteY11" fmla="*/ 391836 h 938579"/>
                  <a:gd name="connsiteX12" fmla="*/ 595483 w 607415"/>
                  <a:gd name="connsiteY12" fmla="*/ 543486 h 938579"/>
                  <a:gd name="connsiteX13" fmla="*/ 582964 w 607415"/>
                  <a:gd name="connsiteY13" fmla="*/ 794690 h 938579"/>
                  <a:gd name="connsiteX14" fmla="*/ 400310 w 607415"/>
                  <a:gd name="connsiteY14" fmla="*/ 929186 h 938579"/>
                  <a:gd name="connsiteX15" fmla="*/ 106107 w 607415"/>
                  <a:gd name="connsiteY15" fmla="*/ 895501 h 938579"/>
                  <a:gd name="connsiteX16" fmla="*/ 56839 w 607415"/>
                  <a:gd name="connsiteY16" fmla="*/ 642072 h 938579"/>
                  <a:gd name="connsiteX17" fmla="*/ 217010 w 607415"/>
                  <a:gd name="connsiteY17" fmla="*/ 553152 h 938579"/>
                  <a:gd name="connsiteX18" fmla="*/ 426555 w 607415"/>
                  <a:gd name="connsiteY18" fmla="*/ 664471 h 938579"/>
                  <a:gd name="connsiteX19" fmla="*/ 387571 w 607415"/>
                  <a:gd name="connsiteY19" fmla="*/ 857203 h 938579"/>
                  <a:gd name="connsiteX20" fmla="*/ 456977 w 607415"/>
                  <a:gd name="connsiteY20" fmla="*/ 484460 h 938579"/>
                  <a:gd name="connsiteX21" fmla="*/ 277324 w 607415"/>
                  <a:gd name="connsiteY21" fmla="*/ 437688 h 938579"/>
                  <a:gd name="connsiteX22" fmla="*/ 79355 w 607415"/>
                  <a:gd name="connsiteY22" fmla="*/ 553457 h 938579"/>
                  <a:gd name="connsiteX23" fmla="*/ 12339 w 607415"/>
                  <a:gd name="connsiteY23" fmla="*/ 479665 h 938579"/>
                  <a:gd name="connsiteX24" fmla="*/ 251725 w 607415"/>
                  <a:gd name="connsiteY24" fmla="*/ 273498 h 938579"/>
                  <a:gd name="connsiteX25" fmla="*/ 234876 w 607415"/>
                  <a:gd name="connsiteY25" fmla="*/ 162896 h 938579"/>
                  <a:gd name="connsiteX26" fmla="*/ 22226 w 607415"/>
                  <a:gd name="connsiteY26" fmla="*/ 399432 h 938579"/>
                  <a:gd name="connsiteX27" fmla="*/ 0 w 607415"/>
                  <a:gd name="connsiteY27" fmla="*/ 305993 h 938579"/>
                  <a:gd name="connsiteX0" fmla="*/ 345642 w 607415"/>
                  <a:gd name="connsiteY0" fmla="*/ 586832 h 867213"/>
                  <a:gd name="connsiteX1" fmla="*/ 222178 w 607415"/>
                  <a:gd name="connsiteY1" fmla="*/ 564685 h 867213"/>
                  <a:gd name="connsiteX2" fmla="*/ 142044 w 607415"/>
                  <a:gd name="connsiteY2" fmla="*/ 642601 h 867213"/>
                  <a:gd name="connsiteX3" fmla="*/ 178433 w 607415"/>
                  <a:gd name="connsiteY3" fmla="*/ 788182 h 867213"/>
                  <a:gd name="connsiteX4" fmla="*/ 349199 w 607415"/>
                  <a:gd name="connsiteY4" fmla="*/ 792065 h 867213"/>
                  <a:gd name="connsiteX5" fmla="*/ 345642 w 607415"/>
                  <a:gd name="connsiteY5" fmla="*/ 586832 h 867213"/>
                  <a:gd name="connsiteX6" fmla="*/ 0 w 607415"/>
                  <a:gd name="connsiteY6" fmla="*/ 234627 h 867213"/>
                  <a:gd name="connsiteX7" fmla="*/ 210444 w 607415"/>
                  <a:gd name="connsiteY7" fmla="*/ 9597 h 867213"/>
                  <a:gd name="connsiteX8" fmla="*/ 367407 w 607415"/>
                  <a:gd name="connsiteY8" fmla="*/ 111569 h 867213"/>
                  <a:gd name="connsiteX9" fmla="*/ 102356 w 607415"/>
                  <a:gd name="connsiteY9" fmla="*/ 392510 h 867213"/>
                  <a:gd name="connsiteX10" fmla="*/ 328898 w 607415"/>
                  <a:gd name="connsiteY10" fmla="*/ 274638 h 867213"/>
                  <a:gd name="connsiteX11" fmla="*/ 489160 w 607415"/>
                  <a:gd name="connsiteY11" fmla="*/ 320470 h 867213"/>
                  <a:gd name="connsiteX12" fmla="*/ 595483 w 607415"/>
                  <a:gd name="connsiteY12" fmla="*/ 472120 h 867213"/>
                  <a:gd name="connsiteX13" fmla="*/ 582964 w 607415"/>
                  <a:gd name="connsiteY13" fmla="*/ 723324 h 867213"/>
                  <a:gd name="connsiteX14" fmla="*/ 400310 w 607415"/>
                  <a:gd name="connsiteY14" fmla="*/ 857820 h 867213"/>
                  <a:gd name="connsiteX15" fmla="*/ 106107 w 607415"/>
                  <a:gd name="connsiteY15" fmla="*/ 824135 h 867213"/>
                  <a:gd name="connsiteX16" fmla="*/ 56839 w 607415"/>
                  <a:gd name="connsiteY16" fmla="*/ 570706 h 867213"/>
                  <a:gd name="connsiteX17" fmla="*/ 217010 w 607415"/>
                  <a:gd name="connsiteY17" fmla="*/ 481786 h 867213"/>
                  <a:gd name="connsiteX18" fmla="*/ 426555 w 607415"/>
                  <a:gd name="connsiteY18" fmla="*/ 593105 h 867213"/>
                  <a:gd name="connsiteX19" fmla="*/ 387571 w 607415"/>
                  <a:gd name="connsiteY19" fmla="*/ 785837 h 867213"/>
                  <a:gd name="connsiteX20" fmla="*/ 456977 w 607415"/>
                  <a:gd name="connsiteY20" fmla="*/ 413094 h 867213"/>
                  <a:gd name="connsiteX21" fmla="*/ 277324 w 607415"/>
                  <a:gd name="connsiteY21" fmla="*/ 366322 h 867213"/>
                  <a:gd name="connsiteX22" fmla="*/ 79355 w 607415"/>
                  <a:gd name="connsiteY22" fmla="*/ 482091 h 867213"/>
                  <a:gd name="connsiteX23" fmla="*/ 12339 w 607415"/>
                  <a:gd name="connsiteY23" fmla="*/ 408299 h 867213"/>
                  <a:gd name="connsiteX24" fmla="*/ 251725 w 607415"/>
                  <a:gd name="connsiteY24" fmla="*/ 202132 h 867213"/>
                  <a:gd name="connsiteX25" fmla="*/ 234876 w 607415"/>
                  <a:gd name="connsiteY25" fmla="*/ 91530 h 867213"/>
                  <a:gd name="connsiteX26" fmla="*/ 22226 w 607415"/>
                  <a:gd name="connsiteY26" fmla="*/ 328066 h 867213"/>
                  <a:gd name="connsiteX27" fmla="*/ 0 w 607415"/>
                  <a:gd name="connsiteY27" fmla="*/ 234627 h 867213"/>
                  <a:gd name="connsiteX0" fmla="*/ 345642 w 607415"/>
                  <a:gd name="connsiteY0" fmla="*/ 577235 h 857616"/>
                  <a:gd name="connsiteX1" fmla="*/ 222178 w 607415"/>
                  <a:gd name="connsiteY1" fmla="*/ 555088 h 857616"/>
                  <a:gd name="connsiteX2" fmla="*/ 142044 w 607415"/>
                  <a:gd name="connsiteY2" fmla="*/ 633004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45642 w 607415"/>
                  <a:gd name="connsiteY5" fmla="*/ 577235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89632 w 607415"/>
                  <a:gd name="connsiteY8" fmla="*/ 209922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45642 w 607415"/>
                  <a:gd name="connsiteY0" fmla="*/ 577235 h 857616"/>
                  <a:gd name="connsiteX1" fmla="*/ 222178 w 607415"/>
                  <a:gd name="connsiteY1" fmla="*/ 555088 h 857616"/>
                  <a:gd name="connsiteX2" fmla="*/ 142044 w 607415"/>
                  <a:gd name="connsiteY2" fmla="*/ 633004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45642 w 607415"/>
                  <a:gd name="connsiteY5" fmla="*/ 577235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89632 w 607415"/>
                  <a:gd name="connsiteY8" fmla="*/ 209922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45642 w 607415"/>
                  <a:gd name="connsiteY0" fmla="*/ 577235 h 857616"/>
                  <a:gd name="connsiteX1" fmla="*/ 222178 w 607415"/>
                  <a:gd name="connsiteY1" fmla="*/ 555088 h 857616"/>
                  <a:gd name="connsiteX2" fmla="*/ 142044 w 607415"/>
                  <a:gd name="connsiteY2" fmla="*/ 633004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45642 w 607415"/>
                  <a:gd name="connsiteY5" fmla="*/ 577235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27719 w 607415"/>
                  <a:gd name="connsiteY8" fmla="*/ 170234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45642 w 607415"/>
                  <a:gd name="connsiteY0" fmla="*/ 577235 h 857616"/>
                  <a:gd name="connsiteX1" fmla="*/ 222178 w 607415"/>
                  <a:gd name="connsiteY1" fmla="*/ 651925 h 857616"/>
                  <a:gd name="connsiteX2" fmla="*/ 142044 w 607415"/>
                  <a:gd name="connsiteY2" fmla="*/ 633004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45642 w 607415"/>
                  <a:gd name="connsiteY5" fmla="*/ 577235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27719 w 607415"/>
                  <a:gd name="connsiteY8" fmla="*/ 170234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45642 w 607415"/>
                  <a:gd name="connsiteY0" fmla="*/ 577235 h 857616"/>
                  <a:gd name="connsiteX1" fmla="*/ 222178 w 607415"/>
                  <a:gd name="connsiteY1" fmla="*/ 651925 h 857616"/>
                  <a:gd name="connsiteX2" fmla="*/ 138869 w 607415"/>
                  <a:gd name="connsiteY2" fmla="*/ 704441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45642 w 607415"/>
                  <a:gd name="connsiteY5" fmla="*/ 577235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27719 w 607415"/>
                  <a:gd name="connsiteY8" fmla="*/ 170234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51992 w 607415"/>
                  <a:gd name="connsiteY0" fmla="*/ 651848 h 857616"/>
                  <a:gd name="connsiteX1" fmla="*/ 222178 w 607415"/>
                  <a:gd name="connsiteY1" fmla="*/ 651925 h 857616"/>
                  <a:gd name="connsiteX2" fmla="*/ 138869 w 607415"/>
                  <a:gd name="connsiteY2" fmla="*/ 704441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51992 w 607415"/>
                  <a:gd name="connsiteY5" fmla="*/ 651848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27719 w 607415"/>
                  <a:gd name="connsiteY8" fmla="*/ 170234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17010 w 607415"/>
                  <a:gd name="connsiteY17" fmla="*/ 472189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51992 w 607415"/>
                  <a:gd name="connsiteY0" fmla="*/ 651848 h 857616"/>
                  <a:gd name="connsiteX1" fmla="*/ 222178 w 607415"/>
                  <a:gd name="connsiteY1" fmla="*/ 651925 h 857616"/>
                  <a:gd name="connsiteX2" fmla="*/ 138869 w 607415"/>
                  <a:gd name="connsiteY2" fmla="*/ 704441 h 857616"/>
                  <a:gd name="connsiteX3" fmla="*/ 178433 w 607415"/>
                  <a:gd name="connsiteY3" fmla="*/ 778585 h 857616"/>
                  <a:gd name="connsiteX4" fmla="*/ 349199 w 607415"/>
                  <a:gd name="connsiteY4" fmla="*/ 782468 h 857616"/>
                  <a:gd name="connsiteX5" fmla="*/ 351992 w 607415"/>
                  <a:gd name="connsiteY5" fmla="*/ 651848 h 857616"/>
                  <a:gd name="connsiteX6" fmla="*/ 0 w 607415"/>
                  <a:gd name="connsiteY6" fmla="*/ 225030 h 857616"/>
                  <a:gd name="connsiteX7" fmla="*/ 210444 w 607415"/>
                  <a:gd name="connsiteY7" fmla="*/ 0 h 857616"/>
                  <a:gd name="connsiteX8" fmla="*/ 327719 w 607415"/>
                  <a:gd name="connsiteY8" fmla="*/ 170234 h 857616"/>
                  <a:gd name="connsiteX9" fmla="*/ 102356 w 607415"/>
                  <a:gd name="connsiteY9" fmla="*/ 382913 h 857616"/>
                  <a:gd name="connsiteX10" fmla="*/ 328898 w 607415"/>
                  <a:gd name="connsiteY10" fmla="*/ 265041 h 857616"/>
                  <a:gd name="connsiteX11" fmla="*/ 489160 w 607415"/>
                  <a:gd name="connsiteY11" fmla="*/ 310873 h 857616"/>
                  <a:gd name="connsiteX12" fmla="*/ 595483 w 607415"/>
                  <a:gd name="connsiteY12" fmla="*/ 462523 h 857616"/>
                  <a:gd name="connsiteX13" fmla="*/ 582964 w 607415"/>
                  <a:gd name="connsiteY13" fmla="*/ 713727 h 857616"/>
                  <a:gd name="connsiteX14" fmla="*/ 400310 w 607415"/>
                  <a:gd name="connsiteY14" fmla="*/ 848223 h 857616"/>
                  <a:gd name="connsiteX15" fmla="*/ 106107 w 607415"/>
                  <a:gd name="connsiteY15" fmla="*/ 814538 h 857616"/>
                  <a:gd name="connsiteX16" fmla="*/ 56839 w 607415"/>
                  <a:gd name="connsiteY16" fmla="*/ 561109 h 857616"/>
                  <a:gd name="connsiteX17" fmla="*/ 231297 w 607415"/>
                  <a:gd name="connsiteY17" fmla="*/ 546802 h 857616"/>
                  <a:gd name="connsiteX18" fmla="*/ 426555 w 607415"/>
                  <a:gd name="connsiteY18" fmla="*/ 583508 h 857616"/>
                  <a:gd name="connsiteX19" fmla="*/ 387571 w 607415"/>
                  <a:gd name="connsiteY19" fmla="*/ 776240 h 857616"/>
                  <a:gd name="connsiteX20" fmla="*/ 456977 w 607415"/>
                  <a:gd name="connsiteY20" fmla="*/ 403497 h 857616"/>
                  <a:gd name="connsiteX21" fmla="*/ 277324 w 607415"/>
                  <a:gd name="connsiteY21" fmla="*/ 356725 h 857616"/>
                  <a:gd name="connsiteX22" fmla="*/ 79355 w 607415"/>
                  <a:gd name="connsiteY22" fmla="*/ 472494 h 857616"/>
                  <a:gd name="connsiteX23" fmla="*/ 12339 w 607415"/>
                  <a:gd name="connsiteY23" fmla="*/ 398702 h 857616"/>
                  <a:gd name="connsiteX24" fmla="*/ 251725 w 607415"/>
                  <a:gd name="connsiteY24" fmla="*/ 192535 h 857616"/>
                  <a:gd name="connsiteX25" fmla="*/ 234876 w 607415"/>
                  <a:gd name="connsiteY25" fmla="*/ 81933 h 857616"/>
                  <a:gd name="connsiteX26" fmla="*/ 22226 w 607415"/>
                  <a:gd name="connsiteY26" fmla="*/ 318469 h 857616"/>
                  <a:gd name="connsiteX27" fmla="*/ 0 w 607415"/>
                  <a:gd name="connsiteY27" fmla="*/ 225030 h 85761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102356 w 607415"/>
                  <a:gd name="connsiteY9" fmla="*/ 382913 h 854396"/>
                  <a:gd name="connsiteX10" fmla="*/ 328898 w 607415"/>
                  <a:gd name="connsiteY10" fmla="*/ 26504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77324 w 607415"/>
                  <a:gd name="connsiteY21" fmla="*/ 356725 h 854396"/>
                  <a:gd name="connsiteX22" fmla="*/ 79355 w 607415"/>
                  <a:gd name="connsiteY22" fmla="*/ 472494 h 854396"/>
                  <a:gd name="connsiteX23" fmla="*/ 12339 w 607415"/>
                  <a:gd name="connsiteY23" fmla="*/ 398702 h 854396"/>
                  <a:gd name="connsiteX24" fmla="*/ 251725 w 607415"/>
                  <a:gd name="connsiteY24" fmla="*/ 192535 h 854396"/>
                  <a:gd name="connsiteX25" fmla="*/ 234876 w 607415"/>
                  <a:gd name="connsiteY25" fmla="*/ 81933 h 854396"/>
                  <a:gd name="connsiteX26" fmla="*/ 22226 w 607415"/>
                  <a:gd name="connsiteY26" fmla="*/ 318469 h 854396"/>
                  <a:gd name="connsiteX27" fmla="*/ 0 w 607415"/>
                  <a:gd name="connsiteY27" fmla="*/ 225030 h 85439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102356 w 607415"/>
                  <a:gd name="connsiteY9" fmla="*/ 382913 h 854396"/>
                  <a:gd name="connsiteX10" fmla="*/ 328898 w 607415"/>
                  <a:gd name="connsiteY10" fmla="*/ 26504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77324 w 607415"/>
                  <a:gd name="connsiteY21" fmla="*/ 356725 h 854396"/>
                  <a:gd name="connsiteX22" fmla="*/ 87292 w 607415"/>
                  <a:gd name="connsiteY22" fmla="*/ 528056 h 854396"/>
                  <a:gd name="connsiteX23" fmla="*/ 12339 w 607415"/>
                  <a:gd name="connsiteY23" fmla="*/ 398702 h 854396"/>
                  <a:gd name="connsiteX24" fmla="*/ 251725 w 607415"/>
                  <a:gd name="connsiteY24" fmla="*/ 192535 h 854396"/>
                  <a:gd name="connsiteX25" fmla="*/ 234876 w 607415"/>
                  <a:gd name="connsiteY25" fmla="*/ 81933 h 854396"/>
                  <a:gd name="connsiteX26" fmla="*/ 22226 w 607415"/>
                  <a:gd name="connsiteY26" fmla="*/ 318469 h 854396"/>
                  <a:gd name="connsiteX27" fmla="*/ 0 w 607415"/>
                  <a:gd name="connsiteY27" fmla="*/ 225030 h 85439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102356 w 607415"/>
                  <a:gd name="connsiteY9" fmla="*/ 382913 h 854396"/>
                  <a:gd name="connsiteX10" fmla="*/ 328898 w 607415"/>
                  <a:gd name="connsiteY10" fmla="*/ 26504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86849 w 607415"/>
                  <a:gd name="connsiteY21" fmla="*/ 440863 h 854396"/>
                  <a:gd name="connsiteX22" fmla="*/ 87292 w 607415"/>
                  <a:gd name="connsiteY22" fmla="*/ 528056 h 854396"/>
                  <a:gd name="connsiteX23" fmla="*/ 12339 w 607415"/>
                  <a:gd name="connsiteY23" fmla="*/ 398702 h 854396"/>
                  <a:gd name="connsiteX24" fmla="*/ 251725 w 607415"/>
                  <a:gd name="connsiteY24" fmla="*/ 192535 h 854396"/>
                  <a:gd name="connsiteX25" fmla="*/ 234876 w 607415"/>
                  <a:gd name="connsiteY25" fmla="*/ 81933 h 854396"/>
                  <a:gd name="connsiteX26" fmla="*/ 22226 w 607415"/>
                  <a:gd name="connsiteY26" fmla="*/ 318469 h 854396"/>
                  <a:gd name="connsiteX27" fmla="*/ 0 w 607415"/>
                  <a:gd name="connsiteY27" fmla="*/ 225030 h 85439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102356 w 607415"/>
                  <a:gd name="connsiteY9" fmla="*/ 382913 h 854396"/>
                  <a:gd name="connsiteX10" fmla="*/ 328898 w 607415"/>
                  <a:gd name="connsiteY10" fmla="*/ 26504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86849 w 607415"/>
                  <a:gd name="connsiteY21" fmla="*/ 440863 h 854396"/>
                  <a:gd name="connsiteX22" fmla="*/ 87292 w 607415"/>
                  <a:gd name="connsiteY22" fmla="*/ 528056 h 854396"/>
                  <a:gd name="connsiteX23" fmla="*/ 77889 w 607415"/>
                  <a:gd name="connsiteY23" fmla="*/ 564804 h 854396"/>
                  <a:gd name="connsiteX24" fmla="*/ 12339 w 607415"/>
                  <a:gd name="connsiteY24" fmla="*/ 398702 h 854396"/>
                  <a:gd name="connsiteX25" fmla="*/ 251725 w 607415"/>
                  <a:gd name="connsiteY25" fmla="*/ 192535 h 854396"/>
                  <a:gd name="connsiteX26" fmla="*/ 234876 w 607415"/>
                  <a:gd name="connsiteY26" fmla="*/ 81933 h 854396"/>
                  <a:gd name="connsiteX27" fmla="*/ 22226 w 607415"/>
                  <a:gd name="connsiteY27" fmla="*/ 318469 h 854396"/>
                  <a:gd name="connsiteX28" fmla="*/ 0 w 607415"/>
                  <a:gd name="connsiteY28" fmla="*/ 225030 h 85439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99181 w 607415"/>
                  <a:gd name="connsiteY9" fmla="*/ 465463 h 854396"/>
                  <a:gd name="connsiteX10" fmla="*/ 328898 w 607415"/>
                  <a:gd name="connsiteY10" fmla="*/ 26504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86849 w 607415"/>
                  <a:gd name="connsiteY21" fmla="*/ 440863 h 854396"/>
                  <a:gd name="connsiteX22" fmla="*/ 87292 w 607415"/>
                  <a:gd name="connsiteY22" fmla="*/ 528056 h 854396"/>
                  <a:gd name="connsiteX23" fmla="*/ 77889 w 607415"/>
                  <a:gd name="connsiteY23" fmla="*/ 564804 h 854396"/>
                  <a:gd name="connsiteX24" fmla="*/ 12339 w 607415"/>
                  <a:gd name="connsiteY24" fmla="*/ 398702 h 854396"/>
                  <a:gd name="connsiteX25" fmla="*/ 251725 w 607415"/>
                  <a:gd name="connsiteY25" fmla="*/ 192535 h 854396"/>
                  <a:gd name="connsiteX26" fmla="*/ 234876 w 607415"/>
                  <a:gd name="connsiteY26" fmla="*/ 81933 h 854396"/>
                  <a:gd name="connsiteX27" fmla="*/ 22226 w 607415"/>
                  <a:gd name="connsiteY27" fmla="*/ 318469 h 854396"/>
                  <a:gd name="connsiteX28" fmla="*/ 0 w 607415"/>
                  <a:gd name="connsiteY28" fmla="*/ 225030 h 854396"/>
                  <a:gd name="connsiteX0" fmla="*/ 351992 w 607415"/>
                  <a:gd name="connsiteY0" fmla="*/ 651848 h 854396"/>
                  <a:gd name="connsiteX1" fmla="*/ 222178 w 607415"/>
                  <a:gd name="connsiteY1" fmla="*/ 651925 h 854396"/>
                  <a:gd name="connsiteX2" fmla="*/ 138869 w 607415"/>
                  <a:gd name="connsiteY2" fmla="*/ 704441 h 854396"/>
                  <a:gd name="connsiteX3" fmla="*/ 178433 w 607415"/>
                  <a:gd name="connsiteY3" fmla="*/ 778585 h 854396"/>
                  <a:gd name="connsiteX4" fmla="*/ 349199 w 607415"/>
                  <a:gd name="connsiteY4" fmla="*/ 782468 h 854396"/>
                  <a:gd name="connsiteX5" fmla="*/ 351992 w 607415"/>
                  <a:gd name="connsiteY5" fmla="*/ 651848 h 854396"/>
                  <a:gd name="connsiteX6" fmla="*/ 0 w 607415"/>
                  <a:gd name="connsiteY6" fmla="*/ 225030 h 854396"/>
                  <a:gd name="connsiteX7" fmla="*/ 210444 w 607415"/>
                  <a:gd name="connsiteY7" fmla="*/ 0 h 854396"/>
                  <a:gd name="connsiteX8" fmla="*/ 327719 w 607415"/>
                  <a:gd name="connsiteY8" fmla="*/ 170234 h 854396"/>
                  <a:gd name="connsiteX9" fmla="*/ 99181 w 607415"/>
                  <a:gd name="connsiteY9" fmla="*/ 465463 h 854396"/>
                  <a:gd name="connsiteX10" fmla="*/ 328898 w 607415"/>
                  <a:gd name="connsiteY10" fmla="*/ 347591 h 854396"/>
                  <a:gd name="connsiteX11" fmla="*/ 489160 w 607415"/>
                  <a:gd name="connsiteY11" fmla="*/ 310873 h 854396"/>
                  <a:gd name="connsiteX12" fmla="*/ 595483 w 607415"/>
                  <a:gd name="connsiteY12" fmla="*/ 462523 h 854396"/>
                  <a:gd name="connsiteX13" fmla="*/ 582964 w 607415"/>
                  <a:gd name="connsiteY13" fmla="*/ 713727 h 854396"/>
                  <a:gd name="connsiteX14" fmla="*/ 400310 w 607415"/>
                  <a:gd name="connsiteY14" fmla="*/ 848223 h 854396"/>
                  <a:gd name="connsiteX15" fmla="*/ 106107 w 607415"/>
                  <a:gd name="connsiteY15" fmla="*/ 814538 h 854396"/>
                  <a:gd name="connsiteX16" fmla="*/ 72714 w 607415"/>
                  <a:gd name="connsiteY16" fmla="*/ 662709 h 854396"/>
                  <a:gd name="connsiteX17" fmla="*/ 231297 w 607415"/>
                  <a:gd name="connsiteY17" fmla="*/ 546802 h 854396"/>
                  <a:gd name="connsiteX18" fmla="*/ 426555 w 607415"/>
                  <a:gd name="connsiteY18" fmla="*/ 583508 h 854396"/>
                  <a:gd name="connsiteX19" fmla="*/ 387571 w 607415"/>
                  <a:gd name="connsiteY19" fmla="*/ 776240 h 854396"/>
                  <a:gd name="connsiteX20" fmla="*/ 456977 w 607415"/>
                  <a:gd name="connsiteY20" fmla="*/ 403497 h 854396"/>
                  <a:gd name="connsiteX21" fmla="*/ 286849 w 607415"/>
                  <a:gd name="connsiteY21" fmla="*/ 440863 h 854396"/>
                  <a:gd name="connsiteX22" fmla="*/ 87292 w 607415"/>
                  <a:gd name="connsiteY22" fmla="*/ 528056 h 854396"/>
                  <a:gd name="connsiteX23" fmla="*/ 77889 w 607415"/>
                  <a:gd name="connsiteY23" fmla="*/ 564804 h 854396"/>
                  <a:gd name="connsiteX24" fmla="*/ 12339 w 607415"/>
                  <a:gd name="connsiteY24" fmla="*/ 398702 h 854396"/>
                  <a:gd name="connsiteX25" fmla="*/ 251725 w 607415"/>
                  <a:gd name="connsiteY25" fmla="*/ 192535 h 854396"/>
                  <a:gd name="connsiteX26" fmla="*/ 234876 w 607415"/>
                  <a:gd name="connsiteY26" fmla="*/ 81933 h 854396"/>
                  <a:gd name="connsiteX27" fmla="*/ 22226 w 607415"/>
                  <a:gd name="connsiteY27" fmla="*/ 318469 h 854396"/>
                  <a:gd name="connsiteX28" fmla="*/ 0 w 607415"/>
                  <a:gd name="connsiteY28" fmla="*/ 225030 h 854396"/>
                  <a:gd name="connsiteX0" fmla="*/ 351992 w 606460"/>
                  <a:gd name="connsiteY0" fmla="*/ 651848 h 854396"/>
                  <a:gd name="connsiteX1" fmla="*/ 222178 w 606460"/>
                  <a:gd name="connsiteY1" fmla="*/ 651925 h 854396"/>
                  <a:gd name="connsiteX2" fmla="*/ 138869 w 606460"/>
                  <a:gd name="connsiteY2" fmla="*/ 704441 h 854396"/>
                  <a:gd name="connsiteX3" fmla="*/ 178433 w 606460"/>
                  <a:gd name="connsiteY3" fmla="*/ 778585 h 854396"/>
                  <a:gd name="connsiteX4" fmla="*/ 349199 w 606460"/>
                  <a:gd name="connsiteY4" fmla="*/ 782468 h 854396"/>
                  <a:gd name="connsiteX5" fmla="*/ 351992 w 606460"/>
                  <a:gd name="connsiteY5" fmla="*/ 651848 h 854396"/>
                  <a:gd name="connsiteX6" fmla="*/ 0 w 606460"/>
                  <a:gd name="connsiteY6" fmla="*/ 225030 h 854396"/>
                  <a:gd name="connsiteX7" fmla="*/ 210444 w 606460"/>
                  <a:gd name="connsiteY7" fmla="*/ 0 h 854396"/>
                  <a:gd name="connsiteX8" fmla="*/ 327719 w 606460"/>
                  <a:gd name="connsiteY8" fmla="*/ 170234 h 854396"/>
                  <a:gd name="connsiteX9" fmla="*/ 99181 w 606460"/>
                  <a:gd name="connsiteY9" fmla="*/ 465463 h 854396"/>
                  <a:gd name="connsiteX10" fmla="*/ 328898 w 606460"/>
                  <a:gd name="connsiteY10" fmla="*/ 347591 h 854396"/>
                  <a:gd name="connsiteX11" fmla="*/ 503448 w 606460"/>
                  <a:gd name="connsiteY11" fmla="*/ 363260 h 854396"/>
                  <a:gd name="connsiteX12" fmla="*/ 595483 w 606460"/>
                  <a:gd name="connsiteY12" fmla="*/ 462523 h 854396"/>
                  <a:gd name="connsiteX13" fmla="*/ 582964 w 606460"/>
                  <a:gd name="connsiteY13" fmla="*/ 713727 h 854396"/>
                  <a:gd name="connsiteX14" fmla="*/ 400310 w 606460"/>
                  <a:gd name="connsiteY14" fmla="*/ 848223 h 854396"/>
                  <a:gd name="connsiteX15" fmla="*/ 106107 w 606460"/>
                  <a:gd name="connsiteY15" fmla="*/ 814538 h 854396"/>
                  <a:gd name="connsiteX16" fmla="*/ 72714 w 606460"/>
                  <a:gd name="connsiteY16" fmla="*/ 662709 h 854396"/>
                  <a:gd name="connsiteX17" fmla="*/ 231297 w 606460"/>
                  <a:gd name="connsiteY17" fmla="*/ 546802 h 854396"/>
                  <a:gd name="connsiteX18" fmla="*/ 426555 w 606460"/>
                  <a:gd name="connsiteY18" fmla="*/ 583508 h 854396"/>
                  <a:gd name="connsiteX19" fmla="*/ 387571 w 606460"/>
                  <a:gd name="connsiteY19" fmla="*/ 776240 h 854396"/>
                  <a:gd name="connsiteX20" fmla="*/ 456977 w 606460"/>
                  <a:gd name="connsiteY20" fmla="*/ 403497 h 854396"/>
                  <a:gd name="connsiteX21" fmla="*/ 286849 w 606460"/>
                  <a:gd name="connsiteY21" fmla="*/ 440863 h 854396"/>
                  <a:gd name="connsiteX22" fmla="*/ 87292 w 606460"/>
                  <a:gd name="connsiteY22" fmla="*/ 528056 h 854396"/>
                  <a:gd name="connsiteX23" fmla="*/ 77889 w 606460"/>
                  <a:gd name="connsiteY23" fmla="*/ 564804 h 854396"/>
                  <a:gd name="connsiteX24" fmla="*/ 12339 w 606460"/>
                  <a:gd name="connsiteY24" fmla="*/ 398702 h 854396"/>
                  <a:gd name="connsiteX25" fmla="*/ 251725 w 606460"/>
                  <a:gd name="connsiteY25" fmla="*/ 192535 h 854396"/>
                  <a:gd name="connsiteX26" fmla="*/ 234876 w 606460"/>
                  <a:gd name="connsiteY26" fmla="*/ 81933 h 854396"/>
                  <a:gd name="connsiteX27" fmla="*/ 22226 w 606460"/>
                  <a:gd name="connsiteY27" fmla="*/ 318469 h 854396"/>
                  <a:gd name="connsiteX28" fmla="*/ 0 w 606460"/>
                  <a:gd name="connsiteY28" fmla="*/ 225030 h 854396"/>
                  <a:gd name="connsiteX0" fmla="*/ 351992 w 606460"/>
                  <a:gd name="connsiteY0" fmla="*/ 651848 h 854396"/>
                  <a:gd name="connsiteX1" fmla="*/ 222178 w 606460"/>
                  <a:gd name="connsiteY1" fmla="*/ 651925 h 854396"/>
                  <a:gd name="connsiteX2" fmla="*/ 138869 w 606460"/>
                  <a:gd name="connsiteY2" fmla="*/ 704441 h 854396"/>
                  <a:gd name="connsiteX3" fmla="*/ 178433 w 606460"/>
                  <a:gd name="connsiteY3" fmla="*/ 778585 h 854396"/>
                  <a:gd name="connsiteX4" fmla="*/ 349199 w 606460"/>
                  <a:gd name="connsiteY4" fmla="*/ 782468 h 854396"/>
                  <a:gd name="connsiteX5" fmla="*/ 351992 w 606460"/>
                  <a:gd name="connsiteY5" fmla="*/ 651848 h 854396"/>
                  <a:gd name="connsiteX6" fmla="*/ 0 w 606460"/>
                  <a:gd name="connsiteY6" fmla="*/ 225030 h 854396"/>
                  <a:gd name="connsiteX7" fmla="*/ 210444 w 606460"/>
                  <a:gd name="connsiteY7" fmla="*/ 0 h 854396"/>
                  <a:gd name="connsiteX8" fmla="*/ 327719 w 606460"/>
                  <a:gd name="connsiteY8" fmla="*/ 170234 h 854396"/>
                  <a:gd name="connsiteX9" fmla="*/ 99181 w 606460"/>
                  <a:gd name="connsiteY9" fmla="*/ 465463 h 854396"/>
                  <a:gd name="connsiteX10" fmla="*/ 328898 w 606460"/>
                  <a:gd name="connsiteY10" fmla="*/ 347591 h 854396"/>
                  <a:gd name="connsiteX11" fmla="*/ 503448 w 606460"/>
                  <a:gd name="connsiteY11" fmla="*/ 363260 h 854396"/>
                  <a:gd name="connsiteX12" fmla="*/ 595483 w 606460"/>
                  <a:gd name="connsiteY12" fmla="*/ 462523 h 854396"/>
                  <a:gd name="connsiteX13" fmla="*/ 582964 w 606460"/>
                  <a:gd name="connsiteY13" fmla="*/ 713727 h 854396"/>
                  <a:gd name="connsiteX14" fmla="*/ 400310 w 606460"/>
                  <a:gd name="connsiteY14" fmla="*/ 848223 h 854396"/>
                  <a:gd name="connsiteX15" fmla="*/ 106107 w 606460"/>
                  <a:gd name="connsiteY15" fmla="*/ 814538 h 854396"/>
                  <a:gd name="connsiteX16" fmla="*/ 72714 w 606460"/>
                  <a:gd name="connsiteY16" fmla="*/ 662709 h 854396"/>
                  <a:gd name="connsiteX17" fmla="*/ 231297 w 606460"/>
                  <a:gd name="connsiteY17" fmla="*/ 546802 h 854396"/>
                  <a:gd name="connsiteX18" fmla="*/ 426555 w 606460"/>
                  <a:gd name="connsiteY18" fmla="*/ 583508 h 854396"/>
                  <a:gd name="connsiteX19" fmla="*/ 387571 w 606460"/>
                  <a:gd name="connsiteY19" fmla="*/ 776240 h 854396"/>
                  <a:gd name="connsiteX20" fmla="*/ 439515 w 606460"/>
                  <a:gd name="connsiteY20" fmla="*/ 489222 h 854396"/>
                  <a:gd name="connsiteX21" fmla="*/ 286849 w 606460"/>
                  <a:gd name="connsiteY21" fmla="*/ 440863 h 854396"/>
                  <a:gd name="connsiteX22" fmla="*/ 87292 w 606460"/>
                  <a:gd name="connsiteY22" fmla="*/ 528056 h 854396"/>
                  <a:gd name="connsiteX23" fmla="*/ 77889 w 606460"/>
                  <a:gd name="connsiteY23" fmla="*/ 564804 h 854396"/>
                  <a:gd name="connsiteX24" fmla="*/ 12339 w 606460"/>
                  <a:gd name="connsiteY24" fmla="*/ 398702 h 854396"/>
                  <a:gd name="connsiteX25" fmla="*/ 251725 w 606460"/>
                  <a:gd name="connsiteY25" fmla="*/ 192535 h 854396"/>
                  <a:gd name="connsiteX26" fmla="*/ 234876 w 606460"/>
                  <a:gd name="connsiteY26" fmla="*/ 81933 h 854396"/>
                  <a:gd name="connsiteX27" fmla="*/ 22226 w 606460"/>
                  <a:gd name="connsiteY27" fmla="*/ 318469 h 854396"/>
                  <a:gd name="connsiteX28" fmla="*/ 0 w 606460"/>
                  <a:gd name="connsiteY28" fmla="*/ 225030 h 854396"/>
                  <a:gd name="connsiteX0" fmla="*/ 351992 w 606460"/>
                  <a:gd name="connsiteY0" fmla="*/ 651848 h 854396"/>
                  <a:gd name="connsiteX1" fmla="*/ 222178 w 606460"/>
                  <a:gd name="connsiteY1" fmla="*/ 651925 h 854396"/>
                  <a:gd name="connsiteX2" fmla="*/ 138869 w 606460"/>
                  <a:gd name="connsiteY2" fmla="*/ 704441 h 854396"/>
                  <a:gd name="connsiteX3" fmla="*/ 178433 w 606460"/>
                  <a:gd name="connsiteY3" fmla="*/ 778585 h 854396"/>
                  <a:gd name="connsiteX4" fmla="*/ 349199 w 606460"/>
                  <a:gd name="connsiteY4" fmla="*/ 782468 h 854396"/>
                  <a:gd name="connsiteX5" fmla="*/ 351992 w 606460"/>
                  <a:gd name="connsiteY5" fmla="*/ 651848 h 854396"/>
                  <a:gd name="connsiteX6" fmla="*/ 0 w 606460"/>
                  <a:gd name="connsiteY6" fmla="*/ 225030 h 854396"/>
                  <a:gd name="connsiteX7" fmla="*/ 210444 w 606460"/>
                  <a:gd name="connsiteY7" fmla="*/ 0 h 854396"/>
                  <a:gd name="connsiteX8" fmla="*/ 327719 w 606460"/>
                  <a:gd name="connsiteY8" fmla="*/ 170234 h 854396"/>
                  <a:gd name="connsiteX9" fmla="*/ 99181 w 606460"/>
                  <a:gd name="connsiteY9" fmla="*/ 465463 h 854396"/>
                  <a:gd name="connsiteX10" fmla="*/ 328898 w 606460"/>
                  <a:gd name="connsiteY10" fmla="*/ 347591 h 854396"/>
                  <a:gd name="connsiteX11" fmla="*/ 503448 w 606460"/>
                  <a:gd name="connsiteY11" fmla="*/ 363260 h 854396"/>
                  <a:gd name="connsiteX12" fmla="*/ 595483 w 606460"/>
                  <a:gd name="connsiteY12" fmla="*/ 462523 h 854396"/>
                  <a:gd name="connsiteX13" fmla="*/ 582964 w 606460"/>
                  <a:gd name="connsiteY13" fmla="*/ 713727 h 854396"/>
                  <a:gd name="connsiteX14" fmla="*/ 400310 w 606460"/>
                  <a:gd name="connsiteY14" fmla="*/ 848223 h 854396"/>
                  <a:gd name="connsiteX15" fmla="*/ 106107 w 606460"/>
                  <a:gd name="connsiteY15" fmla="*/ 814538 h 854396"/>
                  <a:gd name="connsiteX16" fmla="*/ 72714 w 606460"/>
                  <a:gd name="connsiteY16" fmla="*/ 662709 h 854396"/>
                  <a:gd name="connsiteX17" fmla="*/ 231297 w 606460"/>
                  <a:gd name="connsiteY17" fmla="*/ 546802 h 854396"/>
                  <a:gd name="connsiteX18" fmla="*/ 426555 w 606460"/>
                  <a:gd name="connsiteY18" fmla="*/ 583508 h 854396"/>
                  <a:gd name="connsiteX19" fmla="*/ 387571 w 606460"/>
                  <a:gd name="connsiteY19" fmla="*/ 776240 h 854396"/>
                  <a:gd name="connsiteX20" fmla="*/ 439515 w 606460"/>
                  <a:gd name="connsiteY20" fmla="*/ 489222 h 854396"/>
                  <a:gd name="connsiteX21" fmla="*/ 286849 w 606460"/>
                  <a:gd name="connsiteY21" fmla="*/ 440863 h 854396"/>
                  <a:gd name="connsiteX22" fmla="*/ 87292 w 606460"/>
                  <a:gd name="connsiteY22" fmla="*/ 528056 h 854396"/>
                  <a:gd name="connsiteX23" fmla="*/ 77889 w 606460"/>
                  <a:gd name="connsiteY23" fmla="*/ 564804 h 854396"/>
                  <a:gd name="connsiteX24" fmla="*/ 32976 w 606460"/>
                  <a:gd name="connsiteY24" fmla="*/ 479664 h 854396"/>
                  <a:gd name="connsiteX25" fmla="*/ 251725 w 606460"/>
                  <a:gd name="connsiteY25" fmla="*/ 192535 h 854396"/>
                  <a:gd name="connsiteX26" fmla="*/ 234876 w 606460"/>
                  <a:gd name="connsiteY26" fmla="*/ 81933 h 854396"/>
                  <a:gd name="connsiteX27" fmla="*/ 22226 w 606460"/>
                  <a:gd name="connsiteY27" fmla="*/ 318469 h 854396"/>
                  <a:gd name="connsiteX28" fmla="*/ 0 w 606460"/>
                  <a:gd name="connsiteY28" fmla="*/ 225030 h 854396"/>
                  <a:gd name="connsiteX0" fmla="*/ 351992 w 606460"/>
                  <a:gd name="connsiteY0" fmla="*/ 651848 h 854396"/>
                  <a:gd name="connsiteX1" fmla="*/ 222178 w 606460"/>
                  <a:gd name="connsiteY1" fmla="*/ 651925 h 854396"/>
                  <a:gd name="connsiteX2" fmla="*/ 138869 w 606460"/>
                  <a:gd name="connsiteY2" fmla="*/ 704441 h 854396"/>
                  <a:gd name="connsiteX3" fmla="*/ 178433 w 606460"/>
                  <a:gd name="connsiteY3" fmla="*/ 778585 h 854396"/>
                  <a:gd name="connsiteX4" fmla="*/ 349199 w 606460"/>
                  <a:gd name="connsiteY4" fmla="*/ 782468 h 854396"/>
                  <a:gd name="connsiteX5" fmla="*/ 351992 w 606460"/>
                  <a:gd name="connsiteY5" fmla="*/ 651848 h 854396"/>
                  <a:gd name="connsiteX6" fmla="*/ 0 w 606460"/>
                  <a:gd name="connsiteY6" fmla="*/ 225030 h 854396"/>
                  <a:gd name="connsiteX7" fmla="*/ 210444 w 606460"/>
                  <a:gd name="connsiteY7" fmla="*/ 0 h 854396"/>
                  <a:gd name="connsiteX8" fmla="*/ 327719 w 606460"/>
                  <a:gd name="connsiteY8" fmla="*/ 170234 h 854396"/>
                  <a:gd name="connsiteX9" fmla="*/ 99181 w 606460"/>
                  <a:gd name="connsiteY9" fmla="*/ 465463 h 854396"/>
                  <a:gd name="connsiteX10" fmla="*/ 328898 w 606460"/>
                  <a:gd name="connsiteY10" fmla="*/ 347591 h 854396"/>
                  <a:gd name="connsiteX11" fmla="*/ 503448 w 606460"/>
                  <a:gd name="connsiteY11" fmla="*/ 363260 h 854396"/>
                  <a:gd name="connsiteX12" fmla="*/ 595483 w 606460"/>
                  <a:gd name="connsiteY12" fmla="*/ 462523 h 854396"/>
                  <a:gd name="connsiteX13" fmla="*/ 582964 w 606460"/>
                  <a:gd name="connsiteY13" fmla="*/ 713727 h 854396"/>
                  <a:gd name="connsiteX14" fmla="*/ 400310 w 606460"/>
                  <a:gd name="connsiteY14" fmla="*/ 848223 h 854396"/>
                  <a:gd name="connsiteX15" fmla="*/ 106107 w 606460"/>
                  <a:gd name="connsiteY15" fmla="*/ 814538 h 854396"/>
                  <a:gd name="connsiteX16" fmla="*/ 72714 w 606460"/>
                  <a:gd name="connsiteY16" fmla="*/ 662709 h 854396"/>
                  <a:gd name="connsiteX17" fmla="*/ 237647 w 606460"/>
                  <a:gd name="connsiteY17" fmla="*/ 492827 h 854396"/>
                  <a:gd name="connsiteX18" fmla="*/ 426555 w 606460"/>
                  <a:gd name="connsiteY18" fmla="*/ 583508 h 854396"/>
                  <a:gd name="connsiteX19" fmla="*/ 387571 w 606460"/>
                  <a:gd name="connsiteY19" fmla="*/ 776240 h 854396"/>
                  <a:gd name="connsiteX20" fmla="*/ 439515 w 606460"/>
                  <a:gd name="connsiteY20" fmla="*/ 489222 h 854396"/>
                  <a:gd name="connsiteX21" fmla="*/ 286849 w 606460"/>
                  <a:gd name="connsiteY21" fmla="*/ 440863 h 854396"/>
                  <a:gd name="connsiteX22" fmla="*/ 87292 w 606460"/>
                  <a:gd name="connsiteY22" fmla="*/ 528056 h 854396"/>
                  <a:gd name="connsiteX23" fmla="*/ 77889 w 606460"/>
                  <a:gd name="connsiteY23" fmla="*/ 564804 h 854396"/>
                  <a:gd name="connsiteX24" fmla="*/ 32976 w 606460"/>
                  <a:gd name="connsiteY24" fmla="*/ 479664 h 854396"/>
                  <a:gd name="connsiteX25" fmla="*/ 251725 w 606460"/>
                  <a:gd name="connsiteY25" fmla="*/ 192535 h 854396"/>
                  <a:gd name="connsiteX26" fmla="*/ 234876 w 606460"/>
                  <a:gd name="connsiteY26" fmla="*/ 81933 h 854396"/>
                  <a:gd name="connsiteX27" fmla="*/ 22226 w 606460"/>
                  <a:gd name="connsiteY27" fmla="*/ 318469 h 854396"/>
                  <a:gd name="connsiteX28" fmla="*/ 0 w 606460"/>
                  <a:gd name="connsiteY28" fmla="*/ 225030 h 854396"/>
                  <a:gd name="connsiteX0" fmla="*/ 351992 w 606460"/>
                  <a:gd name="connsiteY0" fmla="*/ 651848 h 855850"/>
                  <a:gd name="connsiteX1" fmla="*/ 222178 w 606460"/>
                  <a:gd name="connsiteY1" fmla="*/ 651925 h 855850"/>
                  <a:gd name="connsiteX2" fmla="*/ 138869 w 606460"/>
                  <a:gd name="connsiteY2" fmla="*/ 70444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51992 w 606460"/>
                  <a:gd name="connsiteY5" fmla="*/ 65184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6555 w 606460"/>
                  <a:gd name="connsiteY18" fmla="*/ 583508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51992 w 606460"/>
                  <a:gd name="connsiteY0" fmla="*/ 651848 h 855850"/>
                  <a:gd name="connsiteX1" fmla="*/ 222178 w 606460"/>
                  <a:gd name="connsiteY1" fmla="*/ 651925 h 855850"/>
                  <a:gd name="connsiteX2" fmla="*/ 138869 w 606460"/>
                  <a:gd name="connsiteY2" fmla="*/ 70444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51992 w 606460"/>
                  <a:gd name="connsiteY5" fmla="*/ 65184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51992 w 606460"/>
                  <a:gd name="connsiteY0" fmla="*/ 651848 h 855850"/>
                  <a:gd name="connsiteX1" fmla="*/ 215828 w 606460"/>
                  <a:gd name="connsiteY1" fmla="*/ 591600 h 855850"/>
                  <a:gd name="connsiteX2" fmla="*/ 138869 w 606460"/>
                  <a:gd name="connsiteY2" fmla="*/ 70444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51992 w 606460"/>
                  <a:gd name="connsiteY5" fmla="*/ 65184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15828 w 606460"/>
                  <a:gd name="connsiteY1" fmla="*/ 591600 h 855850"/>
                  <a:gd name="connsiteX2" fmla="*/ 138869 w 606460"/>
                  <a:gd name="connsiteY2" fmla="*/ 70444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15828 w 606460"/>
                  <a:gd name="connsiteY1" fmla="*/ 591600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2771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7216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51725 w 606460"/>
                  <a:gd name="connsiteY25" fmla="*/ 192535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7216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308875 w 606460"/>
                  <a:gd name="connsiteY25" fmla="*/ 195710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72169 w 606460"/>
                  <a:gd name="connsiteY8" fmla="*/ 170234 h 855850"/>
                  <a:gd name="connsiteX9" fmla="*/ 99181 w 606460"/>
                  <a:gd name="connsiteY9" fmla="*/ 4654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81888 w 606460"/>
                  <a:gd name="connsiteY25" fmla="*/ 195710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72169 w 606460"/>
                  <a:gd name="connsiteY8" fmla="*/ 170234 h 855850"/>
                  <a:gd name="connsiteX9" fmla="*/ 135693 w 606460"/>
                  <a:gd name="connsiteY9" fmla="*/ 4527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81888 w 606460"/>
                  <a:gd name="connsiteY25" fmla="*/ 195710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56598 h 855850"/>
                  <a:gd name="connsiteX1" fmla="*/ 225353 w 606460"/>
                  <a:gd name="connsiteY1" fmla="*/ 548737 h 855850"/>
                  <a:gd name="connsiteX2" fmla="*/ 111882 w 606460"/>
                  <a:gd name="connsiteY2" fmla="*/ 659991 h 855850"/>
                  <a:gd name="connsiteX3" fmla="*/ 178433 w 606460"/>
                  <a:gd name="connsiteY3" fmla="*/ 778585 h 855850"/>
                  <a:gd name="connsiteX4" fmla="*/ 349199 w 606460"/>
                  <a:gd name="connsiteY4" fmla="*/ 782468 h 855850"/>
                  <a:gd name="connsiteX5" fmla="*/ 367867 w 606460"/>
                  <a:gd name="connsiteY5" fmla="*/ 556598 h 855850"/>
                  <a:gd name="connsiteX6" fmla="*/ 0 w 606460"/>
                  <a:gd name="connsiteY6" fmla="*/ 225030 h 855850"/>
                  <a:gd name="connsiteX7" fmla="*/ 210444 w 606460"/>
                  <a:gd name="connsiteY7" fmla="*/ 0 h 855850"/>
                  <a:gd name="connsiteX8" fmla="*/ 361056 w 606460"/>
                  <a:gd name="connsiteY8" fmla="*/ 195634 h 855850"/>
                  <a:gd name="connsiteX9" fmla="*/ 135693 w 606460"/>
                  <a:gd name="connsiteY9" fmla="*/ 452763 h 855850"/>
                  <a:gd name="connsiteX10" fmla="*/ 328898 w 606460"/>
                  <a:gd name="connsiteY10" fmla="*/ 347591 h 855850"/>
                  <a:gd name="connsiteX11" fmla="*/ 503448 w 606460"/>
                  <a:gd name="connsiteY11" fmla="*/ 363260 h 855850"/>
                  <a:gd name="connsiteX12" fmla="*/ 595483 w 606460"/>
                  <a:gd name="connsiteY12" fmla="*/ 462523 h 855850"/>
                  <a:gd name="connsiteX13" fmla="*/ 582964 w 606460"/>
                  <a:gd name="connsiteY13" fmla="*/ 713727 h 855850"/>
                  <a:gd name="connsiteX14" fmla="*/ 400310 w 606460"/>
                  <a:gd name="connsiteY14" fmla="*/ 848223 h 855850"/>
                  <a:gd name="connsiteX15" fmla="*/ 106107 w 606460"/>
                  <a:gd name="connsiteY15" fmla="*/ 814538 h 855850"/>
                  <a:gd name="connsiteX16" fmla="*/ 52076 w 606460"/>
                  <a:gd name="connsiteY16" fmla="*/ 610322 h 855850"/>
                  <a:gd name="connsiteX17" fmla="*/ 237647 w 606460"/>
                  <a:gd name="connsiteY17" fmla="*/ 492827 h 855850"/>
                  <a:gd name="connsiteX18" fmla="*/ 423380 w 606460"/>
                  <a:gd name="connsiteY18" fmla="*/ 529533 h 855850"/>
                  <a:gd name="connsiteX19" fmla="*/ 387571 w 606460"/>
                  <a:gd name="connsiteY19" fmla="*/ 776240 h 855850"/>
                  <a:gd name="connsiteX20" fmla="*/ 439515 w 606460"/>
                  <a:gd name="connsiteY20" fmla="*/ 489222 h 855850"/>
                  <a:gd name="connsiteX21" fmla="*/ 286849 w 606460"/>
                  <a:gd name="connsiteY21" fmla="*/ 440863 h 855850"/>
                  <a:gd name="connsiteX22" fmla="*/ 87292 w 606460"/>
                  <a:gd name="connsiteY22" fmla="*/ 528056 h 855850"/>
                  <a:gd name="connsiteX23" fmla="*/ 77889 w 606460"/>
                  <a:gd name="connsiteY23" fmla="*/ 564804 h 855850"/>
                  <a:gd name="connsiteX24" fmla="*/ 32976 w 606460"/>
                  <a:gd name="connsiteY24" fmla="*/ 479664 h 855850"/>
                  <a:gd name="connsiteX25" fmla="*/ 281888 w 606460"/>
                  <a:gd name="connsiteY25" fmla="*/ 195710 h 855850"/>
                  <a:gd name="connsiteX26" fmla="*/ 234876 w 606460"/>
                  <a:gd name="connsiteY26" fmla="*/ 81933 h 855850"/>
                  <a:gd name="connsiteX27" fmla="*/ 22226 w 606460"/>
                  <a:gd name="connsiteY27" fmla="*/ 318469 h 855850"/>
                  <a:gd name="connsiteX28" fmla="*/ 0 w 606460"/>
                  <a:gd name="connsiteY28" fmla="*/ 225030 h 85585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28898 w 606460"/>
                  <a:gd name="connsiteY10" fmla="*/ 366641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28898 w 606460"/>
                  <a:gd name="connsiteY10" fmla="*/ 366641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28898 w 606460"/>
                  <a:gd name="connsiteY10" fmla="*/ 366641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71760 w 606460"/>
                  <a:gd name="connsiteY10" fmla="*/ 355529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71760 w 606460"/>
                  <a:gd name="connsiteY10" fmla="*/ 355529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6460"/>
                  <a:gd name="connsiteY0" fmla="*/ 575648 h 874900"/>
                  <a:gd name="connsiteX1" fmla="*/ 225353 w 606460"/>
                  <a:gd name="connsiteY1" fmla="*/ 567787 h 874900"/>
                  <a:gd name="connsiteX2" fmla="*/ 111882 w 606460"/>
                  <a:gd name="connsiteY2" fmla="*/ 679041 h 874900"/>
                  <a:gd name="connsiteX3" fmla="*/ 178433 w 606460"/>
                  <a:gd name="connsiteY3" fmla="*/ 797635 h 874900"/>
                  <a:gd name="connsiteX4" fmla="*/ 349199 w 606460"/>
                  <a:gd name="connsiteY4" fmla="*/ 801518 h 874900"/>
                  <a:gd name="connsiteX5" fmla="*/ 367867 w 606460"/>
                  <a:gd name="connsiteY5" fmla="*/ 575648 h 874900"/>
                  <a:gd name="connsiteX6" fmla="*/ 0 w 606460"/>
                  <a:gd name="connsiteY6" fmla="*/ 244080 h 874900"/>
                  <a:gd name="connsiteX7" fmla="*/ 248544 w 606460"/>
                  <a:gd name="connsiteY7" fmla="*/ 0 h 874900"/>
                  <a:gd name="connsiteX8" fmla="*/ 361056 w 606460"/>
                  <a:gd name="connsiteY8" fmla="*/ 214684 h 874900"/>
                  <a:gd name="connsiteX9" fmla="*/ 135693 w 606460"/>
                  <a:gd name="connsiteY9" fmla="*/ 471813 h 874900"/>
                  <a:gd name="connsiteX10" fmla="*/ 371760 w 606460"/>
                  <a:gd name="connsiteY10" fmla="*/ 355529 h 874900"/>
                  <a:gd name="connsiteX11" fmla="*/ 503448 w 606460"/>
                  <a:gd name="connsiteY11" fmla="*/ 382310 h 874900"/>
                  <a:gd name="connsiteX12" fmla="*/ 595483 w 606460"/>
                  <a:gd name="connsiteY12" fmla="*/ 481573 h 874900"/>
                  <a:gd name="connsiteX13" fmla="*/ 582964 w 606460"/>
                  <a:gd name="connsiteY13" fmla="*/ 732777 h 874900"/>
                  <a:gd name="connsiteX14" fmla="*/ 400310 w 606460"/>
                  <a:gd name="connsiteY14" fmla="*/ 867273 h 874900"/>
                  <a:gd name="connsiteX15" fmla="*/ 106107 w 606460"/>
                  <a:gd name="connsiteY15" fmla="*/ 833588 h 874900"/>
                  <a:gd name="connsiteX16" fmla="*/ 52076 w 606460"/>
                  <a:gd name="connsiteY16" fmla="*/ 629372 h 874900"/>
                  <a:gd name="connsiteX17" fmla="*/ 237647 w 606460"/>
                  <a:gd name="connsiteY17" fmla="*/ 511877 h 874900"/>
                  <a:gd name="connsiteX18" fmla="*/ 423380 w 606460"/>
                  <a:gd name="connsiteY18" fmla="*/ 548583 h 874900"/>
                  <a:gd name="connsiteX19" fmla="*/ 387571 w 606460"/>
                  <a:gd name="connsiteY19" fmla="*/ 795290 h 874900"/>
                  <a:gd name="connsiteX20" fmla="*/ 439515 w 606460"/>
                  <a:gd name="connsiteY20" fmla="*/ 508272 h 874900"/>
                  <a:gd name="connsiteX21" fmla="*/ 286849 w 606460"/>
                  <a:gd name="connsiteY21" fmla="*/ 459913 h 874900"/>
                  <a:gd name="connsiteX22" fmla="*/ 87292 w 606460"/>
                  <a:gd name="connsiteY22" fmla="*/ 547106 h 874900"/>
                  <a:gd name="connsiteX23" fmla="*/ 77889 w 606460"/>
                  <a:gd name="connsiteY23" fmla="*/ 583854 h 874900"/>
                  <a:gd name="connsiteX24" fmla="*/ 32976 w 606460"/>
                  <a:gd name="connsiteY24" fmla="*/ 498714 h 874900"/>
                  <a:gd name="connsiteX25" fmla="*/ 281888 w 606460"/>
                  <a:gd name="connsiteY25" fmla="*/ 214760 h 874900"/>
                  <a:gd name="connsiteX26" fmla="*/ 234876 w 606460"/>
                  <a:gd name="connsiteY26" fmla="*/ 100983 h 874900"/>
                  <a:gd name="connsiteX27" fmla="*/ 22226 w 606460"/>
                  <a:gd name="connsiteY27" fmla="*/ 337519 h 874900"/>
                  <a:gd name="connsiteX28" fmla="*/ 0 w 606460"/>
                  <a:gd name="connsiteY28" fmla="*/ 244080 h 874900"/>
                  <a:gd name="connsiteX0" fmla="*/ 367867 w 609039"/>
                  <a:gd name="connsiteY0" fmla="*/ 575648 h 874900"/>
                  <a:gd name="connsiteX1" fmla="*/ 225353 w 609039"/>
                  <a:gd name="connsiteY1" fmla="*/ 567787 h 874900"/>
                  <a:gd name="connsiteX2" fmla="*/ 111882 w 609039"/>
                  <a:gd name="connsiteY2" fmla="*/ 679041 h 874900"/>
                  <a:gd name="connsiteX3" fmla="*/ 178433 w 609039"/>
                  <a:gd name="connsiteY3" fmla="*/ 797635 h 874900"/>
                  <a:gd name="connsiteX4" fmla="*/ 349199 w 609039"/>
                  <a:gd name="connsiteY4" fmla="*/ 801518 h 874900"/>
                  <a:gd name="connsiteX5" fmla="*/ 367867 w 609039"/>
                  <a:gd name="connsiteY5" fmla="*/ 575648 h 874900"/>
                  <a:gd name="connsiteX6" fmla="*/ 0 w 609039"/>
                  <a:gd name="connsiteY6" fmla="*/ 244080 h 874900"/>
                  <a:gd name="connsiteX7" fmla="*/ 248544 w 609039"/>
                  <a:gd name="connsiteY7" fmla="*/ 0 h 874900"/>
                  <a:gd name="connsiteX8" fmla="*/ 361056 w 609039"/>
                  <a:gd name="connsiteY8" fmla="*/ 214684 h 874900"/>
                  <a:gd name="connsiteX9" fmla="*/ 135693 w 609039"/>
                  <a:gd name="connsiteY9" fmla="*/ 471813 h 874900"/>
                  <a:gd name="connsiteX10" fmla="*/ 371760 w 609039"/>
                  <a:gd name="connsiteY10" fmla="*/ 355529 h 874900"/>
                  <a:gd name="connsiteX11" fmla="*/ 465348 w 609039"/>
                  <a:gd name="connsiteY11" fmla="*/ 388660 h 874900"/>
                  <a:gd name="connsiteX12" fmla="*/ 595483 w 609039"/>
                  <a:gd name="connsiteY12" fmla="*/ 481573 h 874900"/>
                  <a:gd name="connsiteX13" fmla="*/ 582964 w 609039"/>
                  <a:gd name="connsiteY13" fmla="*/ 732777 h 874900"/>
                  <a:gd name="connsiteX14" fmla="*/ 400310 w 609039"/>
                  <a:gd name="connsiteY14" fmla="*/ 867273 h 874900"/>
                  <a:gd name="connsiteX15" fmla="*/ 106107 w 609039"/>
                  <a:gd name="connsiteY15" fmla="*/ 833588 h 874900"/>
                  <a:gd name="connsiteX16" fmla="*/ 52076 w 609039"/>
                  <a:gd name="connsiteY16" fmla="*/ 629372 h 874900"/>
                  <a:gd name="connsiteX17" fmla="*/ 237647 w 609039"/>
                  <a:gd name="connsiteY17" fmla="*/ 511877 h 874900"/>
                  <a:gd name="connsiteX18" fmla="*/ 423380 w 609039"/>
                  <a:gd name="connsiteY18" fmla="*/ 548583 h 874900"/>
                  <a:gd name="connsiteX19" fmla="*/ 387571 w 609039"/>
                  <a:gd name="connsiteY19" fmla="*/ 795290 h 874900"/>
                  <a:gd name="connsiteX20" fmla="*/ 439515 w 609039"/>
                  <a:gd name="connsiteY20" fmla="*/ 508272 h 874900"/>
                  <a:gd name="connsiteX21" fmla="*/ 286849 w 609039"/>
                  <a:gd name="connsiteY21" fmla="*/ 459913 h 874900"/>
                  <a:gd name="connsiteX22" fmla="*/ 87292 w 609039"/>
                  <a:gd name="connsiteY22" fmla="*/ 547106 h 874900"/>
                  <a:gd name="connsiteX23" fmla="*/ 77889 w 609039"/>
                  <a:gd name="connsiteY23" fmla="*/ 583854 h 874900"/>
                  <a:gd name="connsiteX24" fmla="*/ 32976 w 609039"/>
                  <a:gd name="connsiteY24" fmla="*/ 498714 h 874900"/>
                  <a:gd name="connsiteX25" fmla="*/ 281888 w 609039"/>
                  <a:gd name="connsiteY25" fmla="*/ 214760 h 874900"/>
                  <a:gd name="connsiteX26" fmla="*/ 234876 w 609039"/>
                  <a:gd name="connsiteY26" fmla="*/ 100983 h 874900"/>
                  <a:gd name="connsiteX27" fmla="*/ 22226 w 609039"/>
                  <a:gd name="connsiteY27" fmla="*/ 337519 h 874900"/>
                  <a:gd name="connsiteX28" fmla="*/ 0 w 609039"/>
                  <a:gd name="connsiteY28" fmla="*/ 244080 h 874900"/>
                  <a:gd name="connsiteX0" fmla="*/ 367867 w 609039"/>
                  <a:gd name="connsiteY0" fmla="*/ 575648 h 874900"/>
                  <a:gd name="connsiteX1" fmla="*/ 225353 w 609039"/>
                  <a:gd name="connsiteY1" fmla="*/ 567787 h 874900"/>
                  <a:gd name="connsiteX2" fmla="*/ 111882 w 609039"/>
                  <a:gd name="connsiteY2" fmla="*/ 679041 h 874900"/>
                  <a:gd name="connsiteX3" fmla="*/ 178433 w 609039"/>
                  <a:gd name="connsiteY3" fmla="*/ 797635 h 874900"/>
                  <a:gd name="connsiteX4" fmla="*/ 349199 w 609039"/>
                  <a:gd name="connsiteY4" fmla="*/ 801518 h 874900"/>
                  <a:gd name="connsiteX5" fmla="*/ 367867 w 609039"/>
                  <a:gd name="connsiteY5" fmla="*/ 575648 h 874900"/>
                  <a:gd name="connsiteX6" fmla="*/ 0 w 609039"/>
                  <a:gd name="connsiteY6" fmla="*/ 244080 h 874900"/>
                  <a:gd name="connsiteX7" fmla="*/ 248544 w 609039"/>
                  <a:gd name="connsiteY7" fmla="*/ 0 h 874900"/>
                  <a:gd name="connsiteX8" fmla="*/ 361056 w 609039"/>
                  <a:gd name="connsiteY8" fmla="*/ 214684 h 874900"/>
                  <a:gd name="connsiteX9" fmla="*/ 135693 w 609039"/>
                  <a:gd name="connsiteY9" fmla="*/ 471813 h 874900"/>
                  <a:gd name="connsiteX10" fmla="*/ 343185 w 609039"/>
                  <a:gd name="connsiteY10" fmla="*/ 363466 h 874900"/>
                  <a:gd name="connsiteX11" fmla="*/ 465348 w 609039"/>
                  <a:gd name="connsiteY11" fmla="*/ 388660 h 874900"/>
                  <a:gd name="connsiteX12" fmla="*/ 595483 w 609039"/>
                  <a:gd name="connsiteY12" fmla="*/ 481573 h 874900"/>
                  <a:gd name="connsiteX13" fmla="*/ 582964 w 609039"/>
                  <a:gd name="connsiteY13" fmla="*/ 732777 h 874900"/>
                  <a:gd name="connsiteX14" fmla="*/ 400310 w 609039"/>
                  <a:gd name="connsiteY14" fmla="*/ 867273 h 874900"/>
                  <a:gd name="connsiteX15" fmla="*/ 106107 w 609039"/>
                  <a:gd name="connsiteY15" fmla="*/ 833588 h 874900"/>
                  <a:gd name="connsiteX16" fmla="*/ 52076 w 609039"/>
                  <a:gd name="connsiteY16" fmla="*/ 629372 h 874900"/>
                  <a:gd name="connsiteX17" fmla="*/ 237647 w 609039"/>
                  <a:gd name="connsiteY17" fmla="*/ 511877 h 874900"/>
                  <a:gd name="connsiteX18" fmla="*/ 423380 w 609039"/>
                  <a:gd name="connsiteY18" fmla="*/ 548583 h 874900"/>
                  <a:gd name="connsiteX19" fmla="*/ 387571 w 609039"/>
                  <a:gd name="connsiteY19" fmla="*/ 795290 h 874900"/>
                  <a:gd name="connsiteX20" fmla="*/ 439515 w 609039"/>
                  <a:gd name="connsiteY20" fmla="*/ 508272 h 874900"/>
                  <a:gd name="connsiteX21" fmla="*/ 286849 w 609039"/>
                  <a:gd name="connsiteY21" fmla="*/ 459913 h 874900"/>
                  <a:gd name="connsiteX22" fmla="*/ 87292 w 609039"/>
                  <a:gd name="connsiteY22" fmla="*/ 547106 h 874900"/>
                  <a:gd name="connsiteX23" fmla="*/ 77889 w 609039"/>
                  <a:gd name="connsiteY23" fmla="*/ 583854 h 874900"/>
                  <a:gd name="connsiteX24" fmla="*/ 32976 w 609039"/>
                  <a:gd name="connsiteY24" fmla="*/ 498714 h 874900"/>
                  <a:gd name="connsiteX25" fmla="*/ 281888 w 609039"/>
                  <a:gd name="connsiteY25" fmla="*/ 214760 h 874900"/>
                  <a:gd name="connsiteX26" fmla="*/ 234876 w 609039"/>
                  <a:gd name="connsiteY26" fmla="*/ 100983 h 874900"/>
                  <a:gd name="connsiteX27" fmla="*/ 22226 w 609039"/>
                  <a:gd name="connsiteY27" fmla="*/ 337519 h 874900"/>
                  <a:gd name="connsiteX28" fmla="*/ 0 w 609039"/>
                  <a:gd name="connsiteY28" fmla="*/ 244080 h 874900"/>
                  <a:gd name="connsiteX0" fmla="*/ 367867 w 609258"/>
                  <a:gd name="connsiteY0" fmla="*/ 575648 h 874900"/>
                  <a:gd name="connsiteX1" fmla="*/ 225353 w 609258"/>
                  <a:gd name="connsiteY1" fmla="*/ 567787 h 874900"/>
                  <a:gd name="connsiteX2" fmla="*/ 111882 w 609258"/>
                  <a:gd name="connsiteY2" fmla="*/ 679041 h 874900"/>
                  <a:gd name="connsiteX3" fmla="*/ 178433 w 609258"/>
                  <a:gd name="connsiteY3" fmla="*/ 797635 h 874900"/>
                  <a:gd name="connsiteX4" fmla="*/ 349199 w 609258"/>
                  <a:gd name="connsiteY4" fmla="*/ 801518 h 874900"/>
                  <a:gd name="connsiteX5" fmla="*/ 367867 w 609258"/>
                  <a:gd name="connsiteY5" fmla="*/ 575648 h 874900"/>
                  <a:gd name="connsiteX6" fmla="*/ 0 w 609258"/>
                  <a:gd name="connsiteY6" fmla="*/ 244080 h 874900"/>
                  <a:gd name="connsiteX7" fmla="*/ 248544 w 609258"/>
                  <a:gd name="connsiteY7" fmla="*/ 0 h 874900"/>
                  <a:gd name="connsiteX8" fmla="*/ 361056 w 609258"/>
                  <a:gd name="connsiteY8" fmla="*/ 214684 h 874900"/>
                  <a:gd name="connsiteX9" fmla="*/ 135693 w 609258"/>
                  <a:gd name="connsiteY9" fmla="*/ 471813 h 874900"/>
                  <a:gd name="connsiteX10" fmla="*/ 343185 w 609258"/>
                  <a:gd name="connsiteY10" fmla="*/ 363466 h 874900"/>
                  <a:gd name="connsiteX11" fmla="*/ 462173 w 609258"/>
                  <a:gd name="connsiteY11" fmla="*/ 404535 h 874900"/>
                  <a:gd name="connsiteX12" fmla="*/ 595483 w 609258"/>
                  <a:gd name="connsiteY12" fmla="*/ 481573 h 874900"/>
                  <a:gd name="connsiteX13" fmla="*/ 582964 w 609258"/>
                  <a:gd name="connsiteY13" fmla="*/ 732777 h 874900"/>
                  <a:gd name="connsiteX14" fmla="*/ 400310 w 609258"/>
                  <a:gd name="connsiteY14" fmla="*/ 867273 h 874900"/>
                  <a:gd name="connsiteX15" fmla="*/ 106107 w 609258"/>
                  <a:gd name="connsiteY15" fmla="*/ 833588 h 874900"/>
                  <a:gd name="connsiteX16" fmla="*/ 52076 w 609258"/>
                  <a:gd name="connsiteY16" fmla="*/ 629372 h 874900"/>
                  <a:gd name="connsiteX17" fmla="*/ 237647 w 609258"/>
                  <a:gd name="connsiteY17" fmla="*/ 511877 h 874900"/>
                  <a:gd name="connsiteX18" fmla="*/ 423380 w 609258"/>
                  <a:gd name="connsiteY18" fmla="*/ 548583 h 874900"/>
                  <a:gd name="connsiteX19" fmla="*/ 387571 w 609258"/>
                  <a:gd name="connsiteY19" fmla="*/ 795290 h 874900"/>
                  <a:gd name="connsiteX20" fmla="*/ 439515 w 609258"/>
                  <a:gd name="connsiteY20" fmla="*/ 508272 h 874900"/>
                  <a:gd name="connsiteX21" fmla="*/ 286849 w 609258"/>
                  <a:gd name="connsiteY21" fmla="*/ 459913 h 874900"/>
                  <a:gd name="connsiteX22" fmla="*/ 87292 w 609258"/>
                  <a:gd name="connsiteY22" fmla="*/ 547106 h 874900"/>
                  <a:gd name="connsiteX23" fmla="*/ 77889 w 609258"/>
                  <a:gd name="connsiteY23" fmla="*/ 583854 h 874900"/>
                  <a:gd name="connsiteX24" fmla="*/ 32976 w 609258"/>
                  <a:gd name="connsiteY24" fmla="*/ 498714 h 874900"/>
                  <a:gd name="connsiteX25" fmla="*/ 281888 w 609258"/>
                  <a:gd name="connsiteY25" fmla="*/ 214760 h 874900"/>
                  <a:gd name="connsiteX26" fmla="*/ 234876 w 609258"/>
                  <a:gd name="connsiteY26" fmla="*/ 100983 h 874900"/>
                  <a:gd name="connsiteX27" fmla="*/ 22226 w 609258"/>
                  <a:gd name="connsiteY27" fmla="*/ 337519 h 874900"/>
                  <a:gd name="connsiteX28" fmla="*/ 0 w 609258"/>
                  <a:gd name="connsiteY28" fmla="*/ 244080 h 874900"/>
                  <a:gd name="connsiteX0" fmla="*/ 367867 w 588419"/>
                  <a:gd name="connsiteY0" fmla="*/ 575648 h 874900"/>
                  <a:gd name="connsiteX1" fmla="*/ 225353 w 588419"/>
                  <a:gd name="connsiteY1" fmla="*/ 567787 h 874900"/>
                  <a:gd name="connsiteX2" fmla="*/ 111882 w 588419"/>
                  <a:gd name="connsiteY2" fmla="*/ 679041 h 874900"/>
                  <a:gd name="connsiteX3" fmla="*/ 178433 w 588419"/>
                  <a:gd name="connsiteY3" fmla="*/ 797635 h 874900"/>
                  <a:gd name="connsiteX4" fmla="*/ 349199 w 588419"/>
                  <a:gd name="connsiteY4" fmla="*/ 801518 h 874900"/>
                  <a:gd name="connsiteX5" fmla="*/ 367867 w 588419"/>
                  <a:gd name="connsiteY5" fmla="*/ 575648 h 874900"/>
                  <a:gd name="connsiteX6" fmla="*/ 0 w 588419"/>
                  <a:gd name="connsiteY6" fmla="*/ 244080 h 874900"/>
                  <a:gd name="connsiteX7" fmla="*/ 248544 w 588419"/>
                  <a:gd name="connsiteY7" fmla="*/ 0 h 874900"/>
                  <a:gd name="connsiteX8" fmla="*/ 361056 w 588419"/>
                  <a:gd name="connsiteY8" fmla="*/ 214684 h 874900"/>
                  <a:gd name="connsiteX9" fmla="*/ 135693 w 588419"/>
                  <a:gd name="connsiteY9" fmla="*/ 471813 h 874900"/>
                  <a:gd name="connsiteX10" fmla="*/ 343185 w 588419"/>
                  <a:gd name="connsiteY10" fmla="*/ 363466 h 874900"/>
                  <a:gd name="connsiteX11" fmla="*/ 462173 w 588419"/>
                  <a:gd name="connsiteY11" fmla="*/ 404535 h 874900"/>
                  <a:gd name="connsiteX12" fmla="*/ 533570 w 588419"/>
                  <a:gd name="connsiteY12" fmla="*/ 514911 h 874900"/>
                  <a:gd name="connsiteX13" fmla="*/ 582964 w 588419"/>
                  <a:gd name="connsiteY13" fmla="*/ 732777 h 874900"/>
                  <a:gd name="connsiteX14" fmla="*/ 400310 w 588419"/>
                  <a:gd name="connsiteY14" fmla="*/ 867273 h 874900"/>
                  <a:gd name="connsiteX15" fmla="*/ 106107 w 588419"/>
                  <a:gd name="connsiteY15" fmla="*/ 833588 h 874900"/>
                  <a:gd name="connsiteX16" fmla="*/ 52076 w 588419"/>
                  <a:gd name="connsiteY16" fmla="*/ 629372 h 874900"/>
                  <a:gd name="connsiteX17" fmla="*/ 237647 w 588419"/>
                  <a:gd name="connsiteY17" fmla="*/ 511877 h 874900"/>
                  <a:gd name="connsiteX18" fmla="*/ 423380 w 588419"/>
                  <a:gd name="connsiteY18" fmla="*/ 548583 h 874900"/>
                  <a:gd name="connsiteX19" fmla="*/ 387571 w 588419"/>
                  <a:gd name="connsiteY19" fmla="*/ 795290 h 874900"/>
                  <a:gd name="connsiteX20" fmla="*/ 439515 w 588419"/>
                  <a:gd name="connsiteY20" fmla="*/ 508272 h 874900"/>
                  <a:gd name="connsiteX21" fmla="*/ 286849 w 588419"/>
                  <a:gd name="connsiteY21" fmla="*/ 459913 h 874900"/>
                  <a:gd name="connsiteX22" fmla="*/ 87292 w 588419"/>
                  <a:gd name="connsiteY22" fmla="*/ 547106 h 874900"/>
                  <a:gd name="connsiteX23" fmla="*/ 77889 w 588419"/>
                  <a:gd name="connsiteY23" fmla="*/ 583854 h 874900"/>
                  <a:gd name="connsiteX24" fmla="*/ 32976 w 588419"/>
                  <a:gd name="connsiteY24" fmla="*/ 498714 h 874900"/>
                  <a:gd name="connsiteX25" fmla="*/ 281888 w 588419"/>
                  <a:gd name="connsiteY25" fmla="*/ 214760 h 874900"/>
                  <a:gd name="connsiteX26" fmla="*/ 234876 w 588419"/>
                  <a:gd name="connsiteY26" fmla="*/ 100983 h 874900"/>
                  <a:gd name="connsiteX27" fmla="*/ 22226 w 588419"/>
                  <a:gd name="connsiteY27" fmla="*/ 337519 h 874900"/>
                  <a:gd name="connsiteX28" fmla="*/ 0 w 588419"/>
                  <a:gd name="connsiteY28" fmla="*/ 244080 h 874900"/>
                  <a:gd name="connsiteX0" fmla="*/ 367867 w 545730"/>
                  <a:gd name="connsiteY0" fmla="*/ 575648 h 873617"/>
                  <a:gd name="connsiteX1" fmla="*/ 225353 w 545730"/>
                  <a:gd name="connsiteY1" fmla="*/ 567787 h 873617"/>
                  <a:gd name="connsiteX2" fmla="*/ 111882 w 545730"/>
                  <a:gd name="connsiteY2" fmla="*/ 679041 h 873617"/>
                  <a:gd name="connsiteX3" fmla="*/ 178433 w 545730"/>
                  <a:gd name="connsiteY3" fmla="*/ 797635 h 873617"/>
                  <a:gd name="connsiteX4" fmla="*/ 349199 w 545730"/>
                  <a:gd name="connsiteY4" fmla="*/ 801518 h 873617"/>
                  <a:gd name="connsiteX5" fmla="*/ 367867 w 545730"/>
                  <a:gd name="connsiteY5" fmla="*/ 575648 h 873617"/>
                  <a:gd name="connsiteX6" fmla="*/ 0 w 545730"/>
                  <a:gd name="connsiteY6" fmla="*/ 244080 h 873617"/>
                  <a:gd name="connsiteX7" fmla="*/ 248544 w 545730"/>
                  <a:gd name="connsiteY7" fmla="*/ 0 h 873617"/>
                  <a:gd name="connsiteX8" fmla="*/ 361056 w 545730"/>
                  <a:gd name="connsiteY8" fmla="*/ 214684 h 873617"/>
                  <a:gd name="connsiteX9" fmla="*/ 135693 w 545730"/>
                  <a:gd name="connsiteY9" fmla="*/ 471813 h 873617"/>
                  <a:gd name="connsiteX10" fmla="*/ 343185 w 545730"/>
                  <a:gd name="connsiteY10" fmla="*/ 363466 h 873617"/>
                  <a:gd name="connsiteX11" fmla="*/ 462173 w 545730"/>
                  <a:gd name="connsiteY11" fmla="*/ 404535 h 873617"/>
                  <a:gd name="connsiteX12" fmla="*/ 533570 w 545730"/>
                  <a:gd name="connsiteY12" fmla="*/ 514911 h 873617"/>
                  <a:gd name="connsiteX13" fmla="*/ 532164 w 545730"/>
                  <a:gd name="connsiteY13" fmla="*/ 750239 h 873617"/>
                  <a:gd name="connsiteX14" fmla="*/ 400310 w 545730"/>
                  <a:gd name="connsiteY14" fmla="*/ 867273 h 873617"/>
                  <a:gd name="connsiteX15" fmla="*/ 106107 w 545730"/>
                  <a:gd name="connsiteY15" fmla="*/ 833588 h 873617"/>
                  <a:gd name="connsiteX16" fmla="*/ 52076 w 545730"/>
                  <a:gd name="connsiteY16" fmla="*/ 629372 h 873617"/>
                  <a:gd name="connsiteX17" fmla="*/ 237647 w 545730"/>
                  <a:gd name="connsiteY17" fmla="*/ 511877 h 873617"/>
                  <a:gd name="connsiteX18" fmla="*/ 423380 w 545730"/>
                  <a:gd name="connsiteY18" fmla="*/ 548583 h 873617"/>
                  <a:gd name="connsiteX19" fmla="*/ 387571 w 545730"/>
                  <a:gd name="connsiteY19" fmla="*/ 795290 h 873617"/>
                  <a:gd name="connsiteX20" fmla="*/ 439515 w 545730"/>
                  <a:gd name="connsiteY20" fmla="*/ 508272 h 873617"/>
                  <a:gd name="connsiteX21" fmla="*/ 286849 w 545730"/>
                  <a:gd name="connsiteY21" fmla="*/ 459913 h 873617"/>
                  <a:gd name="connsiteX22" fmla="*/ 87292 w 545730"/>
                  <a:gd name="connsiteY22" fmla="*/ 547106 h 873617"/>
                  <a:gd name="connsiteX23" fmla="*/ 77889 w 545730"/>
                  <a:gd name="connsiteY23" fmla="*/ 583854 h 873617"/>
                  <a:gd name="connsiteX24" fmla="*/ 32976 w 545730"/>
                  <a:gd name="connsiteY24" fmla="*/ 498714 h 873617"/>
                  <a:gd name="connsiteX25" fmla="*/ 281888 w 545730"/>
                  <a:gd name="connsiteY25" fmla="*/ 214760 h 873617"/>
                  <a:gd name="connsiteX26" fmla="*/ 234876 w 545730"/>
                  <a:gd name="connsiteY26" fmla="*/ 100983 h 873617"/>
                  <a:gd name="connsiteX27" fmla="*/ 22226 w 545730"/>
                  <a:gd name="connsiteY27" fmla="*/ 337519 h 873617"/>
                  <a:gd name="connsiteX28" fmla="*/ 0 w 545730"/>
                  <a:gd name="connsiteY28" fmla="*/ 244080 h 873617"/>
                  <a:gd name="connsiteX0" fmla="*/ 367867 w 545730"/>
                  <a:gd name="connsiteY0" fmla="*/ 575648 h 873617"/>
                  <a:gd name="connsiteX1" fmla="*/ 225353 w 545730"/>
                  <a:gd name="connsiteY1" fmla="*/ 567787 h 873617"/>
                  <a:gd name="connsiteX2" fmla="*/ 111882 w 545730"/>
                  <a:gd name="connsiteY2" fmla="*/ 679041 h 873617"/>
                  <a:gd name="connsiteX3" fmla="*/ 178433 w 545730"/>
                  <a:gd name="connsiteY3" fmla="*/ 797635 h 873617"/>
                  <a:gd name="connsiteX4" fmla="*/ 349199 w 545730"/>
                  <a:gd name="connsiteY4" fmla="*/ 801518 h 873617"/>
                  <a:gd name="connsiteX5" fmla="*/ 367867 w 545730"/>
                  <a:gd name="connsiteY5" fmla="*/ 575648 h 873617"/>
                  <a:gd name="connsiteX6" fmla="*/ 0 w 545730"/>
                  <a:gd name="connsiteY6" fmla="*/ 244080 h 873617"/>
                  <a:gd name="connsiteX7" fmla="*/ 248544 w 545730"/>
                  <a:gd name="connsiteY7" fmla="*/ 0 h 873617"/>
                  <a:gd name="connsiteX8" fmla="*/ 361056 w 545730"/>
                  <a:gd name="connsiteY8" fmla="*/ 214684 h 873617"/>
                  <a:gd name="connsiteX9" fmla="*/ 135693 w 545730"/>
                  <a:gd name="connsiteY9" fmla="*/ 471813 h 873617"/>
                  <a:gd name="connsiteX10" fmla="*/ 343185 w 545730"/>
                  <a:gd name="connsiteY10" fmla="*/ 363466 h 873617"/>
                  <a:gd name="connsiteX11" fmla="*/ 462173 w 545730"/>
                  <a:gd name="connsiteY11" fmla="*/ 404535 h 873617"/>
                  <a:gd name="connsiteX12" fmla="*/ 533570 w 545730"/>
                  <a:gd name="connsiteY12" fmla="*/ 514911 h 873617"/>
                  <a:gd name="connsiteX13" fmla="*/ 532164 w 545730"/>
                  <a:gd name="connsiteY13" fmla="*/ 750239 h 873617"/>
                  <a:gd name="connsiteX14" fmla="*/ 400310 w 545730"/>
                  <a:gd name="connsiteY14" fmla="*/ 867273 h 873617"/>
                  <a:gd name="connsiteX15" fmla="*/ 106107 w 545730"/>
                  <a:gd name="connsiteY15" fmla="*/ 833588 h 873617"/>
                  <a:gd name="connsiteX16" fmla="*/ 52076 w 545730"/>
                  <a:gd name="connsiteY16" fmla="*/ 629372 h 873617"/>
                  <a:gd name="connsiteX17" fmla="*/ 237647 w 545730"/>
                  <a:gd name="connsiteY17" fmla="*/ 511877 h 873617"/>
                  <a:gd name="connsiteX18" fmla="*/ 423380 w 545730"/>
                  <a:gd name="connsiteY18" fmla="*/ 548583 h 873617"/>
                  <a:gd name="connsiteX19" fmla="*/ 387571 w 545730"/>
                  <a:gd name="connsiteY19" fmla="*/ 795290 h 873617"/>
                  <a:gd name="connsiteX20" fmla="*/ 404590 w 545730"/>
                  <a:gd name="connsiteY20" fmla="*/ 490810 h 873617"/>
                  <a:gd name="connsiteX21" fmla="*/ 286849 w 545730"/>
                  <a:gd name="connsiteY21" fmla="*/ 459913 h 873617"/>
                  <a:gd name="connsiteX22" fmla="*/ 87292 w 545730"/>
                  <a:gd name="connsiteY22" fmla="*/ 547106 h 873617"/>
                  <a:gd name="connsiteX23" fmla="*/ 77889 w 545730"/>
                  <a:gd name="connsiteY23" fmla="*/ 583854 h 873617"/>
                  <a:gd name="connsiteX24" fmla="*/ 32976 w 545730"/>
                  <a:gd name="connsiteY24" fmla="*/ 498714 h 873617"/>
                  <a:gd name="connsiteX25" fmla="*/ 281888 w 545730"/>
                  <a:gd name="connsiteY25" fmla="*/ 214760 h 873617"/>
                  <a:gd name="connsiteX26" fmla="*/ 234876 w 545730"/>
                  <a:gd name="connsiteY26" fmla="*/ 100983 h 873617"/>
                  <a:gd name="connsiteX27" fmla="*/ 22226 w 545730"/>
                  <a:gd name="connsiteY27" fmla="*/ 337519 h 873617"/>
                  <a:gd name="connsiteX28" fmla="*/ 0 w 545730"/>
                  <a:gd name="connsiteY28" fmla="*/ 244080 h 873617"/>
                  <a:gd name="connsiteX0" fmla="*/ 367867 w 545730"/>
                  <a:gd name="connsiteY0" fmla="*/ 575648 h 873617"/>
                  <a:gd name="connsiteX1" fmla="*/ 225353 w 545730"/>
                  <a:gd name="connsiteY1" fmla="*/ 567787 h 873617"/>
                  <a:gd name="connsiteX2" fmla="*/ 111882 w 545730"/>
                  <a:gd name="connsiteY2" fmla="*/ 679041 h 873617"/>
                  <a:gd name="connsiteX3" fmla="*/ 178433 w 545730"/>
                  <a:gd name="connsiteY3" fmla="*/ 797635 h 873617"/>
                  <a:gd name="connsiteX4" fmla="*/ 349199 w 545730"/>
                  <a:gd name="connsiteY4" fmla="*/ 801518 h 873617"/>
                  <a:gd name="connsiteX5" fmla="*/ 367867 w 545730"/>
                  <a:gd name="connsiteY5" fmla="*/ 575648 h 873617"/>
                  <a:gd name="connsiteX6" fmla="*/ 0 w 545730"/>
                  <a:gd name="connsiteY6" fmla="*/ 244080 h 873617"/>
                  <a:gd name="connsiteX7" fmla="*/ 248544 w 545730"/>
                  <a:gd name="connsiteY7" fmla="*/ 0 h 873617"/>
                  <a:gd name="connsiteX8" fmla="*/ 361056 w 545730"/>
                  <a:gd name="connsiteY8" fmla="*/ 214684 h 873617"/>
                  <a:gd name="connsiteX9" fmla="*/ 135693 w 545730"/>
                  <a:gd name="connsiteY9" fmla="*/ 471813 h 873617"/>
                  <a:gd name="connsiteX10" fmla="*/ 343185 w 545730"/>
                  <a:gd name="connsiteY10" fmla="*/ 363466 h 873617"/>
                  <a:gd name="connsiteX11" fmla="*/ 462173 w 545730"/>
                  <a:gd name="connsiteY11" fmla="*/ 404535 h 873617"/>
                  <a:gd name="connsiteX12" fmla="*/ 533570 w 545730"/>
                  <a:gd name="connsiteY12" fmla="*/ 514911 h 873617"/>
                  <a:gd name="connsiteX13" fmla="*/ 532164 w 545730"/>
                  <a:gd name="connsiteY13" fmla="*/ 750239 h 873617"/>
                  <a:gd name="connsiteX14" fmla="*/ 400310 w 545730"/>
                  <a:gd name="connsiteY14" fmla="*/ 867273 h 873617"/>
                  <a:gd name="connsiteX15" fmla="*/ 106107 w 545730"/>
                  <a:gd name="connsiteY15" fmla="*/ 833588 h 873617"/>
                  <a:gd name="connsiteX16" fmla="*/ 52076 w 545730"/>
                  <a:gd name="connsiteY16" fmla="*/ 629372 h 873617"/>
                  <a:gd name="connsiteX17" fmla="*/ 237647 w 545730"/>
                  <a:gd name="connsiteY17" fmla="*/ 511877 h 873617"/>
                  <a:gd name="connsiteX18" fmla="*/ 423380 w 545730"/>
                  <a:gd name="connsiteY18" fmla="*/ 548583 h 873617"/>
                  <a:gd name="connsiteX19" fmla="*/ 387571 w 545730"/>
                  <a:gd name="connsiteY19" fmla="*/ 795290 h 873617"/>
                  <a:gd name="connsiteX20" fmla="*/ 404590 w 545730"/>
                  <a:gd name="connsiteY20" fmla="*/ 490810 h 873617"/>
                  <a:gd name="connsiteX21" fmla="*/ 286849 w 545730"/>
                  <a:gd name="connsiteY21" fmla="*/ 459913 h 873617"/>
                  <a:gd name="connsiteX22" fmla="*/ 87292 w 545730"/>
                  <a:gd name="connsiteY22" fmla="*/ 547106 h 873617"/>
                  <a:gd name="connsiteX23" fmla="*/ 77889 w 545730"/>
                  <a:gd name="connsiteY23" fmla="*/ 583854 h 873617"/>
                  <a:gd name="connsiteX24" fmla="*/ 32976 w 545730"/>
                  <a:gd name="connsiteY24" fmla="*/ 498714 h 873617"/>
                  <a:gd name="connsiteX25" fmla="*/ 281888 w 545730"/>
                  <a:gd name="connsiteY25" fmla="*/ 214760 h 873617"/>
                  <a:gd name="connsiteX26" fmla="*/ 234876 w 545730"/>
                  <a:gd name="connsiteY26" fmla="*/ 100983 h 873617"/>
                  <a:gd name="connsiteX27" fmla="*/ 22226 w 545730"/>
                  <a:gd name="connsiteY27" fmla="*/ 337519 h 873617"/>
                  <a:gd name="connsiteX28" fmla="*/ 0 w 545730"/>
                  <a:gd name="connsiteY28" fmla="*/ 244080 h 873617"/>
                  <a:gd name="connsiteX0" fmla="*/ 367867 w 550417"/>
                  <a:gd name="connsiteY0" fmla="*/ 575648 h 881719"/>
                  <a:gd name="connsiteX1" fmla="*/ 225353 w 550417"/>
                  <a:gd name="connsiteY1" fmla="*/ 567787 h 881719"/>
                  <a:gd name="connsiteX2" fmla="*/ 111882 w 550417"/>
                  <a:gd name="connsiteY2" fmla="*/ 679041 h 881719"/>
                  <a:gd name="connsiteX3" fmla="*/ 178433 w 550417"/>
                  <a:gd name="connsiteY3" fmla="*/ 797635 h 881719"/>
                  <a:gd name="connsiteX4" fmla="*/ 349199 w 550417"/>
                  <a:gd name="connsiteY4" fmla="*/ 801518 h 881719"/>
                  <a:gd name="connsiteX5" fmla="*/ 367867 w 550417"/>
                  <a:gd name="connsiteY5" fmla="*/ 575648 h 881719"/>
                  <a:gd name="connsiteX6" fmla="*/ 0 w 550417"/>
                  <a:gd name="connsiteY6" fmla="*/ 244080 h 881719"/>
                  <a:gd name="connsiteX7" fmla="*/ 248544 w 550417"/>
                  <a:gd name="connsiteY7" fmla="*/ 0 h 881719"/>
                  <a:gd name="connsiteX8" fmla="*/ 361056 w 550417"/>
                  <a:gd name="connsiteY8" fmla="*/ 214684 h 881719"/>
                  <a:gd name="connsiteX9" fmla="*/ 135693 w 550417"/>
                  <a:gd name="connsiteY9" fmla="*/ 471813 h 881719"/>
                  <a:gd name="connsiteX10" fmla="*/ 343185 w 550417"/>
                  <a:gd name="connsiteY10" fmla="*/ 363466 h 881719"/>
                  <a:gd name="connsiteX11" fmla="*/ 462173 w 550417"/>
                  <a:gd name="connsiteY11" fmla="*/ 404535 h 881719"/>
                  <a:gd name="connsiteX12" fmla="*/ 533570 w 550417"/>
                  <a:gd name="connsiteY12" fmla="*/ 514911 h 881719"/>
                  <a:gd name="connsiteX13" fmla="*/ 532164 w 550417"/>
                  <a:gd name="connsiteY13" fmla="*/ 750239 h 881719"/>
                  <a:gd name="connsiteX14" fmla="*/ 333635 w 550417"/>
                  <a:gd name="connsiteY14" fmla="*/ 876798 h 881719"/>
                  <a:gd name="connsiteX15" fmla="*/ 106107 w 550417"/>
                  <a:gd name="connsiteY15" fmla="*/ 833588 h 881719"/>
                  <a:gd name="connsiteX16" fmla="*/ 52076 w 550417"/>
                  <a:gd name="connsiteY16" fmla="*/ 629372 h 881719"/>
                  <a:gd name="connsiteX17" fmla="*/ 237647 w 550417"/>
                  <a:gd name="connsiteY17" fmla="*/ 511877 h 881719"/>
                  <a:gd name="connsiteX18" fmla="*/ 423380 w 550417"/>
                  <a:gd name="connsiteY18" fmla="*/ 548583 h 881719"/>
                  <a:gd name="connsiteX19" fmla="*/ 387571 w 550417"/>
                  <a:gd name="connsiteY19" fmla="*/ 795290 h 881719"/>
                  <a:gd name="connsiteX20" fmla="*/ 404590 w 550417"/>
                  <a:gd name="connsiteY20" fmla="*/ 490810 h 881719"/>
                  <a:gd name="connsiteX21" fmla="*/ 286849 w 550417"/>
                  <a:gd name="connsiteY21" fmla="*/ 459913 h 881719"/>
                  <a:gd name="connsiteX22" fmla="*/ 87292 w 550417"/>
                  <a:gd name="connsiteY22" fmla="*/ 547106 h 881719"/>
                  <a:gd name="connsiteX23" fmla="*/ 77889 w 550417"/>
                  <a:gd name="connsiteY23" fmla="*/ 583854 h 881719"/>
                  <a:gd name="connsiteX24" fmla="*/ 32976 w 550417"/>
                  <a:gd name="connsiteY24" fmla="*/ 498714 h 881719"/>
                  <a:gd name="connsiteX25" fmla="*/ 281888 w 550417"/>
                  <a:gd name="connsiteY25" fmla="*/ 214760 h 881719"/>
                  <a:gd name="connsiteX26" fmla="*/ 234876 w 550417"/>
                  <a:gd name="connsiteY26" fmla="*/ 100983 h 881719"/>
                  <a:gd name="connsiteX27" fmla="*/ 22226 w 550417"/>
                  <a:gd name="connsiteY27" fmla="*/ 337519 h 881719"/>
                  <a:gd name="connsiteX28" fmla="*/ 0 w 550417"/>
                  <a:gd name="connsiteY28" fmla="*/ 244080 h 881719"/>
                  <a:gd name="connsiteX0" fmla="*/ 367867 w 549060"/>
                  <a:gd name="connsiteY0" fmla="*/ 575648 h 881719"/>
                  <a:gd name="connsiteX1" fmla="*/ 225353 w 549060"/>
                  <a:gd name="connsiteY1" fmla="*/ 567787 h 881719"/>
                  <a:gd name="connsiteX2" fmla="*/ 111882 w 549060"/>
                  <a:gd name="connsiteY2" fmla="*/ 679041 h 881719"/>
                  <a:gd name="connsiteX3" fmla="*/ 178433 w 549060"/>
                  <a:gd name="connsiteY3" fmla="*/ 797635 h 881719"/>
                  <a:gd name="connsiteX4" fmla="*/ 349199 w 549060"/>
                  <a:gd name="connsiteY4" fmla="*/ 801518 h 881719"/>
                  <a:gd name="connsiteX5" fmla="*/ 367867 w 549060"/>
                  <a:gd name="connsiteY5" fmla="*/ 575648 h 881719"/>
                  <a:gd name="connsiteX6" fmla="*/ 0 w 549060"/>
                  <a:gd name="connsiteY6" fmla="*/ 244080 h 881719"/>
                  <a:gd name="connsiteX7" fmla="*/ 248544 w 549060"/>
                  <a:gd name="connsiteY7" fmla="*/ 0 h 881719"/>
                  <a:gd name="connsiteX8" fmla="*/ 361056 w 549060"/>
                  <a:gd name="connsiteY8" fmla="*/ 214684 h 881719"/>
                  <a:gd name="connsiteX9" fmla="*/ 135693 w 549060"/>
                  <a:gd name="connsiteY9" fmla="*/ 471813 h 881719"/>
                  <a:gd name="connsiteX10" fmla="*/ 343185 w 549060"/>
                  <a:gd name="connsiteY10" fmla="*/ 363466 h 881719"/>
                  <a:gd name="connsiteX11" fmla="*/ 462173 w 549060"/>
                  <a:gd name="connsiteY11" fmla="*/ 404535 h 881719"/>
                  <a:gd name="connsiteX12" fmla="*/ 533570 w 549060"/>
                  <a:gd name="connsiteY12" fmla="*/ 514911 h 881719"/>
                  <a:gd name="connsiteX13" fmla="*/ 532164 w 549060"/>
                  <a:gd name="connsiteY13" fmla="*/ 750239 h 881719"/>
                  <a:gd name="connsiteX14" fmla="*/ 352685 w 549060"/>
                  <a:gd name="connsiteY14" fmla="*/ 876798 h 881719"/>
                  <a:gd name="connsiteX15" fmla="*/ 106107 w 549060"/>
                  <a:gd name="connsiteY15" fmla="*/ 833588 h 881719"/>
                  <a:gd name="connsiteX16" fmla="*/ 52076 w 549060"/>
                  <a:gd name="connsiteY16" fmla="*/ 629372 h 881719"/>
                  <a:gd name="connsiteX17" fmla="*/ 237647 w 549060"/>
                  <a:gd name="connsiteY17" fmla="*/ 511877 h 881719"/>
                  <a:gd name="connsiteX18" fmla="*/ 423380 w 549060"/>
                  <a:gd name="connsiteY18" fmla="*/ 548583 h 881719"/>
                  <a:gd name="connsiteX19" fmla="*/ 387571 w 549060"/>
                  <a:gd name="connsiteY19" fmla="*/ 795290 h 881719"/>
                  <a:gd name="connsiteX20" fmla="*/ 404590 w 549060"/>
                  <a:gd name="connsiteY20" fmla="*/ 490810 h 881719"/>
                  <a:gd name="connsiteX21" fmla="*/ 286849 w 549060"/>
                  <a:gd name="connsiteY21" fmla="*/ 459913 h 881719"/>
                  <a:gd name="connsiteX22" fmla="*/ 87292 w 549060"/>
                  <a:gd name="connsiteY22" fmla="*/ 547106 h 881719"/>
                  <a:gd name="connsiteX23" fmla="*/ 77889 w 549060"/>
                  <a:gd name="connsiteY23" fmla="*/ 583854 h 881719"/>
                  <a:gd name="connsiteX24" fmla="*/ 32976 w 549060"/>
                  <a:gd name="connsiteY24" fmla="*/ 498714 h 881719"/>
                  <a:gd name="connsiteX25" fmla="*/ 281888 w 549060"/>
                  <a:gd name="connsiteY25" fmla="*/ 214760 h 881719"/>
                  <a:gd name="connsiteX26" fmla="*/ 234876 w 549060"/>
                  <a:gd name="connsiteY26" fmla="*/ 100983 h 881719"/>
                  <a:gd name="connsiteX27" fmla="*/ 22226 w 549060"/>
                  <a:gd name="connsiteY27" fmla="*/ 337519 h 881719"/>
                  <a:gd name="connsiteX28" fmla="*/ 0 w 549060"/>
                  <a:gd name="connsiteY28" fmla="*/ 244080 h 881719"/>
                  <a:gd name="connsiteX0" fmla="*/ 367867 w 549060"/>
                  <a:gd name="connsiteY0" fmla="*/ 575648 h 881719"/>
                  <a:gd name="connsiteX1" fmla="*/ 225353 w 549060"/>
                  <a:gd name="connsiteY1" fmla="*/ 567787 h 881719"/>
                  <a:gd name="connsiteX2" fmla="*/ 111882 w 549060"/>
                  <a:gd name="connsiteY2" fmla="*/ 679041 h 881719"/>
                  <a:gd name="connsiteX3" fmla="*/ 178433 w 549060"/>
                  <a:gd name="connsiteY3" fmla="*/ 797635 h 881719"/>
                  <a:gd name="connsiteX4" fmla="*/ 349199 w 549060"/>
                  <a:gd name="connsiteY4" fmla="*/ 801518 h 881719"/>
                  <a:gd name="connsiteX5" fmla="*/ 367867 w 549060"/>
                  <a:gd name="connsiteY5" fmla="*/ 575648 h 881719"/>
                  <a:gd name="connsiteX6" fmla="*/ 0 w 549060"/>
                  <a:gd name="connsiteY6" fmla="*/ 244080 h 881719"/>
                  <a:gd name="connsiteX7" fmla="*/ 248544 w 549060"/>
                  <a:gd name="connsiteY7" fmla="*/ 0 h 881719"/>
                  <a:gd name="connsiteX8" fmla="*/ 361056 w 549060"/>
                  <a:gd name="connsiteY8" fmla="*/ 214684 h 881719"/>
                  <a:gd name="connsiteX9" fmla="*/ 135693 w 549060"/>
                  <a:gd name="connsiteY9" fmla="*/ 471813 h 881719"/>
                  <a:gd name="connsiteX10" fmla="*/ 343185 w 549060"/>
                  <a:gd name="connsiteY10" fmla="*/ 363466 h 881719"/>
                  <a:gd name="connsiteX11" fmla="*/ 462173 w 549060"/>
                  <a:gd name="connsiteY11" fmla="*/ 404535 h 881719"/>
                  <a:gd name="connsiteX12" fmla="*/ 533570 w 549060"/>
                  <a:gd name="connsiteY12" fmla="*/ 514911 h 881719"/>
                  <a:gd name="connsiteX13" fmla="*/ 532164 w 549060"/>
                  <a:gd name="connsiteY13" fmla="*/ 750239 h 881719"/>
                  <a:gd name="connsiteX14" fmla="*/ 352685 w 549060"/>
                  <a:gd name="connsiteY14" fmla="*/ 876798 h 881719"/>
                  <a:gd name="connsiteX15" fmla="*/ 106107 w 549060"/>
                  <a:gd name="connsiteY15" fmla="*/ 833588 h 881719"/>
                  <a:gd name="connsiteX16" fmla="*/ 52076 w 549060"/>
                  <a:gd name="connsiteY16" fmla="*/ 629372 h 881719"/>
                  <a:gd name="connsiteX17" fmla="*/ 237647 w 549060"/>
                  <a:gd name="connsiteY17" fmla="*/ 511877 h 881719"/>
                  <a:gd name="connsiteX18" fmla="*/ 423380 w 549060"/>
                  <a:gd name="connsiteY18" fmla="*/ 548583 h 881719"/>
                  <a:gd name="connsiteX19" fmla="*/ 387571 w 549060"/>
                  <a:gd name="connsiteY19" fmla="*/ 795290 h 881719"/>
                  <a:gd name="connsiteX20" fmla="*/ 455390 w 549060"/>
                  <a:gd name="connsiteY20" fmla="*/ 484460 h 881719"/>
                  <a:gd name="connsiteX21" fmla="*/ 286849 w 549060"/>
                  <a:gd name="connsiteY21" fmla="*/ 459913 h 881719"/>
                  <a:gd name="connsiteX22" fmla="*/ 87292 w 549060"/>
                  <a:gd name="connsiteY22" fmla="*/ 547106 h 881719"/>
                  <a:gd name="connsiteX23" fmla="*/ 77889 w 549060"/>
                  <a:gd name="connsiteY23" fmla="*/ 583854 h 881719"/>
                  <a:gd name="connsiteX24" fmla="*/ 32976 w 549060"/>
                  <a:gd name="connsiteY24" fmla="*/ 498714 h 881719"/>
                  <a:gd name="connsiteX25" fmla="*/ 281888 w 549060"/>
                  <a:gd name="connsiteY25" fmla="*/ 214760 h 881719"/>
                  <a:gd name="connsiteX26" fmla="*/ 234876 w 549060"/>
                  <a:gd name="connsiteY26" fmla="*/ 100983 h 881719"/>
                  <a:gd name="connsiteX27" fmla="*/ 22226 w 549060"/>
                  <a:gd name="connsiteY27" fmla="*/ 337519 h 881719"/>
                  <a:gd name="connsiteX28" fmla="*/ 0 w 549060"/>
                  <a:gd name="connsiteY28" fmla="*/ 244080 h 881719"/>
                  <a:gd name="connsiteX0" fmla="*/ 331354 w 549060"/>
                  <a:gd name="connsiteY0" fmla="*/ 596286 h 881719"/>
                  <a:gd name="connsiteX1" fmla="*/ 225353 w 549060"/>
                  <a:gd name="connsiteY1" fmla="*/ 567787 h 881719"/>
                  <a:gd name="connsiteX2" fmla="*/ 111882 w 549060"/>
                  <a:gd name="connsiteY2" fmla="*/ 679041 h 881719"/>
                  <a:gd name="connsiteX3" fmla="*/ 178433 w 549060"/>
                  <a:gd name="connsiteY3" fmla="*/ 797635 h 881719"/>
                  <a:gd name="connsiteX4" fmla="*/ 349199 w 549060"/>
                  <a:gd name="connsiteY4" fmla="*/ 801518 h 881719"/>
                  <a:gd name="connsiteX5" fmla="*/ 331354 w 549060"/>
                  <a:gd name="connsiteY5" fmla="*/ 596286 h 881719"/>
                  <a:gd name="connsiteX6" fmla="*/ 0 w 549060"/>
                  <a:gd name="connsiteY6" fmla="*/ 244080 h 881719"/>
                  <a:gd name="connsiteX7" fmla="*/ 248544 w 549060"/>
                  <a:gd name="connsiteY7" fmla="*/ 0 h 881719"/>
                  <a:gd name="connsiteX8" fmla="*/ 361056 w 549060"/>
                  <a:gd name="connsiteY8" fmla="*/ 214684 h 881719"/>
                  <a:gd name="connsiteX9" fmla="*/ 135693 w 549060"/>
                  <a:gd name="connsiteY9" fmla="*/ 471813 h 881719"/>
                  <a:gd name="connsiteX10" fmla="*/ 343185 w 549060"/>
                  <a:gd name="connsiteY10" fmla="*/ 363466 h 881719"/>
                  <a:gd name="connsiteX11" fmla="*/ 462173 w 549060"/>
                  <a:gd name="connsiteY11" fmla="*/ 404535 h 881719"/>
                  <a:gd name="connsiteX12" fmla="*/ 533570 w 549060"/>
                  <a:gd name="connsiteY12" fmla="*/ 514911 h 881719"/>
                  <a:gd name="connsiteX13" fmla="*/ 532164 w 549060"/>
                  <a:gd name="connsiteY13" fmla="*/ 750239 h 881719"/>
                  <a:gd name="connsiteX14" fmla="*/ 352685 w 549060"/>
                  <a:gd name="connsiteY14" fmla="*/ 876798 h 881719"/>
                  <a:gd name="connsiteX15" fmla="*/ 106107 w 549060"/>
                  <a:gd name="connsiteY15" fmla="*/ 833588 h 881719"/>
                  <a:gd name="connsiteX16" fmla="*/ 52076 w 549060"/>
                  <a:gd name="connsiteY16" fmla="*/ 629372 h 881719"/>
                  <a:gd name="connsiteX17" fmla="*/ 237647 w 549060"/>
                  <a:gd name="connsiteY17" fmla="*/ 511877 h 881719"/>
                  <a:gd name="connsiteX18" fmla="*/ 423380 w 549060"/>
                  <a:gd name="connsiteY18" fmla="*/ 548583 h 881719"/>
                  <a:gd name="connsiteX19" fmla="*/ 387571 w 549060"/>
                  <a:gd name="connsiteY19" fmla="*/ 795290 h 881719"/>
                  <a:gd name="connsiteX20" fmla="*/ 455390 w 549060"/>
                  <a:gd name="connsiteY20" fmla="*/ 484460 h 881719"/>
                  <a:gd name="connsiteX21" fmla="*/ 286849 w 549060"/>
                  <a:gd name="connsiteY21" fmla="*/ 459913 h 881719"/>
                  <a:gd name="connsiteX22" fmla="*/ 87292 w 549060"/>
                  <a:gd name="connsiteY22" fmla="*/ 547106 h 881719"/>
                  <a:gd name="connsiteX23" fmla="*/ 77889 w 549060"/>
                  <a:gd name="connsiteY23" fmla="*/ 583854 h 881719"/>
                  <a:gd name="connsiteX24" fmla="*/ 32976 w 549060"/>
                  <a:gd name="connsiteY24" fmla="*/ 498714 h 881719"/>
                  <a:gd name="connsiteX25" fmla="*/ 281888 w 549060"/>
                  <a:gd name="connsiteY25" fmla="*/ 214760 h 881719"/>
                  <a:gd name="connsiteX26" fmla="*/ 234876 w 549060"/>
                  <a:gd name="connsiteY26" fmla="*/ 100983 h 881719"/>
                  <a:gd name="connsiteX27" fmla="*/ 22226 w 549060"/>
                  <a:gd name="connsiteY27" fmla="*/ 337519 h 881719"/>
                  <a:gd name="connsiteX28" fmla="*/ 0 w 549060"/>
                  <a:gd name="connsiteY28" fmla="*/ 244080 h 881719"/>
                  <a:gd name="connsiteX0" fmla="*/ 331354 w 549060"/>
                  <a:gd name="connsiteY0" fmla="*/ 596286 h 881719"/>
                  <a:gd name="connsiteX1" fmla="*/ 225353 w 549060"/>
                  <a:gd name="connsiteY1" fmla="*/ 567787 h 881719"/>
                  <a:gd name="connsiteX2" fmla="*/ 111882 w 549060"/>
                  <a:gd name="connsiteY2" fmla="*/ 679041 h 881719"/>
                  <a:gd name="connsiteX3" fmla="*/ 178433 w 549060"/>
                  <a:gd name="connsiteY3" fmla="*/ 797635 h 881719"/>
                  <a:gd name="connsiteX4" fmla="*/ 349199 w 549060"/>
                  <a:gd name="connsiteY4" fmla="*/ 801518 h 881719"/>
                  <a:gd name="connsiteX5" fmla="*/ 331354 w 549060"/>
                  <a:gd name="connsiteY5" fmla="*/ 596286 h 881719"/>
                  <a:gd name="connsiteX6" fmla="*/ 0 w 549060"/>
                  <a:gd name="connsiteY6" fmla="*/ 244080 h 881719"/>
                  <a:gd name="connsiteX7" fmla="*/ 248544 w 549060"/>
                  <a:gd name="connsiteY7" fmla="*/ 0 h 881719"/>
                  <a:gd name="connsiteX8" fmla="*/ 361056 w 549060"/>
                  <a:gd name="connsiteY8" fmla="*/ 214684 h 881719"/>
                  <a:gd name="connsiteX9" fmla="*/ 135693 w 549060"/>
                  <a:gd name="connsiteY9" fmla="*/ 471813 h 881719"/>
                  <a:gd name="connsiteX10" fmla="*/ 343185 w 549060"/>
                  <a:gd name="connsiteY10" fmla="*/ 363466 h 881719"/>
                  <a:gd name="connsiteX11" fmla="*/ 462173 w 549060"/>
                  <a:gd name="connsiteY11" fmla="*/ 404535 h 881719"/>
                  <a:gd name="connsiteX12" fmla="*/ 533570 w 549060"/>
                  <a:gd name="connsiteY12" fmla="*/ 514911 h 881719"/>
                  <a:gd name="connsiteX13" fmla="*/ 532164 w 549060"/>
                  <a:gd name="connsiteY13" fmla="*/ 750239 h 881719"/>
                  <a:gd name="connsiteX14" fmla="*/ 352685 w 549060"/>
                  <a:gd name="connsiteY14" fmla="*/ 876798 h 881719"/>
                  <a:gd name="connsiteX15" fmla="*/ 106107 w 549060"/>
                  <a:gd name="connsiteY15" fmla="*/ 833588 h 881719"/>
                  <a:gd name="connsiteX16" fmla="*/ 52076 w 549060"/>
                  <a:gd name="connsiteY16" fmla="*/ 629372 h 881719"/>
                  <a:gd name="connsiteX17" fmla="*/ 237647 w 549060"/>
                  <a:gd name="connsiteY17" fmla="*/ 511877 h 881719"/>
                  <a:gd name="connsiteX18" fmla="*/ 423380 w 549060"/>
                  <a:gd name="connsiteY18" fmla="*/ 548583 h 881719"/>
                  <a:gd name="connsiteX19" fmla="*/ 447896 w 549060"/>
                  <a:gd name="connsiteY19" fmla="*/ 757190 h 881719"/>
                  <a:gd name="connsiteX20" fmla="*/ 455390 w 549060"/>
                  <a:gd name="connsiteY20" fmla="*/ 484460 h 881719"/>
                  <a:gd name="connsiteX21" fmla="*/ 286849 w 549060"/>
                  <a:gd name="connsiteY21" fmla="*/ 459913 h 881719"/>
                  <a:gd name="connsiteX22" fmla="*/ 87292 w 549060"/>
                  <a:gd name="connsiteY22" fmla="*/ 547106 h 881719"/>
                  <a:gd name="connsiteX23" fmla="*/ 77889 w 549060"/>
                  <a:gd name="connsiteY23" fmla="*/ 583854 h 881719"/>
                  <a:gd name="connsiteX24" fmla="*/ 32976 w 549060"/>
                  <a:gd name="connsiteY24" fmla="*/ 498714 h 881719"/>
                  <a:gd name="connsiteX25" fmla="*/ 281888 w 549060"/>
                  <a:gd name="connsiteY25" fmla="*/ 214760 h 881719"/>
                  <a:gd name="connsiteX26" fmla="*/ 234876 w 549060"/>
                  <a:gd name="connsiteY26" fmla="*/ 100983 h 881719"/>
                  <a:gd name="connsiteX27" fmla="*/ 22226 w 549060"/>
                  <a:gd name="connsiteY27" fmla="*/ 337519 h 881719"/>
                  <a:gd name="connsiteX28" fmla="*/ 0 w 549060"/>
                  <a:gd name="connsiteY28" fmla="*/ 244080 h 881719"/>
                  <a:gd name="connsiteX0" fmla="*/ 364691 w 549060"/>
                  <a:gd name="connsiteY0" fmla="*/ 577236 h 881719"/>
                  <a:gd name="connsiteX1" fmla="*/ 225353 w 549060"/>
                  <a:gd name="connsiteY1" fmla="*/ 567787 h 881719"/>
                  <a:gd name="connsiteX2" fmla="*/ 111882 w 549060"/>
                  <a:gd name="connsiteY2" fmla="*/ 679041 h 881719"/>
                  <a:gd name="connsiteX3" fmla="*/ 178433 w 549060"/>
                  <a:gd name="connsiteY3" fmla="*/ 797635 h 881719"/>
                  <a:gd name="connsiteX4" fmla="*/ 349199 w 549060"/>
                  <a:gd name="connsiteY4" fmla="*/ 801518 h 881719"/>
                  <a:gd name="connsiteX5" fmla="*/ 364691 w 549060"/>
                  <a:gd name="connsiteY5" fmla="*/ 577236 h 881719"/>
                  <a:gd name="connsiteX6" fmla="*/ 0 w 549060"/>
                  <a:gd name="connsiteY6" fmla="*/ 244080 h 881719"/>
                  <a:gd name="connsiteX7" fmla="*/ 248544 w 549060"/>
                  <a:gd name="connsiteY7" fmla="*/ 0 h 881719"/>
                  <a:gd name="connsiteX8" fmla="*/ 361056 w 549060"/>
                  <a:gd name="connsiteY8" fmla="*/ 214684 h 881719"/>
                  <a:gd name="connsiteX9" fmla="*/ 135693 w 549060"/>
                  <a:gd name="connsiteY9" fmla="*/ 471813 h 881719"/>
                  <a:gd name="connsiteX10" fmla="*/ 343185 w 549060"/>
                  <a:gd name="connsiteY10" fmla="*/ 363466 h 881719"/>
                  <a:gd name="connsiteX11" fmla="*/ 462173 w 549060"/>
                  <a:gd name="connsiteY11" fmla="*/ 404535 h 881719"/>
                  <a:gd name="connsiteX12" fmla="*/ 533570 w 549060"/>
                  <a:gd name="connsiteY12" fmla="*/ 514911 h 881719"/>
                  <a:gd name="connsiteX13" fmla="*/ 532164 w 549060"/>
                  <a:gd name="connsiteY13" fmla="*/ 750239 h 881719"/>
                  <a:gd name="connsiteX14" fmla="*/ 352685 w 549060"/>
                  <a:gd name="connsiteY14" fmla="*/ 876798 h 881719"/>
                  <a:gd name="connsiteX15" fmla="*/ 106107 w 549060"/>
                  <a:gd name="connsiteY15" fmla="*/ 833588 h 881719"/>
                  <a:gd name="connsiteX16" fmla="*/ 52076 w 549060"/>
                  <a:gd name="connsiteY16" fmla="*/ 629372 h 881719"/>
                  <a:gd name="connsiteX17" fmla="*/ 237647 w 549060"/>
                  <a:gd name="connsiteY17" fmla="*/ 511877 h 881719"/>
                  <a:gd name="connsiteX18" fmla="*/ 423380 w 549060"/>
                  <a:gd name="connsiteY18" fmla="*/ 548583 h 881719"/>
                  <a:gd name="connsiteX19" fmla="*/ 447896 w 549060"/>
                  <a:gd name="connsiteY19" fmla="*/ 757190 h 881719"/>
                  <a:gd name="connsiteX20" fmla="*/ 455390 w 549060"/>
                  <a:gd name="connsiteY20" fmla="*/ 484460 h 881719"/>
                  <a:gd name="connsiteX21" fmla="*/ 286849 w 549060"/>
                  <a:gd name="connsiteY21" fmla="*/ 459913 h 881719"/>
                  <a:gd name="connsiteX22" fmla="*/ 87292 w 549060"/>
                  <a:gd name="connsiteY22" fmla="*/ 547106 h 881719"/>
                  <a:gd name="connsiteX23" fmla="*/ 77889 w 549060"/>
                  <a:gd name="connsiteY23" fmla="*/ 583854 h 881719"/>
                  <a:gd name="connsiteX24" fmla="*/ 32976 w 549060"/>
                  <a:gd name="connsiteY24" fmla="*/ 498714 h 881719"/>
                  <a:gd name="connsiteX25" fmla="*/ 281888 w 549060"/>
                  <a:gd name="connsiteY25" fmla="*/ 214760 h 881719"/>
                  <a:gd name="connsiteX26" fmla="*/ 234876 w 549060"/>
                  <a:gd name="connsiteY26" fmla="*/ 100983 h 881719"/>
                  <a:gd name="connsiteX27" fmla="*/ 22226 w 549060"/>
                  <a:gd name="connsiteY27" fmla="*/ 337519 h 881719"/>
                  <a:gd name="connsiteX28" fmla="*/ 0 w 549060"/>
                  <a:gd name="connsiteY28" fmla="*/ 244080 h 881719"/>
                  <a:gd name="connsiteX0" fmla="*/ 364691 w 570067"/>
                  <a:gd name="connsiteY0" fmla="*/ 577236 h 881719"/>
                  <a:gd name="connsiteX1" fmla="*/ 225353 w 570067"/>
                  <a:gd name="connsiteY1" fmla="*/ 567787 h 881719"/>
                  <a:gd name="connsiteX2" fmla="*/ 111882 w 570067"/>
                  <a:gd name="connsiteY2" fmla="*/ 679041 h 881719"/>
                  <a:gd name="connsiteX3" fmla="*/ 178433 w 570067"/>
                  <a:gd name="connsiteY3" fmla="*/ 797635 h 881719"/>
                  <a:gd name="connsiteX4" fmla="*/ 349199 w 570067"/>
                  <a:gd name="connsiteY4" fmla="*/ 801518 h 881719"/>
                  <a:gd name="connsiteX5" fmla="*/ 364691 w 570067"/>
                  <a:gd name="connsiteY5" fmla="*/ 577236 h 881719"/>
                  <a:gd name="connsiteX6" fmla="*/ 0 w 570067"/>
                  <a:gd name="connsiteY6" fmla="*/ 244080 h 881719"/>
                  <a:gd name="connsiteX7" fmla="*/ 248544 w 570067"/>
                  <a:gd name="connsiteY7" fmla="*/ 0 h 881719"/>
                  <a:gd name="connsiteX8" fmla="*/ 361056 w 570067"/>
                  <a:gd name="connsiteY8" fmla="*/ 214684 h 881719"/>
                  <a:gd name="connsiteX9" fmla="*/ 135693 w 570067"/>
                  <a:gd name="connsiteY9" fmla="*/ 471813 h 881719"/>
                  <a:gd name="connsiteX10" fmla="*/ 343185 w 570067"/>
                  <a:gd name="connsiteY10" fmla="*/ 363466 h 881719"/>
                  <a:gd name="connsiteX11" fmla="*/ 462173 w 570067"/>
                  <a:gd name="connsiteY11" fmla="*/ 404535 h 881719"/>
                  <a:gd name="connsiteX12" fmla="*/ 565320 w 570067"/>
                  <a:gd name="connsiteY12" fmla="*/ 581586 h 881719"/>
                  <a:gd name="connsiteX13" fmla="*/ 532164 w 570067"/>
                  <a:gd name="connsiteY13" fmla="*/ 750239 h 881719"/>
                  <a:gd name="connsiteX14" fmla="*/ 352685 w 570067"/>
                  <a:gd name="connsiteY14" fmla="*/ 876798 h 881719"/>
                  <a:gd name="connsiteX15" fmla="*/ 106107 w 570067"/>
                  <a:gd name="connsiteY15" fmla="*/ 833588 h 881719"/>
                  <a:gd name="connsiteX16" fmla="*/ 52076 w 570067"/>
                  <a:gd name="connsiteY16" fmla="*/ 629372 h 881719"/>
                  <a:gd name="connsiteX17" fmla="*/ 237647 w 570067"/>
                  <a:gd name="connsiteY17" fmla="*/ 511877 h 881719"/>
                  <a:gd name="connsiteX18" fmla="*/ 423380 w 570067"/>
                  <a:gd name="connsiteY18" fmla="*/ 548583 h 881719"/>
                  <a:gd name="connsiteX19" fmla="*/ 447896 w 570067"/>
                  <a:gd name="connsiteY19" fmla="*/ 757190 h 881719"/>
                  <a:gd name="connsiteX20" fmla="*/ 455390 w 570067"/>
                  <a:gd name="connsiteY20" fmla="*/ 484460 h 881719"/>
                  <a:gd name="connsiteX21" fmla="*/ 286849 w 570067"/>
                  <a:gd name="connsiteY21" fmla="*/ 459913 h 881719"/>
                  <a:gd name="connsiteX22" fmla="*/ 87292 w 570067"/>
                  <a:gd name="connsiteY22" fmla="*/ 547106 h 881719"/>
                  <a:gd name="connsiteX23" fmla="*/ 77889 w 570067"/>
                  <a:gd name="connsiteY23" fmla="*/ 583854 h 881719"/>
                  <a:gd name="connsiteX24" fmla="*/ 32976 w 570067"/>
                  <a:gd name="connsiteY24" fmla="*/ 498714 h 881719"/>
                  <a:gd name="connsiteX25" fmla="*/ 281888 w 570067"/>
                  <a:gd name="connsiteY25" fmla="*/ 214760 h 881719"/>
                  <a:gd name="connsiteX26" fmla="*/ 234876 w 570067"/>
                  <a:gd name="connsiteY26" fmla="*/ 100983 h 881719"/>
                  <a:gd name="connsiteX27" fmla="*/ 22226 w 570067"/>
                  <a:gd name="connsiteY27" fmla="*/ 337519 h 881719"/>
                  <a:gd name="connsiteX28" fmla="*/ 0 w 570067"/>
                  <a:gd name="connsiteY28" fmla="*/ 244080 h 881719"/>
                  <a:gd name="connsiteX0" fmla="*/ 364691 w 565797"/>
                  <a:gd name="connsiteY0" fmla="*/ 577236 h 881719"/>
                  <a:gd name="connsiteX1" fmla="*/ 225353 w 565797"/>
                  <a:gd name="connsiteY1" fmla="*/ 567787 h 881719"/>
                  <a:gd name="connsiteX2" fmla="*/ 111882 w 565797"/>
                  <a:gd name="connsiteY2" fmla="*/ 679041 h 881719"/>
                  <a:gd name="connsiteX3" fmla="*/ 178433 w 565797"/>
                  <a:gd name="connsiteY3" fmla="*/ 797635 h 881719"/>
                  <a:gd name="connsiteX4" fmla="*/ 349199 w 565797"/>
                  <a:gd name="connsiteY4" fmla="*/ 801518 h 881719"/>
                  <a:gd name="connsiteX5" fmla="*/ 364691 w 565797"/>
                  <a:gd name="connsiteY5" fmla="*/ 577236 h 881719"/>
                  <a:gd name="connsiteX6" fmla="*/ 0 w 565797"/>
                  <a:gd name="connsiteY6" fmla="*/ 244080 h 881719"/>
                  <a:gd name="connsiteX7" fmla="*/ 248544 w 565797"/>
                  <a:gd name="connsiteY7" fmla="*/ 0 h 881719"/>
                  <a:gd name="connsiteX8" fmla="*/ 361056 w 565797"/>
                  <a:gd name="connsiteY8" fmla="*/ 214684 h 881719"/>
                  <a:gd name="connsiteX9" fmla="*/ 135693 w 565797"/>
                  <a:gd name="connsiteY9" fmla="*/ 471813 h 881719"/>
                  <a:gd name="connsiteX10" fmla="*/ 343185 w 565797"/>
                  <a:gd name="connsiteY10" fmla="*/ 363466 h 881719"/>
                  <a:gd name="connsiteX11" fmla="*/ 524085 w 565797"/>
                  <a:gd name="connsiteY11" fmla="*/ 429935 h 881719"/>
                  <a:gd name="connsiteX12" fmla="*/ 565320 w 565797"/>
                  <a:gd name="connsiteY12" fmla="*/ 581586 h 881719"/>
                  <a:gd name="connsiteX13" fmla="*/ 532164 w 565797"/>
                  <a:gd name="connsiteY13" fmla="*/ 750239 h 881719"/>
                  <a:gd name="connsiteX14" fmla="*/ 352685 w 565797"/>
                  <a:gd name="connsiteY14" fmla="*/ 876798 h 881719"/>
                  <a:gd name="connsiteX15" fmla="*/ 106107 w 565797"/>
                  <a:gd name="connsiteY15" fmla="*/ 833588 h 881719"/>
                  <a:gd name="connsiteX16" fmla="*/ 52076 w 565797"/>
                  <a:gd name="connsiteY16" fmla="*/ 629372 h 881719"/>
                  <a:gd name="connsiteX17" fmla="*/ 237647 w 565797"/>
                  <a:gd name="connsiteY17" fmla="*/ 511877 h 881719"/>
                  <a:gd name="connsiteX18" fmla="*/ 423380 w 565797"/>
                  <a:gd name="connsiteY18" fmla="*/ 548583 h 881719"/>
                  <a:gd name="connsiteX19" fmla="*/ 447896 w 565797"/>
                  <a:gd name="connsiteY19" fmla="*/ 757190 h 881719"/>
                  <a:gd name="connsiteX20" fmla="*/ 455390 w 565797"/>
                  <a:gd name="connsiteY20" fmla="*/ 484460 h 881719"/>
                  <a:gd name="connsiteX21" fmla="*/ 286849 w 565797"/>
                  <a:gd name="connsiteY21" fmla="*/ 459913 h 881719"/>
                  <a:gd name="connsiteX22" fmla="*/ 87292 w 565797"/>
                  <a:gd name="connsiteY22" fmla="*/ 547106 h 881719"/>
                  <a:gd name="connsiteX23" fmla="*/ 77889 w 565797"/>
                  <a:gd name="connsiteY23" fmla="*/ 583854 h 881719"/>
                  <a:gd name="connsiteX24" fmla="*/ 32976 w 565797"/>
                  <a:gd name="connsiteY24" fmla="*/ 498714 h 881719"/>
                  <a:gd name="connsiteX25" fmla="*/ 281888 w 565797"/>
                  <a:gd name="connsiteY25" fmla="*/ 214760 h 881719"/>
                  <a:gd name="connsiteX26" fmla="*/ 234876 w 565797"/>
                  <a:gd name="connsiteY26" fmla="*/ 100983 h 881719"/>
                  <a:gd name="connsiteX27" fmla="*/ 22226 w 565797"/>
                  <a:gd name="connsiteY27" fmla="*/ 337519 h 881719"/>
                  <a:gd name="connsiteX28" fmla="*/ 0 w 565797"/>
                  <a:gd name="connsiteY28" fmla="*/ 244080 h 881719"/>
                  <a:gd name="connsiteX0" fmla="*/ 364691 w 565797"/>
                  <a:gd name="connsiteY0" fmla="*/ 577236 h 881719"/>
                  <a:gd name="connsiteX1" fmla="*/ 225353 w 565797"/>
                  <a:gd name="connsiteY1" fmla="*/ 567787 h 881719"/>
                  <a:gd name="connsiteX2" fmla="*/ 111882 w 565797"/>
                  <a:gd name="connsiteY2" fmla="*/ 679041 h 881719"/>
                  <a:gd name="connsiteX3" fmla="*/ 178433 w 565797"/>
                  <a:gd name="connsiteY3" fmla="*/ 797635 h 881719"/>
                  <a:gd name="connsiteX4" fmla="*/ 349199 w 565797"/>
                  <a:gd name="connsiteY4" fmla="*/ 801518 h 881719"/>
                  <a:gd name="connsiteX5" fmla="*/ 364691 w 565797"/>
                  <a:gd name="connsiteY5" fmla="*/ 577236 h 881719"/>
                  <a:gd name="connsiteX6" fmla="*/ 0 w 565797"/>
                  <a:gd name="connsiteY6" fmla="*/ 244080 h 881719"/>
                  <a:gd name="connsiteX7" fmla="*/ 248544 w 565797"/>
                  <a:gd name="connsiteY7" fmla="*/ 0 h 881719"/>
                  <a:gd name="connsiteX8" fmla="*/ 361056 w 565797"/>
                  <a:gd name="connsiteY8" fmla="*/ 214684 h 881719"/>
                  <a:gd name="connsiteX9" fmla="*/ 135693 w 565797"/>
                  <a:gd name="connsiteY9" fmla="*/ 471813 h 881719"/>
                  <a:gd name="connsiteX10" fmla="*/ 378110 w 565797"/>
                  <a:gd name="connsiteY10" fmla="*/ 382516 h 881719"/>
                  <a:gd name="connsiteX11" fmla="*/ 524085 w 565797"/>
                  <a:gd name="connsiteY11" fmla="*/ 429935 h 881719"/>
                  <a:gd name="connsiteX12" fmla="*/ 565320 w 565797"/>
                  <a:gd name="connsiteY12" fmla="*/ 581586 h 881719"/>
                  <a:gd name="connsiteX13" fmla="*/ 532164 w 565797"/>
                  <a:gd name="connsiteY13" fmla="*/ 750239 h 881719"/>
                  <a:gd name="connsiteX14" fmla="*/ 352685 w 565797"/>
                  <a:gd name="connsiteY14" fmla="*/ 876798 h 881719"/>
                  <a:gd name="connsiteX15" fmla="*/ 106107 w 565797"/>
                  <a:gd name="connsiteY15" fmla="*/ 833588 h 881719"/>
                  <a:gd name="connsiteX16" fmla="*/ 52076 w 565797"/>
                  <a:gd name="connsiteY16" fmla="*/ 629372 h 881719"/>
                  <a:gd name="connsiteX17" fmla="*/ 237647 w 565797"/>
                  <a:gd name="connsiteY17" fmla="*/ 511877 h 881719"/>
                  <a:gd name="connsiteX18" fmla="*/ 423380 w 565797"/>
                  <a:gd name="connsiteY18" fmla="*/ 548583 h 881719"/>
                  <a:gd name="connsiteX19" fmla="*/ 447896 w 565797"/>
                  <a:gd name="connsiteY19" fmla="*/ 757190 h 881719"/>
                  <a:gd name="connsiteX20" fmla="*/ 455390 w 565797"/>
                  <a:gd name="connsiteY20" fmla="*/ 484460 h 881719"/>
                  <a:gd name="connsiteX21" fmla="*/ 286849 w 565797"/>
                  <a:gd name="connsiteY21" fmla="*/ 459913 h 881719"/>
                  <a:gd name="connsiteX22" fmla="*/ 87292 w 565797"/>
                  <a:gd name="connsiteY22" fmla="*/ 547106 h 881719"/>
                  <a:gd name="connsiteX23" fmla="*/ 77889 w 565797"/>
                  <a:gd name="connsiteY23" fmla="*/ 583854 h 881719"/>
                  <a:gd name="connsiteX24" fmla="*/ 32976 w 565797"/>
                  <a:gd name="connsiteY24" fmla="*/ 498714 h 881719"/>
                  <a:gd name="connsiteX25" fmla="*/ 281888 w 565797"/>
                  <a:gd name="connsiteY25" fmla="*/ 214760 h 881719"/>
                  <a:gd name="connsiteX26" fmla="*/ 234876 w 565797"/>
                  <a:gd name="connsiteY26" fmla="*/ 100983 h 881719"/>
                  <a:gd name="connsiteX27" fmla="*/ 22226 w 565797"/>
                  <a:gd name="connsiteY27" fmla="*/ 337519 h 881719"/>
                  <a:gd name="connsiteX28" fmla="*/ 0 w 565797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1056 w 567372"/>
                  <a:gd name="connsiteY8" fmla="*/ 214684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5390 w 567372"/>
                  <a:gd name="connsiteY20" fmla="*/ 484460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81888 w 567372"/>
                  <a:gd name="connsiteY25" fmla="*/ 214760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1056 w 567372"/>
                  <a:gd name="connsiteY8" fmla="*/ 214684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09353 w 567372"/>
                  <a:gd name="connsiteY20" fmla="*/ 470173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81888 w 567372"/>
                  <a:gd name="connsiteY25" fmla="*/ 214760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1056 w 567372"/>
                  <a:gd name="connsiteY8" fmla="*/ 214684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81888 w 567372"/>
                  <a:gd name="connsiteY25" fmla="*/ 214760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1056 w 567372"/>
                  <a:gd name="connsiteY8" fmla="*/ 214684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32976 w 567372"/>
                  <a:gd name="connsiteY24" fmla="*/ 498714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35693 w 567372"/>
                  <a:gd name="connsiteY9" fmla="*/ 471813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8110 w 567372"/>
                  <a:gd name="connsiteY10" fmla="*/ 382516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60647 w 567372"/>
                  <a:gd name="connsiteY10" fmla="*/ 365054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60647 w 567372"/>
                  <a:gd name="connsiteY10" fmla="*/ 365054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4934 w 567372"/>
                  <a:gd name="connsiteY10" fmla="*/ 315841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4934 w 567372"/>
                  <a:gd name="connsiteY10" fmla="*/ 315841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7372"/>
                  <a:gd name="connsiteY0" fmla="*/ 577236 h 881719"/>
                  <a:gd name="connsiteX1" fmla="*/ 225353 w 567372"/>
                  <a:gd name="connsiteY1" fmla="*/ 567787 h 881719"/>
                  <a:gd name="connsiteX2" fmla="*/ 111882 w 567372"/>
                  <a:gd name="connsiteY2" fmla="*/ 679041 h 881719"/>
                  <a:gd name="connsiteX3" fmla="*/ 178433 w 567372"/>
                  <a:gd name="connsiteY3" fmla="*/ 797635 h 881719"/>
                  <a:gd name="connsiteX4" fmla="*/ 349199 w 567372"/>
                  <a:gd name="connsiteY4" fmla="*/ 801518 h 881719"/>
                  <a:gd name="connsiteX5" fmla="*/ 364691 w 567372"/>
                  <a:gd name="connsiteY5" fmla="*/ 577236 h 881719"/>
                  <a:gd name="connsiteX6" fmla="*/ 0 w 567372"/>
                  <a:gd name="connsiteY6" fmla="*/ 244080 h 881719"/>
                  <a:gd name="connsiteX7" fmla="*/ 248544 w 567372"/>
                  <a:gd name="connsiteY7" fmla="*/ 0 h 881719"/>
                  <a:gd name="connsiteX8" fmla="*/ 362643 w 567372"/>
                  <a:gd name="connsiteY8" fmla="*/ 173409 h 881719"/>
                  <a:gd name="connsiteX9" fmla="*/ 124581 w 567372"/>
                  <a:gd name="connsiteY9" fmla="*/ 444826 h 881719"/>
                  <a:gd name="connsiteX10" fmla="*/ 374934 w 567372"/>
                  <a:gd name="connsiteY10" fmla="*/ 315841 h 881719"/>
                  <a:gd name="connsiteX11" fmla="*/ 500272 w 567372"/>
                  <a:gd name="connsiteY11" fmla="*/ 429935 h 881719"/>
                  <a:gd name="connsiteX12" fmla="*/ 565320 w 567372"/>
                  <a:gd name="connsiteY12" fmla="*/ 581586 h 881719"/>
                  <a:gd name="connsiteX13" fmla="*/ 532164 w 567372"/>
                  <a:gd name="connsiteY13" fmla="*/ 750239 h 881719"/>
                  <a:gd name="connsiteX14" fmla="*/ 352685 w 567372"/>
                  <a:gd name="connsiteY14" fmla="*/ 876798 h 881719"/>
                  <a:gd name="connsiteX15" fmla="*/ 106107 w 567372"/>
                  <a:gd name="connsiteY15" fmla="*/ 833588 h 881719"/>
                  <a:gd name="connsiteX16" fmla="*/ 52076 w 567372"/>
                  <a:gd name="connsiteY16" fmla="*/ 629372 h 881719"/>
                  <a:gd name="connsiteX17" fmla="*/ 237647 w 567372"/>
                  <a:gd name="connsiteY17" fmla="*/ 511877 h 881719"/>
                  <a:gd name="connsiteX18" fmla="*/ 423380 w 567372"/>
                  <a:gd name="connsiteY18" fmla="*/ 548583 h 881719"/>
                  <a:gd name="connsiteX19" fmla="*/ 447896 w 567372"/>
                  <a:gd name="connsiteY19" fmla="*/ 757190 h 881719"/>
                  <a:gd name="connsiteX20" fmla="*/ 452215 w 567372"/>
                  <a:gd name="connsiteY20" fmla="*/ 486048 h 881719"/>
                  <a:gd name="connsiteX21" fmla="*/ 286849 w 567372"/>
                  <a:gd name="connsiteY21" fmla="*/ 459913 h 881719"/>
                  <a:gd name="connsiteX22" fmla="*/ 87292 w 567372"/>
                  <a:gd name="connsiteY22" fmla="*/ 547106 h 881719"/>
                  <a:gd name="connsiteX23" fmla="*/ 77889 w 567372"/>
                  <a:gd name="connsiteY23" fmla="*/ 583854 h 881719"/>
                  <a:gd name="connsiteX24" fmla="*/ 23451 w 567372"/>
                  <a:gd name="connsiteY24" fmla="*/ 465377 h 881719"/>
                  <a:gd name="connsiteX25" fmla="*/ 272363 w 567372"/>
                  <a:gd name="connsiteY25" fmla="*/ 219522 h 881719"/>
                  <a:gd name="connsiteX26" fmla="*/ 234876 w 567372"/>
                  <a:gd name="connsiteY26" fmla="*/ 100983 h 881719"/>
                  <a:gd name="connsiteX27" fmla="*/ 22226 w 567372"/>
                  <a:gd name="connsiteY27" fmla="*/ 337519 h 881719"/>
                  <a:gd name="connsiteX28" fmla="*/ 0 w 567372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74934 w 566301"/>
                  <a:gd name="connsiteY10" fmla="*/ 3158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234876 w 566301"/>
                  <a:gd name="connsiteY26" fmla="*/ 100983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72363 w 566301"/>
                  <a:gd name="connsiteY25" fmla="*/ 219522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124581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57471 w 566301"/>
                  <a:gd name="connsiteY10" fmla="*/ 328541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286849 w 566301"/>
                  <a:gd name="connsiteY21" fmla="*/ 459913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301136 w 566301"/>
                  <a:gd name="connsiteY21" fmla="*/ 380141 h 881719"/>
                  <a:gd name="connsiteX22" fmla="*/ 87292 w 566301"/>
                  <a:gd name="connsiteY22" fmla="*/ 547106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301136 w 566301"/>
                  <a:gd name="connsiteY21" fmla="*/ 380141 h 881719"/>
                  <a:gd name="connsiteX22" fmla="*/ 118248 w 566301"/>
                  <a:gd name="connsiteY22" fmla="*/ 480431 h 881719"/>
                  <a:gd name="connsiteX23" fmla="*/ 77889 w 566301"/>
                  <a:gd name="connsiteY23" fmla="*/ 583854 h 881719"/>
                  <a:gd name="connsiteX24" fmla="*/ 23451 w 566301"/>
                  <a:gd name="connsiteY24" fmla="*/ 465377 h 881719"/>
                  <a:gd name="connsiteX25" fmla="*/ 224738 w 566301"/>
                  <a:gd name="connsiteY25" fmla="*/ 217140 h 881719"/>
                  <a:gd name="connsiteX26" fmla="*/ 186061 w 566301"/>
                  <a:gd name="connsiteY26" fmla="*/ 118842 h 881719"/>
                  <a:gd name="connsiteX27" fmla="*/ 22226 w 566301"/>
                  <a:gd name="connsiteY27" fmla="*/ 337519 h 881719"/>
                  <a:gd name="connsiteX28" fmla="*/ 0 w 566301"/>
                  <a:gd name="connsiteY28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301136 w 566301"/>
                  <a:gd name="connsiteY21" fmla="*/ 380141 h 881719"/>
                  <a:gd name="connsiteX22" fmla="*/ 118248 w 566301"/>
                  <a:gd name="connsiteY22" fmla="*/ 480431 h 881719"/>
                  <a:gd name="connsiteX23" fmla="*/ 23451 w 566301"/>
                  <a:gd name="connsiteY23" fmla="*/ 465377 h 881719"/>
                  <a:gd name="connsiteX24" fmla="*/ 224738 w 566301"/>
                  <a:gd name="connsiteY24" fmla="*/ 217140 h 881719"/>
                  <a:gd name="connsiteX25" fmla="*/ 186061 w 566301"/>
                  <a:gd name="connsiteY25" fmla="*/ 118842 h 881719"/>
                  <a:gd name="connsiteX26" fmla="*/ 22226 w 566301"/>
                  <a:gd name="connsiteY26" fmla="*/ 337519 h 881719"/>
                  <a:gd name="connsiteX27" fmla="*/ 0 w 566301"/>
                  <a:gd name="connsiteY27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301136 w 566301"/>
                  <a:gd name="connsiteY21" fmla="*/ 380141 h 881719"/>
                  <a:gd name="connsiteX22" fmla="*/ 88482 w 566301"/>
                  <a:gd name="connsiteY22" fmla="*/ 512578 h 881719"/>
                  <a:gd name="connsiteX23" fmla="*/ 23451 w 566301"/>
                  <a:gd name="connsiteY23" fmla="*/ 465377 h 881719"/>
                  <a:gd name="connsiteX24" fmla="*/ 224738 w 566301"/>
                  <a:gd name="connsiteY24" fmla="*/ 217140 h 881719"/>
                  <a:gd name="connsiteX25" fmla="*/ 186061 w 566301"/>
                  <a:gd name="connsiteY25" fmla="*/ 118842 h 881719"/>
                  <a:gd name="connsiteX26" fmla="*/ 22226 w 566301"/>
                  <a:gd name="connsiteY26" fmla="*/ 337519 h 881719"/>
                  <a:gd name="connsiteX27" fmla="*/ 0 w 566301"/>
                  <a:gd name="connsiteY27" fmla="*/ 244080 h 881719"/>
                  <a:gd name="connsiteX0" fmla="*/ 364691 w 566301"/>
                  <a:gd name="connsiteY0" fmla="*/ 577236 h 881719"/>
                  <a:gd name="connsiteX1" fmla="*/ 225353 w 566301"/>
                  <a:gd name="connsiteY1" fmla="*/ 567787 h 881719"/>
                  <a:gd name="connsiteX2" fmla="*/ 111882 w 566301"/>
                  <a:gd name="connsiteY2" fmla="*/ 679041 h 881719"/>
                  <a:gd name="connsiteX3" fmla="*/ 178433 w 566301"/>
                  <a:gd name="connsiteY3" fmla="*/ 797635 h 881719"/>
                  <a:gd name="connsiteX4" fmla="*/ 349199 w 566301"/>
                  <a:gd name="connsiteY4" fmla="*/ 801518 h 881719"/>
                  <a:gd name="connsiteX5" fmla="*/ 364691 w 566301"/>
                  <a:gd name="connsiteY5" fmla="*/ 577236 h 881719"/>
                  <a:gd name="connsiteX6" fmla="*/ 0 w 566301"/>
                  <a:gd name="connsiteY6" fmla="*/ 244080 h 881719"/>
                  <a:gd name="connsiteX7" fmla="*/ 248544 w 566301"/>
                  <a:gd name="connsiteY7" fmla="*/ 0 h 881719"/>
                  <a:gd name="connsiteX8" fmla="*/ 362643 w 566301"/>
                  <a:gd name="connsiteY8" fmla="*/ 173409 h 881719"/>
                  <a:gd name="connsiteX9" fmla="*/ 97196 w 566301"/>
                  <a:gd name="connsiteY9" fmla="*/ 444826 h 881719"/>
                  <a:gd name="connsiteX10" fmla="*/ 370568 w 566301"/>
                  <a:gd name="connsiteY10" fmla="*/ 303538 h 881719"/>
                  <a:gd name="connsiteX11" fmla="*/ 516147 w 566301"/>
                  <a:gd name="connsiteY11" fmla="*/ 388660 h 881719"/>
                  <a:gd name="connsiteX12" fmla="*/ 565320 w 566301"/>
                  <a:gd name="connsiteY12" fmla="*/ 581586 h 881719"/>
                  <a:gd name="connsiteX13" fmla="*/ 532164 w 566301"/>
                  <a:gd name="connsiteY13" fmla="*/ 750239 h 881719"/>
                  <a:gd name="connsiteX14" fmla="*/ 352685 w 566301"/>
                  <a:gd name="connsiteY14" fmla="*/ 876798 h 881719"/>
                  <a:gd name="connsiteX15" fmla="*/ 106107 w 566301"/>
                  <a:gd name="connsiteY15" fmla="*/ 833588 h 881719"/>
                  <a:gd name="connsiteX16" fmla="*/ 52076 w 566301"/>
                  <a:gd name="connsiteY16" fmla="*/ 629372 h 881719"/>
                  <a:gd name="connsiteX17" fmla="*/ 237647 w 566301"/>
                  <a:gd name="connsiteY17" fmla="*/ 511877 h 881719"/>
                  <a:gd name="connsiteX18" fmla="*/ 423380 w 566301"/>
                  <a:gd name="connsiteY18" fmla="*/ 548583 h 881719"/>
                  <a:gd name="connsiteX19" fmla="*/ 447896 w 566301"/>
                  <a:gd name="connsiteY19" fmla="*/ 757190 h 881719"/>
                  <a:gd name="connsiteX20" fmla="*/ 452215 w 566301"/>
                  <a:gd name="connsiteY20" fmla="*/ 486048 h 881719"/>
                  <a:gd name="connsiteX21" fmla="*/ 301136 w 566301"/>
                  <a:gd name="connsiteY21" fmla="*/ 371806 h 881719"/>
                  <a:gd name="connsiteX22" fmla="*/ 88482 w 566301"/>
                  <a:gd name="connsiteY22" fmla="*/ 512578 h 881719"/>
                  <a:gd name="connsiteX23" fmla="*/ 23451 w 566301"/>
                  <a:gd name="connsiteY23" fmla="*/ 465377 h 881719"/>
                  <a:gd name="connsiteX24" fmla="*/ 224738 w 566301"/>
                  <a:gd name="connsiteY24" fmla="*/ 217140 h 881719"/>
                  <a:gd name="connsiteX25" fmla="*/ 186061 w 566301"/>
                  <a:gd name="connsiteY25" fmla="*/ 118842 h 881719"/>
                  <a:gd name="connsiteX26" fmla="*/ 22226 w 566301"/>
                  <a:gd name="connsiteY26" fmla="*/ 337519 h 881719"/>
                  <a:gd name="connsiteX27" fmla="*/ 0 w 566301"/>
                  <a:gd name="connsiteY27" fmla="*/ 244080 h 881719"/>
                  <a:gd name="connsiteX0" fmla="*/ 364691 w 566301"/>
                  <a:gd name="connsiteY0" fmla="*/ 523658 h 828141"/>
                  <a:gd name="connsiteX1" fmla="*/ 225353 w 566301"/>
                  <a:gd name="connsiteY1" fmla="*/ 514209 h 828141"/>
                  <a:gd name="connsiteX2" fmla="*/ 111882 w 566301"/>
                  <a:gd name="connsiteY2" fmla="*/ 625463 h 828141"/>
                  <a:gd name="connsiteX3" fmla="*/ 178433 w 566301"/>
                  <a:gd name="connsiteY3" fmla="*/ 744057 h 828141"/>
                  <a:gd name="connsiteX4" fmla="*/ 349199 w 566301"/>
                  <a:gd name="connsiteY4" fmla="*/ 747940 h 828141"/>
                  <a:gd name="connsiteX5" fmla="*/ 364691 w 566301"/>
                  <a:gd name="connsiteY5" fmla="*/ 523658 h 828141"/>
                  <a:gd name="connsiteX6" fmla="*/ 0 w 566301"/>
                  <a:gd name="connsiteY6" fmla="*/ 190502 h 828141"/>
                  <a:gd name="connsiteX7" fmla="*/ 183059 w 566301"/>
                  <a:gd name="connsiteY7" fmla="*/ 0 h 828141"/>
                  <a:gd name="connsiteX8" fmla="*/ 362643 w 566301"/>
                  <a:gd name="connsiteY8" fmla="*/ 119831 h 828141"/>
                  <a:gd name="connsiteX9" fmla="*/ 97196 w 566301"/>
                  <a:gd name="connsiteY9" fmla="*/ 391248 h 828141"/>
                  <a:gd name="connsiteX10" fmla="*/ 370568 w 566301"/>
                  <a:gd name="connsiteY10" fmla="*/ 249960 h 828141"/>
                  <a:gd name="connsiteX11" fmla="*/ 516147 w 566301"/>
                  <a:gd name="connsiteY11" fmla="*/ 335082 h 828141"/>
                  <a:gd name="connsiteX12" fmla="*/ 565320 w 566301"/>
                  <a:gd name="connsiteY12" fmla="*/ 528008 h 828141"/>
                  <a:gd name="connsiteX13" fmla="*/ 532164 w 566301"/>
                  <a:gd name="connsiteY13" fmla="*/ 696661 h 828141"/>
                  <a:gd name="connsiteX14" fmla="*/ 352685 w 566301"/>
                  <a:gd name="connsiteY14" fmla="*/ 823220 h 828141"/>
                  <a:gd name="connsiteX15" fmla="*/ 106107 w 566301"/>
                  <a:gd name="connsiteY15" fmla="*/ 780010 h 828141"/>
                  <a:gd name="connsiteX16" fmla="*/ 52076 w 566301"/>
                  <a:gd name="connsiteY16" fmla="*/ 575794 h 828141"/>
                  <a:gd name="connsiteX17" fmla="*/ 237647 w 566301"/>
                  <a:gd name="connsiteY17" fmla="*/ 458299 h 828141"/>
                  <a:gd name="connsiteX18" fmla="*/ 423380 w 566301"/>
                  <a:gd name="connsiteY18" fmla="*/ 495005 h 828141"/>
                  <a:gd name="connsiteX19" fmla="*/ 447896 w 566301"/>
                  <a:gd name="connsiteY19" fmla="*/ 703612 h 828141"/>
                  <a:gd name="connsiteX20" fmla="*/ 452215 w 566301"/>
                  <a:gd name="connsiteY20" fmla="*/ 432470 h 828141"/>
                  <a:gd name="connsiteX21" fmla="*/ 301136 w 566301"/>
                  <a:gd name="connsiteY21" fmla="*/ 318228 h 828141"/>
                  <a:gd name="connsiteX22" fmla="*/ 88482 w 566301"/>
                  <a:gd name="connsiteY22" fmla="*/ 459000 h 828141"/>
                  <a:gd name="connsiteX23" fmla="*/ 23451 w 566301"/>
                  <a:gd name="connsiteY23" fmla="*/ 411799 h 828141"/>
                  <a:gd name="connsiteX24" fmla="*/ 224738 w 566301"/>
                  <a:gd name="connsiteY24" fmla="*/ 163562 h 828141"/>
                  <a:gd name="connsiteX25" fmla="*/ 186061 w 566301"/>
                  <a:gd name="connsiteY25" fmla="*/ 65264 h 828141"/>
                  <a:gd name="connsiteX26" fmla="*/ 22226 w 566301"/>
                  <a:gd name="connsiteY26" fmla="*/ 283941 h 828141"/>
                  <a:gd name="connsiteX27" fmla="*/ 0 w 566301"/>
                  <a:gd name="connsiteY27" fmla="*/ 190502 h 828141"/>
                  <a:gd name="connsiteX0" fmla="*/ 364691 w 566301"/>
                  <a:gd name="connsiteY0" fmla="*/ 523658 h 828141"/>
                  <a:gd name="connsiteX1" fmla="*/ 225353 w 566301"/>
                  <a:gd name="connsiteY1" fmla="*/ 514209 h 828141"/>
                  <a:gd name="connsiteX2" fmla="*/ 111882 w 566301"/>
                  <a:gd name="connsiteY2" fmla="*/ 625463 h 828141"/>
                  <a:gd name="connsiteX3" fmla="*/ 178433 w 566301"/>
                  <a:gd name="connsiteY3" fmla="*/ 744057 h 828141"/>
                  <a:gd name="connsiteX4" fmla="*/ 349199 w 566301"/>
                  <a:gd name="connsiteY4" fmla="*/ 747940 h 828141"/>
                  <a:gd name="connsiteX5" fmla="*/ 364691 w 566301"/>
                  <a:gd name="connsiteY5" fmla="*/ 523658 h 828141"/>
                  <a:gd name="connsiteX6" fmla="*/ 0 w 566301"/>
                  <a:gd name="connsiteY6" fmla="*/ 190502 h 828141"/>
                  <a:gd name="connsiteX7" fmla="*/ 183059 w 566301"/>
                  <a:gd name="connsiteY7" fmla="*/ 0 h 828141"/>
                  <a:gd name="connsiteX8" fmla="*/ 278109 w 566301"/>
                  <a:gd name="connsiteY8" fmla="*/ 149597 h 828141"/>
                  <a:gd name="connsiteX9" fmla="*/ 97196 w 566301"/>
                  <a:gd name="connsiteY9" fmla="*/ 391248 h 828141"/>
                  <a:gd name="connsiteX10" fmla="*/ 370568 w 566301"/>
                  <a:gd name="connsiteY10" fmla="*/ 249960 h 828141"/>
                  <a:gd name="connsiteX11" fmla="*/ 516147 w 566301"/>
                  <a:gd name="connsiteY11" fmla="*/ 335082 h 828141"/>
                  <a:gd name="connsiteX12" fmla="*/ 565320 w 566301"/>
                  <a:gd name="connsiteY12" fmla="*/ 528008 h 828141"/>
                  <a:gd name="connsiteX13" fmla="*/ 532164 w 566301"/>
                  <a:gd name="connsiteY13" fmla="*/ 696661 h 828141"/>
                  <a:gd name="connsiteX14" fmla="*/ 352685 w 566301"/>
                  <a:gd name="connsiteY14" fmla="*/ 823220 h 828141"/>
                  <a:gd name="connsiteX15" fmla="*/ 106107 w 566301"/>
                  <a:gd name="connsiteY15" fmla="*/ 780010 h 828141"/>
                  <a:gd name="connsiteX16" fmla="*/ 52076 w 566301"/>
                  <a:gd name="connsiteY16" fmla="*/ 575794 h 828141"/>
                  <a:gd name="connsiteX17" fmla="*/ 237647 w 566301"/>
                  <a:gd name="connsiteY17" fmla="*/ 458299 h 828141"/>
                  <a:gd name="connsiteX18" fmla="*/ 423380 w 566301"/>
                  <a:gd name="connsiteY18" fmla="*/ 495005 h 828141"/>
                  <a:gd name="connsiteX19" fmla="*/ 447896 w 566301"/>
                  <a:gd name="connsiteY19" fmla="*/ 703612 h 828141"/>
                  <a:gd name="connsiteX20" fmla="*/ 452215 w 566301"/>
                  <a:gd name="connsiteY20" fmla="*/ 432470 h 828141"/>
                  <a:gd name="connsiteX21" fmla="*/ 301136 w 566301"/>
                  <a:gd name="connsiteY21" fmla="*/ 318228 h 828141"/>
                  <a:gd name="connsiteX22" fmla="*/ 88482 w 566301"/>
                  <a:gd name="connsiteY22" fmla="*/ 459000 h 828141"/>
                  <a:gd name="connsiteX23" fmla="*/ 23451 w 566301"/>
                  <a:gd name="connsiteY23" fmla="*/ 411799 h 828141"/>
                  <a:gd name="connsiteX24" fmla="*/ 224738 w 566301"/>
                  <a:gd name="connsiteY24" fmla="*/ 163562 h 828141"/>
                  <a:gd name="connsiteX25" fmla="*/ 186061 w 566301"/>
                  <a:gd name="connsiteY25" fmla="*/ 65264 h 828141"/>
                  <a:gd name="connsiteX26" fmla="*/ 22226 w 566301"/>
                  <a:gd name="connsiteY26" fmla="*/ 283941 h 828141"/>
                  <a:gd name="connsiteX27" fmla="*/ 0 w 566301"/>
                  <a:gd name="connsiteY27" fmla="*/ 190502 h 828141"/>
                  <a:gd name="connsiteX0" fmla="*/ 364691 w 566301"/>
                  <a:gd name="connsiteY0" fmla="*/ 523658 h 828141"/>
                  <a:gd name="connsiteX1" fmla="*/ 225353 w 566301"/>
                  <a:gd name="connsiteY1" fmla="*/ 514209 h 828141"/>
                  <a:gd name="connsiteX2" fmla="*/ 111882 w 566301"/>
                  <a:gd name="connsiteY2" fmla="*/ 625463 h 828141"/>
                  <a:gd name="connsiteX3" fmla="*/ 178433 w 566301"/>
                  <a:gd name="connsiteY3" fmla="*/ 744057 h 828141"/>
                  <a:gd name="connsiteX4" fmla="*/ 349199 w 566301"/>
                  <a:gd name="connsiteY4" fmla="*/ 747940 h 828141"/>
                  <a:gd name="connsiteX5" fmla="*/ 364691 w 566301"/>
                  <a:gd name="connsiteY5" fmla="*/ 523658 h 828141"/>
                  <a:gd name="connsiteX6" fmla="*/ 0 w 566301"/>
                  <a:gd name="connsiteY6" fmla="*/ 190502 h 828141"/>
                  <a:gd name="connsiteX7" fmla="*/ 183059 w 566301"/>
                  <a:gd name="connsiteY7" fmla="*/ 0 h 828141"/>
                  <a:gd name="connsiteX8" fmla="*/ 317400 w 566301"/>
                  <a:gd name="connsiteY8" fmla="*/ 124594 h 828141"/>
                  <a:gd name="connsiteX9" fmla="*/ 97196 w 566301"/>
                  <a:gd name="connsiteY9" fmla="*/ 391248 h 828141"/>
                  <a:gd name="connsiteX10" fmla="*/ 370568 w 566301"/>
                  <a:gd name="connsiteY10" fmla="*/ 249960 h 828141"/>
                  <a:gd name="connsiteX11" fmla="*/ 516147 w 566301"/>
                  <a:gd name="connsiteY11" fmla="*/ 335082 h 828141"/>
                  <a:gd name="connsiteX12" fmla="*/ 565320 w 566301"/>
                  <a:gd name="connsiteY12" fmla="*/ 528008 h 828141"/>
                  <a:gd name="connsiteX13" fmla="*/ 532164 w 566301"/>
                  <a:gd name="connsiteY13" fmla="*/ 696661 h 828141"/>
                  <a:gd name="connsiteX14" fmla="*/ 352685 w 566301"/>
                  <a:gd name="connsiteY14" fmla="*/ 823220 h 828141"/>
                  <a:gd name="connsiteX15" fmla="*/ 106107 w 566301"/>
                  <a:gd name="connsiteY15" fmla="*/ 780010 h 828141"/>
                  <a:gd name="connsiteX16" fmla="*/ 52076 w 566301"/>
                  <a:gd name="connsiteY16" fmla="*/ 575794 h 828141"/>
                  <a:gd name="connsiteX17" fmla="*/ 237647 w 566301"/>
                  <a:gd name="connsiteY17" fmla="*/ 458299 h 828141"/>
                  <a:gd name="connsiteX18" fmla="*/ 423380 w 566301"/>
                  <a:gd name="connsiteY18" fmla="*/ 495005 h 828141"/>
                  <a:gd name="connsiteX19" fmla="*/ 447896 w 566301"/>
                  <a:gd name="connsiteY19" fmla="*/ 703612 h 828141"/>
                  <a:gd name="connsiteX20" fmla="*/ 452215 w 566301"/>
                  <a:gd name="connsiteY20" fmla="*/ 432470 h 828141"/>
                  <a:gd name="connsiteX21" fmla="*/ 301136 w 566301"/>
                  <a:gd name="connsiteY21" fmla="*/ 318228 h 828141"/>
                  <a:gd name="connsiteX22" fmla="*/ 88482 w 566301"/>
                  <a:gd name="connsiteY22" fmla="*/ 459000 h 828141"/>
                  <a:gd name="connsiteX23" fmla="*/ 23451 w 566301"/>
                  <a:gd name="connsiteY23" fmla="*/ 411799 h 828141"/>
                  <a:gd name="connsiteX24" fmla="*/ 224738 w 566301"/>
                  <a:gd name="connsiteY24" fmla="*/ 163562 h 828141"/>
                  <a:gd name="connsiteX25" fmla="*/ 186061 w 566301"/>
                  <a:gd name="connsiteY25" fmla="*/ 65264 h 828141"/>
                  <a:gd name="connsiteX26" fmla="*/ 22226 w 566301"/>
                  <a:gd name="connsiteY26" fmla="*/ 283941 h 828141"/>
                  <a:gd name="connsiteX27" fmla="*/ 0 w 566301"/>
                  <a:gd name="connsiteY27" fmla="*/ 190502 h 828141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17400 w 566301"/>
                  <a:gd name="connsiteY8" fmla="*/ 126975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24738 w 566301"/>
                  <a:gd name="connsiteY24" fmla="*/ 165943 h 830522"/>
                  <a:gd name="connsiteX25" fmla="*/ 186061 w 566301"/>
                  <a:gd name="connsiteY25" fmla="*/ 67645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17400 w 566301"/>
                  <a:gd name="connsiteY8" fmla="*/ 126975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24738 w 566301"/>
                  <a:gd name="connsiteY24" fmla="*/ 165943 h 830522"/>
                  <a:gd name="connsiteX25" fmla="*/ 244402 w 566301"/>
                  <a:gd name="connsiteY25" fmla="*/ 67645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17400 w 566301"/>
                  <a:gd name="connsiteY8" fmla="*/ 126975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24738 w 566301"/>
                  <a:gd name="connsiteY24" fmla="*/ 165943 h 830522"/>
                  <a:gd name="connsiteX25" fmla="*/ 243211 w 566301"/>
                  <a:gd name="connsiteY25" fmla="*/ 108126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17400 w 566301"/>
                  <a:gd name="connsiteY8" fmla="*/ 126975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43211 w 566301"/>
                  <a:gd name="connsiteY25" fmla="*/ 108126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17400 w 566301"/>
                  <a:gd name="connsiteY8" fmla="*/ 126975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6 w 566301"/>
                  <a:gd name="connsiteY9" fmla="*/ 39362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01958 w 566301"/>
                  <a:gd name="connsiteY9" fmla="*/ 416251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88482 w 566301"/>
                  <a:gd name="connsiteY22" fmla="*/ 461381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01958 w 566301"/>
                  <a:gd name="connsiteY9" fmla="*/ 416251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23451 w 566301"/>
                  <a:gd name="connsiteY23" fmla="*/ 414180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01958 w 566301"/>
                  <a:gd name="connsiteY9" fmla="*/ 416251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1786 w 566301"/>
                  <a:gd name="connsiteY23" fmla="*/ 441564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01958 w 566301"/>
                  <a:gd name="connsiteY9" fmla="*/ 416251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12832 w 566301"/>
                  <a:gd name="connsiteY24" fmla="*/ 217140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9982 w 566301"/>
                  <a:gd name="connsiteY24" fmla="*/ 182611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9982 w 566301"/>
                  <a:gd name="connsiteY24" fmla="*/ 182611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01136 w 566301"/>
                  <a:gd name="connsiteY21" fmla="*/ 320609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97195 w 566301"/>
                  <a:gd name="connsiteY9" fmla="*/ 392439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38930 w 566301"/>
                  <a:gd name="connsiteY23" fmla="*/ 371317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18690 w 566301"/>
                  <a:gd name="connsiteY23" fmla="*/ 424895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18690 w 566301"/>
                  <a:gd name="connsiteY23" fmla="*/ 424895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18690 w 566301"/>
                  <a:gd name="connsiteY23" fmla="*/ 424895 h 830522"/>
                  <a:gd name="connsiteX24" fmla="*/ 265220 w 566301"/>
                  <a:gd name="connsiteY24" fmla="*/ 184992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18690 w 566301"/>
                  <a:gd name="connsiteY23" fmla="*/ 424895 h 830522"/>
                  <a:gd name="connsiteX24" fmla="*/ 241407 w 566301"/>
                  <a:gd name="connsiteY24" fmla="*/ 196899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526039 h 830522"/>
                  <a:gd name="connsiteX1" fmla="*/ 225353 w 566301"/>
                  <a:gd name="connsiteY1" fmla="*/ 516590 h 830522"/>
                  <a:gd name="connsiteX2" fmla="*/ 111882 w 566301"/>
                  <a:gd name="connsiteY2" fmla="*/ 627844 h 830522"/>
                  <a:gd name="connsiteX3" fmla="*/ 178433 w 566301"/>
                  <a:gd name="connsiteY3" fmla="*/ 746438 h 830522"/>
                  <a:gd name="connsiteX4" fmla="*/ 349199 w 566301"/>
                  <a:gd name="connsiteY4" fmla="*/ 750321 h 830522"/>
                  <a:gd name="connsiteX5" fmla="*/ 364691 w 566301"/>
                  <a:gd name="connsiteY5" fmla="*/ 526039 h 830522"/>
                  <a:gd name="connsiteX6" fmla="*/ 0 w 566301"/>
                  <a:gd name="connsiteY6" fmla="*/ 192883 h 830522"/>
                  <a:gd name="connsiteX7" fmla="*/ 265212 w 566301"/>
                  <a:gd name="connsiteY7" fmla="*/ 0 h 830522"/>
                  <a:gd name="connsiteX8" fmla="*/ 335259 w 566301"/>
                  <a:gd name="connsiteY8" fmla="*/ 178172 h 830522"/>
                  <a:gd name="connsiteX9" fmla="*/ 112673 w 566301"/>
                  <a:gd name="connsiteY9" fmla="*/ 442446 h 830522"/>
                  <a:gd name="connsiteX10" fmla="*/ 370568 w 566301"/>
                  <a:gd name="connsiteY10" fmla="*/ 252341 h 830522"/>
                  <a:gd name="connsiteX11" fmla="*/ 516147 w 566301"/>
                  <a:gd name="connsiteY11" fmla="*/ 337463 h 830522"/>
                  <a:gd name="connsiteX12" fmla="*/ 565320 w 566301"/>
                  <a:gd name="connsiteY12" fmla="*/ 530389 h 830522"/>
                  <a:gd name="connsiteX13" fmla="*/ 532164 w 566301"/>
                  <a:gd name="connsiteY13" fmla="*/ 699042 h 830522"/>
                  <a:gd name="connsiteX14" fmla="*/ 352685 w 566301"/>
                  <a:gd name="connsiteY14" fmla="*/ 825601 h 830522"/>
                  <a:gd name="connsiteX15" fmla="*/ 106107 w 566301"/>
                  <a:gd name="connsiteY15" fmla="*/ 782391 h 830522"/>
                  <a:gd name="connsiteX16" fmla="*/ 52076 w 566301"/>
                  <a:gd name="connsiteY16" fmla="*/ 578175 h 830522"/>
                  <a:gd name="connsiteX17" fmla="*/ 237647 w 566301"/>
                  <a:gd name="connsiteY17" fmla="*/ 460680 h 830522"/>
                  <a:gd name="connsiteX18" fmla="*/ 423380 w 566301"/>
                  <a:gd name="connsiteY18" fmla="*/ 497386 h 830522"/>
                  <a:gd name="connsiteX19" fmla="*/ 447896 w 566301"/>
                  <a:gd name="connsiteY19" fmla="*/ 705993 h 830522"/>
                  <a:gd name="connsiteX20" fmla="*/ 452215 w 566301"/>
                  <a:gd name="connsiteY20" fmla="*/ 434851 h 830522"/>
                  <a:gd name="connsiteX21" fmla="*/ 338045 w 566301"/>
                  <a:gd name="connsiteY21" fmla="*/ 361091 h 830522"/>
                  <a:gd name="connsiteX22" fmla="*/ 94435 w 566301"/>
                  <a:gd name="connsiteY22" fmla="*/ 493528 h 830522"/>
                  <a:gd name="connsiteX23" fmla="*/ 18690 w 566301"/>
                  <a:gd name="connsiteY23" fmla="*/ 424895 h 830522"/>
                  <a:gd name="connsiteX24" fmla="*/ 241407 w 566301"/>
                  <a:gd name="connsiteY24" fmla="*/ 196899 h 830522"/>
                  <a:gd name="connsiteX25" fmla="*/ 228924 w 566301"/>
                  <a:gd name="connsiteY25" fmla="*/ 109317 h 830522"/>
                  <a:gd name="connsiteX26" fmla="*/ 22226 w 566301"/>
                  <a:gd name="connsiteY26" fmla="*/ 286322 h 830522"/>
                  <a:gd name="connsiteX27" fmla="*/ 0 w 566301"/>
                  <a:gd name="connsiteY27" fmla="*/ 192883 h 830522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35259 w 566301"/>
                  <a:gd name="connsiteY8" fmla="*/ 143643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0568 w 566301"/>
                  <a:gd name="connsiteY10" fmla="*/ 21781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38045 w 566301"/>
                  <a:gd name="connsiteY21" fmla="*/ 32656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2215 w 566301"/>
                  <a:gd name="connsiteY20" fmla="*/ 400322 h 795993"/>
                  <a:gd name="connsiteX21" fmla="*/ 352332 w 566301"/>
                  <a:gd name="connsiteY21" fmla="*/ 334896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81980 w 566301"/>
                  <a:gd name="connsiteY20" fmla="*/ 353888 h 795993"/>
                  <a:gd name="connsiteX21" fmla="*/ 352332 w 566301"/>
                  <a:gd name="connsiteY21" fmla="*/ 334896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81980 w 566301"/>
                  <a:gd name="connsiteY20" fmla="*/ 353888 h 795993"/>
                  <a:gd name="connsiteX21" fmla="*/ 335664 w 566301"/>
                  <a:gd name="connsiteY21" fmla="*/ 32775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8167 w 566301"/>
                  <a:gd name="connsiteY20" fmla="*/ 365794 h 795993"/>
                  <a:gd name="connsiteX21" fmla="*/ 335664 w 566301"/>
                  <a:gd name="connsiteY21" fmla="*/ 327752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58167 w 566301"/>
                  <a:gd name="connsiteY20" fmla="*/ 365794 h 795993"/>
                  <a:gd name="connsiteX21" fmla="*/ 295182 w 566301"/>
                  <a:gd name="connsiteY21" fmla="*/ 350374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75330 w 566301"/>
                  <a:gd name="connsiteY10" fmla="*/ 247577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24829 w 566301"/>
                  <a:gd name="connsiteY20" fmla="*/ 389606 h 795993"/>
                  <a:gd name="connsiteX21" fmla="*/ 295182 w 566301"/>
                  <a:gd name="connsiteY21" fmla="*/ 350374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364614 w 566301"/>
                  <a:gd name="connsiteY10" fmla="*/ 257102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24829 w 566301"/>
                  <a:gd name="connsiteY20" fmla="*/ 389606 h 795993"/>
                  <a:gd name="connsiteX21" fmla="*/ 295182 w 566301"/>
                  <a:gd name="connsiteY21" fmla="*/ 350374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301"/>
                  <a:gd name="connsiteY0" fmla="*/ 491510 h 795993"/>
                  <a:gd name="connsiteX1" fmla="*/ 225353 w 566301"/>
                  <a:gd name="connsiteY1" fmla="*/ 482061 h 795993"/>
                  <a:gd name="connsiteX2" fmla="*/ 111882 w 566301"/>
                  <a:gd name="connsiteY2" fmla="*/ 593315 h 795993"/>
                  <a:gd name="connsiteX3" fmla="*/ 178433 w 566301"/>
                  <a:gd name="connsiteY3" fmla="*/ 711909 h 795993"/>
                  <a:gd name="connsiteX4" fmla="*/ 349199 w 566301"/>
                  <a:gd name="connsiteY4" fmla="*/ 715792 h 795993"/>
                  <a:gd name="connsiteX5" fmla="*/ 364691 w 566301"/>
                  <a:gd name="connsiteY5" fmla="*/ 491510 h 795993"/>
                  <a:gd name="connsiteX6" fmla="*/ 0 w 566301"/>
                  <a:gd name="connsiteY6" fmla="*/ 158354 h 795993"/>
                  <a:gd name="connsiteX7" fmla="*/ 236637 w 566301"/>
                  <a:gd name="connsiteY7" fmla="*/ 0 h 795993"/>
                  <a:gd name="connsiteX8" fmla="*/ 318591 w 566301"/>
                  <a:gd name="connsiteY8" fmla="*/ 173409 h 795993"/>
                  <a:gd name="connsiteX9" fmla="*/ 112673 w 566301"/>
                  <a:gd name="connsiteY9" fmla="*/ 407917 h 795993"/>
                  <a:gd name="connsiteX10" fmla="*/ 440814 w 566301"/>
                  <a:gd name="connsiteY10" fmla="*/ 215430 h 795993"/>
                  <a:gd name="connsiteX11" fmla="*/ 516147 w 566301"/>
                  <a:gd name="connsiteY11" fmla="*/ 302934 h 795993"/>
                  <a:gd name="connsiteX12" fmla="*/ 565320 w 566301"/>
                  <a:gd name="connsiteY12" fmla="*/ 495860 h 795993"/>
                  <a:gd name="connsiteX13" fmla="*/ 532164 w 566301"/>
                  <a:gd name="connsiteY13" fmla="*/ 664513 h 795993"/>
                  <a:gd name="connsiteX14" fmla="*/ 352685 w 566301"/>
                  <a:gd name="connsiteY14" fmla="*/ 791072 h 795993"/>
                  <a:gd name="connsiteX15" fmla="*/ 106107 w 566301"/>
                  <a:gd name="connsiteY15" fmla="*/ 747862 h 795993"/>
                  <a:gd name="connsiteX16" fmla="*/ 52076 w 566301"/>
                  <a:gd name="connsiteY16" fmla="*/ 543646 h 795993"/>
                  <a:gd name="connsiteX17" fmla="*/ 237647 w 566301"/>
                  <a:gd name="connsiteY17" fmla="*/ 426151 h 795993"/>
                  <a:gd name="connsiteX18" fmla="*/ 423380 w 566301"/>
                  <a:gd name="connsiteY18" fmla="*/ 462857 h 795993"/>
                  <a:gd name="connsiteX19" fmla="*/ 447896 w 566301"/>
                  <a:gd name="connsiteY19" fmla="*/ 671464 h 795993"/>
                  <a:gd name="connsiteX20" fmla="*/ 424829 w 566301"/>
                  <a:gd name="connsiteY20" fmla="*/ 389606 h 795993"/>
                  <a:gd name="connsiteX21" fmla="*/ 295182 w 566301"/>
                  <a:gd name="connsiteY21" fmla="*/ 350374 h 795993"/>
                  <a:gd name="connsiteX22" fmla="*/ 94435 w 566301"/>
                  <a:gd name="connsiteY22" fmla="*/ 458999 h 795993"/>
                  <a:gd name="connsiteX23" fmla="*/ 18690 w 566301"/>
                  <a:gd name="connsiteY23" fmla="*/ 390366 h 795993"/>
                  <a:gd name="connsiteX24" fmla="*/ 241407 w 566301"/>
                  <a:gd name="connsiteY24" fmla="*/ 162370 h 795993"/>
                  <a:gd name="connsiteX25" fmla="*/ 228924 w 566301"/>
                  <a:gd name="connsiteY25" fmla="*/ 74788 h 795993"/>
                  <a:gd name="connsiteX26" fmla="*/ 22226 w 566301"/>
                  <a:gd name="connsiteY26" fmla="*/ 251793 h 795993"/>
                  <a:gd name="connsiteX27" fmla="*/ 0 w 566301"/>
                  <a:gd name="connsiteY27" fmla="*/ 158354 h 795993"/>
                  <a:gd name="connsiteX0" fmla="*/ 364691 w 566536"/>
                  <a:gd name="connsiteY0" fmla="*/ 491510 h 795993"/>
                  <a:gd name="connsiteX1" fmla="*/ 225353 w 566536"/>
                  <a:gd name="connsiteY1" fmla="*/ 482061 h 795993"/>
                  <a:gd name="connsiteX2" fmla="*/ 111882 w 566536"/>
                  <a:gd name="connsiteY2" fmla="*/ 593315 h 795993"/>
                  <a:gd name="connsiteX3" fmla="*/ 178433 w 566536"/>
                  <a:gd name="connsiteY3" fmla="*/ 711909 h 795993"/>
                  <a:gd name="connsiteX4" fmla="*/ 349199 w 566536"/>
                  <a:gd name="connsiteY4" fmla="*/ 715792 h 795993"/>
                  <a:gd name="connsiteX5" fmla="*/ 364691 w 566536"/>
                  <a:gd name="connsiteY5" fmla="*/ 491510 h 795993"/>
                  <a:gd name="connsiteX6" fmla="*/ 0 w 566536"/>
                  <a:gd name="connsiteY6" fmla="*/ 158354 h 795993"/>
                  <a:gd name="connsiteX7" fmla="*/ 236637 w 566536"/>
                  <a:gd name="connsiteY7" fmla="*/ 0 h 795993"/>
                  <a:gd name="connsiteX8" fmla="*/ 318591 w 566536"/>
                  <a:gd name="connsiteY8" fmla="*/ 173409 h 795993"/>
                  <a:gd name="connsiteX9" fmla="*/ 112673 w 566536"/>
                  <a:gd name="connsiteY9" fmla="*/ 407917 h 795993"/>
                  <a:gd name="connsiteX10" fmla="*/ 440814 w 566536"/>
                  <a:gd name="connsiteY10" fmla="*/ 215430 h 795993"/>
                  <a:gd name="connsiteX11" fmla="*/ 512575 w 566536"/>
                  <a:gd name="connsiteY11" fmla="*/ 373181 h 795993"/>
                  <a:gd name="connsiteX12" fmla="*/ 565320 w 566536"/>
                  <a:gd name="connsiteY12" fmla="*/ 495860 h 795993"/>
                  <a:gd name="connsiteX13" fmla="*/ 532164 w 566536"/>
                  <a:gd name="connsiteY13" fmla="*/ 664513 h 795993"/>
                  <a:gd name="connsiteX14" fmla="*/ 352685 w 566536"/>
                  <a:gd name="connsiteY14" fmla="*/ 791072 h 795993"/>
                  <a:gd name="connsiteX15" fmla="*/ 106107 w 566536"/>
                  <a:gd name="connsiteY15" fmla="*/ 747862 h 795993"/>
                  <a:gd name="connsiteX16" fmla="*/ 52076 w 566536"/>
                  <a:gd name="connsiteY16" fmla="*/ 543646 h 795993"/>
                  <a:gd name="connsiteX17" fmla="*/ 237647 w 566536"/>
                  <a:gd name="connsiteY17" fmla="*/ 426151 h 795993"/>
                  <a:gd name="connsiteX18" fmla="*/ 423380 w 566536"/>
                  <a:gd name="connsiteY18" fmla="*/ 462857 h 795993"/>
                  <a:gd name="connsiteX19" fmla="*/ 447896 w 566536"/>
                  <a:gd name="connsiteY19" fmla="*/ 671464 h 795993"/>
                  <a:gd name="connsiteX20" fmla="*/ 424829 w 566536"/>
                  <a:gd name="connsiteY20" fmla="*/ 389606 h 795993"/>
                  <a:gd name="connsiteX21" fmla="*/ 295182 w 566536"/>
                  <a:gd name="connsiteY21" fmla="*/ 350374 h 795993"/>
                  <a:gd name="connsiteX22" fmla="*/ 94435 w 566536"/>
                  <a:gd name="connsiteY22" fmla="*/ 458999 h 795993"/>
                  <a:gd name="connsiteX23" fmla="*/ 18690 w 566536"/>
                  <a:gd name="connsiteY23" fmla="*/ 390366 h 795993"/>
                  <a:gd name="connsiteX24" fmla="*/ 241407 w 566536"/>
                  <a:gd name="connsiteY24" fmla="*/ 162370 h 795993"/>
                  <a:gd name="connsiteX25" fmla="*/ 228924 w 566536"/>
                  <a:gd name="connsiteY25" fmla="*/ 74788 h 795993"/>
                  <a:gd name="connsiteX26" fmla="*/ 22226 w 566536"/>
                  <a:gd name="connsiteY26" fmla="*/ 251793 h 795993"/>
                  <a:gd name="connsiteX27" fmla="*/ 0 w 566536"/>
                  <a:gd name="connsiteY27" fmla="*/ 158354 h 795993"/>
                  <a:gd name="connsiteX0" fmla="*/ 364691 w 556172"/>
                  <a:gd name="connsiteY0" fmla="*/ 491510 h 795993"/>
                  <a:gd name="connsiteX1" fmla="*/ 225353 w 556172"/>
                  <a:gd name="connsiteY1" fmla="*/ 482061 h 795993"/>
                  <a:gd name="connsiteX2" fmla="*/ 111882 w 556172"/>
                  <a:gd name="connsiteY2" fmla="*/ 593315 h 795993"/>
                  <a:gd name="connsiteX3" fmla="*/ 178433 w 556172"/>
                  <a:gd name="connsiteY3" fmla="*/ 711909 h 795993"/>
                  <a:gd name="connsiteX4" fmla="*/ 349199 w 556172"/>
                  <a:gd name="connsiteY4" fmla="*/ 715792 h 795993"/>
                  <a:gd name="connsiteX5" fmla="*/ 364691 w 556172"/>
                  <a:gd name="connsiteY5" fmla="*/ 491510 h 795993"/>
                  <a:gd name="connsiteX6" fmla="*/ 0 w 556172"/>
                  <a:gd name="connsiteY6" fmla="*/ 158354 h 795993"/>
                  <a:gd name="connsiteX7" fmla="*/ 236637 w 556172"/>
                  <a:gd name="connsiteY7" fmla="*/ 0 h 795993"/>
                  <a:gd name="connsiteX8" fmla="*/ 318591 w 556172"/>
                  <a:gd name="connsiteY8" fmla="*/ 173409 h 795993"/>
                  <a:gd name="connsiteX9" fmla="*/ 112673 w 556172"/>
                  <a:gd name="connsiteY9" fmla="*/ 407917 h 795993"/>
                  <a:gd name="connsiteX10" fmla="*/ 440814 w 556172"/>
                  <a:gd name="connsiteY10" fmla="*/ 215430 h 795993"/>
                  <a:gd name="connsiteX11" fmla="*/ 512575 w 556172"/>
                  <a:gd name="connsiteY11" fmla="*/ 373181 h 795993"/>
                  <a:gd name="connsiteX12" fmla="*/ 552224 w 556172"/>
                  <a:gd name="connsiteY12" fmla="*/ 531579 h 795993"/>
                  <a:gd name="connsiteX13" fmla="*/ 532164 w 556172"/>
                  <a:gd name="connsiteY13" fmla="*/ 664513 h 795993"/>
                  <a:gd name="connsiteX14" fmla="*/ 352685 w 556172"/>
                  <a:gd name="connsiteY14" fmla="*/ 791072 h 795993"/>
                  <a:gd name="connsiteX15" fmla="*/ 106107 w 556172"/>
                  <a:gd name="connsiteY15" fmla="*/ 747862 h 795993"/>
                  <a:gd name="connsiteX16" fmla="*/ 52076 w 556172"/>
                  <a:gd name="connsiteY16" fmla="*/ 543646 h 795993"/>
                  <a:gd name="connsiteX17" fmla="*/ 237647 w 556172"/>
                  <a:gd name="connsiteY17" fmla="*/ 426151 h 795993"/>
                  <a:gd name="connsiteX18" fmla="*/ 423380 w 556172"/>
                  <a:gd name="connsiteY18" fmla="*/ 462857 h 795993"/>
                  <a:gd name="connsiteX19" fmla="*/ 447896 w 556172"/>
                  <a:gd name="connsiteY19" fmla="*/ 671464 h 795993"/>
                  <a:gd name="connsiteX20" fmla="*/ 424829 w 556172"/>
                  <a:gd name="connsiteY20" fmla="*/ 389606 h 795993"/>
                  <a:gd name="connsiteX21" fmla="*/ 295182 w 556172"/>
                  <a:gd name="connsiteY21" fmla="*/ 350374 h 795993"/>
                  <a:gd name="connsiteX22" fmla="*/ 94435 w 556172"/>
                  <a:gd name="connsiteY22" fmla="*/ 458999 h 795993"/>
                  <a:gd name="connsiteX23" fmla="*/ 18690 w 556172"/>
                  <a:gd name="connsiteY23" fmla="*/ 390366 h 795993"/>
                  <a:gd name="connsiteX24" fmla="*/ 241407 w 556172"/>
                  <a:gd name="connsiteY24" fmla="*/ 162370 h 795993"/>
                  <a:gd name="connsiteX25" fmla="*/ 228924 w 556172"/>
                  <a:gd name="connsiteY25" fmla="*/ 74788 h 795993"/>
                  <a:gd name="connsiteX26" fmla="*/ 22226 w 556172"/>
                  <a:gd name="connsiteY26" fmla="*/ 251793 h 795993"/>
                  <a:gd name="connsiteX27" fmla="*/ 0 w 556172"/>
                  <a:gd name="connsiteY27" fmla="*/ 158354 h 795993"/>
                  <a:gd name="connsiteX0" fmla="*/ 364691 w 552780"/>
                  <a:gd name="connsiteY0" fmla="*/ 491510 h 791420"/>
                  <a:gd name="connsiteX1" fmla="*/ 225353 w 552780"/>
                  <a:gd name="connsiteY1" fmla="*/ 482061 h 791420"/>
                  <a:gd name="connsiteX2" fmla="*/ 111882 w 552780"/>
                  <a:gd name="connsiteY2" fmla="*/ 593315 h 791420"/>
                  <a:gd name="connsiteX3" fmla="*/ 178433 w 552780"/>
                  <a:gd name="connsiteY3" fmla="*/ 711909 h 791420"/>
                  <a:gd name="connsiteX4" fmla="*/ 349199 w 552780"/>
                  <a:gd name="connsiteY4" fmla="*/ 715792 h 791420"/>
                  <a:gd name="connsiteX5" fmla="*/ 364691 w 552780"/>
                  <a:gd name="connsiteY5" fmla="*/ 491510 h 791420"/>
                  <a:gd name="connsiteX6" fmla="*/ 0 w 552780"/>
                  <a:gd name="connsiteY6" fmla="*/ 158354 h 791420"/>
                  <a:gd name="connsiteX7" fmla="*/ 236637 w 552780"/>
                  <a:gd name="connsiteY7" fmla="*/ 0 h 791420"/>
                  <a:gd name="connsiteX8" fmla="*/ 318591 w 552780"/>
                  <a:gd name="connsiteY8" fmla="*/ 173409 h 791420"/>
                  <a:gd name="connsiteX9" fmla="*/ 112673 w 552780"/>
                  <a:gd name="connsiteY9" fmla="*/ 407917 h 791420"/>
                  <a:gd name="connsiteX10" fmla="*/ 440814 w 552780"/>
                  <a:gd name="connsiteY10" fmla="*/ 215430 h 791420"/>
                  <a:gd name="connsiteX11" fmla="*/ 512575 w 552780"/>
                  <a:gd name="connsiteY11" fmla="*/ 373181 h 791420"/>
                  <a:gd name="connsiteX12" fmla="*/ 552224 w 552780"/>
                  <a:gd name="connsiteY12" fmla="*/ 531579 h 791420"/>
                  <a:gd name="connsiteX13" fmla="*/ 484539 w 552780"/>
                  <a:gd name="connsiteY13" fmla="*/ 737141 h 791420"/>
                  <a:gd name="connsiteX14" fmla="*/ 352685 w 552780"/>
                  <a:gd name="connsiteY14" fmla="*/ 791072 h 791420"/>
                  <a:gd name="connsiteX15" fmla="*/ 106107 w 552780"/>
                  <a:gd name="connsiteY15" fmla="*/ 747862 h 791420"/>
                  <a:gd name="connsiteX16" fmla="*/ 52076 w 552780"/>
                  <a:gd name="connsiteY16" fmla="*/ 543646 h 791420"/>
                  <a:gd name="connsiteX17" fmla="*/ 237647 w 552780"/>
                  <a:gd name="connsiteY17" fmla="*/ 426151 h 791420"/>
                  <a:gd name="connsiteX18" fmla="*/ 423380 w 552780"/>
                  <a:gd name="connsiteY18" fmla="*/ 462857 h 791420"/>
                  <a:gd name="connsiteX19" fmla="*/ 447896 w 552780"/>
                  <a:gd name="connsiteY19" fmla="*/ 671464 h 791420"/>
                  <a:gd name="connsiteX20" fmla="*/ 424829 w 552780"/>
                  <a:gd name="connsiteY20" fmla="*/ 389606 h 791420"/>
                  <a:gd name="connsiteX21" fmla="*/ 295182 w 552780"/>
                  <a:gd name="connsiteY21" fmla="*/ 350374 h 791420"/>
                  <a:gd name="connsiteX22" fmla="*/ 94435 w 552780"/>
                  <a:gd name="connsiteY22" fmla="*/ 458999 h 791420"/>
                  <a:gd name="connsiteX23" fmla="*/ 18690 w 552780"/>
                  <a:gd name="connsiteY23" fmla="*/ 390366 h 791420"/>
                  <a:gd name="connsiteX24" fmla="*/ 241407 w 552780"/>
                  <a:gd name="connsiteY24" fmla="*/ 162370 h 791420"/>
                  <a:gd name="connsiteX25" fmla="*/ 228924 w 552780"/>
                  <a:gd name="connsiteY25" fmla="*/ 74788 h 791420"/>
                  <a:gd name="connsiteX26" fmla="*/ 22226 w 552780"/>
                  <a:gd name="connsiteY26" fmla="*/ 251793 h 791420"/>
                  <a:gd name="connsiteX27" fmla="*/ 0 w 552780"/>
                  <a:gd name="connsiteY27" fmla="*/ 158354 h 791420"/>
                  <a:gd name="connsiteX0" fmla="*/ 364691 w 575186"/>
                  <a:gd name="connsiteY0" fmla="*/ 491510 h 791420"/>
                  <a:gd name="connsiteX1" fmla="*/ 225353 w 575186"/>
                  <a:gd name="connsiteY1" fmla="*/ 482061 h 791420"/>
                  <a:gd name="connsiteX2" fmla="*/ 111882 w 575186"/>
                  <a:gd name="connsiteY2" fmla="*/ 593315 h 791420"/>
                  <a:gd name="connsiteX3" fmla="*/ 178433 w 575186"/>
                  <a:gd name="connsiteY3" fmla="*/ 711909 h 791420"/>
                  <a:gd name="connsiteX4" fmla="*/ 349199 w 575186"/>
                  <a:gd name="connsiteY4" fmla="*/ 715792 h 791420"/>
                  <a:gd name="connsiteX5" fmla="*/ 364691 w 575186"/>
                  <a:gd name="connsiteY5" fmla="*/ 491510 h 791420"/>
                  <a:gd name="connsiteX6" fmla="*/ 0 w 575186"/>
                  <a:gd name="connsiteY6" fmla="*/ 158354 h 791420"/>
                  <a:gd name="connsiteX7" fmla="*/ 236637 w 575186"/>
                  <a:gd name="connsiteY7" fmla="*/ 0 h 791420"/>
                  <a:gd name="connsiteX8" fmla="*/ 318591 w 575186"/>
                  <a:gd name="connsiteY8" fmla="*/ 173409 h 791420"/>
                  <a:gd name="connsiteX9" fmla="*/ 112673 w 575186"/>
                  <a:gd name="connsiteY9" fmla="*/ 407917 h 791420"/>
                  <a:gd name="connsiteX10" fmla="*/ 440814 w 575186"/>
                  <a:gd name="connsiteY10" fmla="*/ 215430 h 791420"/>
                  <a:gd name="connsiteX11" fmla="*/ 512575 w 575186"/>
                  <a:gd name="connsiteY11" fmla="*/ 373181 h 791420"/>
                  <a:gd name="connsiteX12" fmla="*/ 574846 w 575186"/>
                  <a:gd name="connsiteY12" fmla="*/ 539913 h 791420"/>
                  <a:gd name="connsiteX13" fmla="*/ 484539 w 575186"/>
                  <a:gd name="connsiteY13" fmla="*/ 737141 h 791420"/>
                  <a:gd name="connsiteX14" fmla="*/ 352685 w 575186"/>
                  <a:gd name="connsiteY14" fmla="*/ 791072 h 791420"/>
                  <a:gd name="connsiteX15" fmla="*/ 106107 w 575186"/>
                  <a:gd name="connsiteY15" fmla="*/ 747862 h 791420"/>
                  <a:gd name="connsiteX16" fmla="*/ 52076 w 575186"/>
                  <a:gd name="connsiteY16" fmla="*/ 543646 h 791420"/>
                  <a:gd name="connsiteX17" fmla="*/ 237647 w 575186"/>
                  <a:gd name="connsiteY17" fmla="*/ 426151 h 791420"/>
                  <a:gd name="connsiteX18" fmla="*/ 423380 w 575186"/>
                  <a:gd name="connsiteY18" fmla="*/ 462857 h 791420"/>
                  <a:gd name="connsiteX19" fmla="*/ 447896 w 575186"/>
                  <a:gd name="connsiteY19" fmla="*/ 671464 h 791420"/>
                  <a:gd name="connsiteX20" fmla="*/ 424829 w 575186"/>
                  <a:gd name="connsiteY20" fmla="*/ 389606 h 791420"/>
                  <a:gd name="connsiteX21" fmla="*/ 295182 w 575186"/>
                  <a:gd name="connsiteY21" fmla="*/ 350374 h 791420"/>
                  <a:gd name="connsiteX22" fmla="*/ 94435 w 575186"/>
                  <a:gd name="connsiteY22" fmla="*/ 458999 h 791420"/>
                  <a:gd name="connsiteX23" fmla="*/ 18690 w 575186"/>
                  <a:gd name="connsiteY23" fmla="*/ 390366 h 791420"/>
                  <a:gd name="connsiteX24" fmla="*/ 241407 w 575186"/>
                  <a:gd name="connsiteY24" fmla="*/ 162370 h 791420"/>
                  <a:gd name="connsiteX25" fmla="*/ 228924 w 575186"/>
                  <a:gd name="connsiteY25" fmla="*/ 74788 h 791420"/>
                  <a:gd name="connsiteX26" fmla="*/ 22226 w 575186"/>
                  <a:gd name="connsiteY26" fmla="*/ 251793 h 791420"/>
                  <a:gd name="connsiteX27" fmla="*/ 0 w 575186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407917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94435 w 575247"/>
                  <a:gd name="connsiteY22" fmla="*/ 458999 h 791420"/>
                  <a:gd name="connsiteX23" fmla="*/ 18690 w 575247"/>
                  <a:gd name="connsiteY23" fmla="*/ 390366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407917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58716 w 575247"/>
                  <a:gd name="connsiteY22" fmla="*/ 467334 h 791420"/>
                  <a:gd name="connsiteX23" fmla="*/ 18690 w 575247"/>
                  <a:gd name="connsiteY23" fmla="*/ 390366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58716 w 575247"/>
                  <a:gd name="connsiteY22" fmla="*/ 467334 h 791420"/>
                  <a:gd name="connsiteX23" fmla="*/ 18690 w 575247"/>
                  <a:gd name="connsiteY23" fmla="*/ 390366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18690 w 575247"/>
                  <a:gd name="connsiteY23" fmla="*/ 390366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18690 w 575247"/>
                  <a:gd name="connsiteY23" fmla="*/ 390366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35358 w 575247"/>
                  <a:gd name="connsiteY23" fmla="*/ 398701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35358 w 575247"/>
                  <a:gd name="connsiteY23" fmla="*/ 398701 h 791420"/>
                  <a:gd name="connsiteX24" fmla="*/ 241407 w 575247"/>
                  <a:gd name="connsiteY24" fmla="*/ 162370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35358 w 575247"/>
                  <a:gd name="connsiteY23" fmla="*/ 398701 h 791420"/>
                  <a:gd name="connsiteX24" fmla="*/ 249742 w 575247"/>
                  <a:gd name="connsiteY24" fmla="*/ 159989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35358 w 575247"/>
                  <a:gd name="connsiteY23" fmla="*/ 398701 h 791420"/>
                  <a:gd name="connsiteX24" fmla="*/ 249742 w 575247"/>
                  <a:gd name="connsiteY24" fmla="*/ 159989 h 791420"/>
                  <a:gd name="connsiteX25" fmla="*/ 228924 w 575247"/>
                  <a:gd name="connsiteY25" fmla="*/ 74788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47"/>
                  <a:gd name="connsiteY0" fmla="*/ 491510 h 791420"/>
                  <a:gd name="connsiteX1" fmla="*/ 225353 w 575247"/>
                  <a:gd name="connsiteY1" fmla="*/ 482061 h 791420"/>
                  <a:gd name="connsiteX2" fmla="*/ 111882 w 575247"/>
                  <a:gd name="connsiteY2" fmla="*/ 593315 h 791420"/>
                  <a:gd name="connsiteX3" fmla="*/ 178433 w 575247"/>
                  <a:gd name="connsiteY3" fmla="*/ 711909 h 791420"/>
                  <a:gd name="connsiteX4" fmla="*/ 349199 w 575247"/>
                  <a:gd name="connsiteY4" fmla="*/ 715792 h 791420"/>
                  <a:gd name="connsiteX5" fmla="*/ 364691 w 575247"/>
                  <a:gd name="connsiteY5" fmla="*/ 491510 h 791420"/>
                  <a:gd name="connsiteX6" fmla="*/ 0 w 575247"/>
                  <a:gd name="connsiteY6" fmla="*/ 158354 h 791420"/>
                  <a:gd name="connsiteX7" fmla="*/ 236637 w 575247"/>
                  <a:gd name="connsiteY7" fmla="*/ 0 h 791420"/>
                  <a:gd name="connsiteX8" fmla="*/ 318591 w 575247"/>
                  <a:gd name="connsiteY8" fmla="*/ 173409 h 791420"/>
                  <a:gd name="connsiteX9" fmla="*/ 112673 w 575247"/>
                  <a:gd name="connsiteY9" fmla="*/ 394820 h 791420"/>
                  <a:gd name="connsiteX10" fmla="*/ 395571 w 575247"/>
                  <a:gd name="connsiteY10" fmla="*/ 257102 h 791420"/>
                  <a:gd name="connsiteX11" fmla="*/ 512575 w 575247"/>
                  <a:gd name="connsiteY11" fmla="*/ 373181 h 791420"/>
                  <a:gd name="connsiteX12" fmla="*/ 574846 w 575247"/>
                  <a:gd name="connsiteY12" fmla="*/ 539913 h 791420"/>
                  <a:gd name="connsiteX13" fmla="*/ 484539 w 575247"/>
                  <a:gd name="connsiteY13" fmla="*/ 737141 h 791420"/>
                  <a:gd name="connsiteX14" fmla="*/ 352685 w 575247"/>
                  <a:gd name="connsiteY14" fmla="*/ 791072 h 791420"/>
                  <a:gd name="connsiteX15" fmla="*/ 106107 w 575247"/>
                  <a:gd name="connsiteY15" fmla="*/ 747862 h 791420"/>
                  <a:gd name="connsiteX16" fmla="*/ 52076 w 575247"/>
                  <a:gd name="connsiteY16" fmla="*/ 543646 h 791420"/>
                  <a:gd name="connsiteX17" fmla="*/ 237647 w 575247"/>
                  <a:gd name="connsiteY17" fmla="*/ 426151 h 791420"/>
                  <a:gd name="connsiteX18" fmla="*/ 423380 w 575247"/>
                  <a:gd name="connsiteY18" fmla="*/ 462857 h 791420"/>
                  <a:gd name="connsiteX19" fmla="*/ 447896 w 575247"/>
                  <a:gd name="connsiteY19" fmla="*/ 671464 h 791420"/>
                  <a:gd name="connsiteX20" fmla="*/ 424829 w 575247"/>
                  <a:gd name="connsiteY20" fmla="*/ 389606 h 791420"/>
                  <a:gd name="connsiteX21" fmla="*/ 295182 w 575247"/>
                  <a:gd name="connsiteY21" fmla="*/ 350374 h 791420"/>
                  <a:gd name="connsiteX22" fmla="*/ 86100 w 575247"/>
                  <a:gd name="connsiteY22" fmla="*/ 463762 h 791420"/>
                  <a:gd name="connsiteX23" fmla="*/ 35358 w 575247"/>
                  <a:gd name="connsiteY23" fmla="*/ 398701 h 791420"/>
                  <a:gd name="connsiteX24" fmla="*/ 249742 w 575247"/>
                  <a:gd name="connsiteY24" fmla="*/ 159989 h 791420"/>
                  <a:gd name="connsiteX25" fmla="*/ 220590 w 575247"/>
                  <a:gd name="connsiteY25" fmla="*/ 80741 h 791420"/>
                  <a:gd name="connsiteX26" fmla="*/ 22226 w 575247"/>
                  <a:gd name="connsiteY26" fmla="*/ 251793 h 791420"/>
                  <a:gd name="connsiteX27" fmla="*/ 0 w 575247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349199 w 575279"/>
                  <a:gd name="connsiteY4" fmla="*/ 715792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447896 w 575279"/>
                  <a:gd name="connsiteY19" fmla="*/ 671464 h 791420"/>
                  <a:gd name="connsiteX20" fmla="*/ 424829 w 575279"/>
                  <a:gd name="connsiteY20" fmla="*/ 389606 h 791420"/>
                  <a:gd name="connsiteX21" fmla="*/ 295182 w 575279"/>
                  <a:gd name="connsiteY21" fmla="*/ 350374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349199 w 575279"/>
                  <a:gd name="connsiteY4" fmla="*/ 715792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447896 w 575279"/>
                  <a:gd name="connsiteY19" fmla="*/ 671464 h 791420"/>
                  <a:gd name="connsiteX20" fmla="*/ 424829 w 575279"/>
                  <a:gd name="connsiteY20" fmla="*/ 389606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349199 w 575279"/>
                  <a:gd name="connsiteY4" fmla="*/ 715792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447896 w 575279"/>
                  <a:gd name="connsiteY19" fmla="*/ 671464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256330 w 575279"/>
                  <a:gd name="connsiteY4" fmla="*/ 732461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447896 w 575279"/>
                  <a:gd name="connsiteY19" fmla="*/ 671464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256330 w 575279"/>
                  <a:gd name="connsiteY4" fmla="*/ 732461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393127 w 575279"/>
                  <a:gd name="connsiteY19" fmla="*/ 715517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348008 w 575279"/>
                  <a:gd name="connsiteY4" fmla="*/ 708649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393127 w 575279"/>
                  <a:gd name="connsiteY19" fmla="*/ 715517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8433 w 575279"/>
                  <a:gd name="connsiteY3" fmla="*/ 711909 h 791420"/>
                  <a:gd name="connsiteX4" fmla="*/ 324195 w 575279"/>
                  <a:gd name="connsiteY4" fmla="*/ 741987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393127 w 575279"/>
                  <a:gd name="connsiteY19" fmla="*/ 715517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79"/>
                  <a:gd name="connsiteY0" fmla="*/ 491510 h 791420"/>
                  <a:gd name="connsiteX1" fmla="*/ 225353 w 575279"/>
                  <a:gd name="connsiteY1" fmla="*/ 482061 h 791420"/>
                  <a:gd name="connsiteX2" fmla="*/ 111882 w 575279"/>
                  <a:gd name="connsiteY2" fmla="*/ 593315 h 791420"/>
                  <a:gd name="connsiteX3" fmla="*/ 176052 w 575279"/>
                  <a:gd name="connsiteY3" fmla="*/ 679762 h 791420"/>
                  <a:gd name="connsiteX4" fmla="*/ 324195 w 575279"/>
                  <a:gd name="connsiteY4" fmla="*/ 741987 h 791420"/>
                  <a:gd name="connsiteX5" fmla="*/ 364691 w 575279"/>
                  <a:gd name="connsiteY5" fmla="*/ 491510 h 791420"/>
                  <a:gd name="connsiteX6" fmla="*/ 0 w 575279"/>
                  <a:gd name="connsiteY6" fmla="*/ 158354 h 791420"/>
                  <a:gd name="connsiteX7" fmla="*/ 236637 w 575279"/>
                  <a:gd name="connsiteY7" fmla="*/ 0 h 791420"/>
                  <a:gd name="connsiteX8" fmla="*/ 318591 w 575279"/>
                  <a:gd name="connsiteY8" fmla="*/ 173409 h 791420"/>
                  <a:gd name="connsiteX9" fmla="*/ 112673 w 575279"/>
                  <a:gd name="connsiteY9" fmla="*/ 394820 h 791420"/>
                  <a:gd name="connsiteX10" fmla="*/ 376521 w 575279"/>
                  <a:gd name="connsiteY10" fmla="*/ 277343 h 791420"/>
                  <a:gd name="connsiteX11" fmla="*/ 512575 w 575279"/>
                  <a:gd name="connsiteY11" fmla="*/ 373181 h 791420"/>
                  <a:gd name="connsiteX12" fmla="*/ 574846 w 575279"/>
                  <a:gd name="connsiteY12" fmla="*/ 539913 h 791420"/>
                  <a:gd name="connsiteX13" fmla="*/ 484539 w 575279"/>
                  <a:gd name="connsiteY13" fmla="*/ 737141 h 791420"/>
                  <a:gd name="connsiteX14" fmla="*/ 352685 w 575279"/>
                  <a:gd name="connsiteY14" fmla="*/ 791072 h 791420"/>
                  <a:gd name="connsiteX15" fmla="*/ 106107 w 575279"/>
                  <a:gd name="connsiteY15" fmla="*/ 747862 h 791420"/>
                  <a:gd name="connsiteX16" fmla="*/ 52076 w 575279"/>
                  <a:gd name="connsiteY16" fmla="*/ 543646 h 791420"/>
                  <a:gd name="connsiteX17" fmla="*/ 237647 w 575279"/>
                  <a:gd name="connsiteY17" fmla="*/ 426151 h 791420"/>
                  <a:gd name="connsiteX18" fmla="*/ 423380 w 575279"/>
                  <a:gd name="connsiteY18" fmla="*/ 462857 h 791420"/>
                  <a:gd name="connsiteX19" fmla="*/ 393127 w 575279"/>
                  <a:gd name="connsiteY19" fmla="*/ 715517 h 791420"/>
                  <a:gd name="connsiteX20" fmla="*/ 403398 w 575279"/>
                  <a:gd name="connsiteY20" fmla="*/ 412228 h 791420"/>
                  <a:gd name="connsiteX21" fmla="*/ 271369 w 575279"/>
                  <a:gd name="connsiteY21" fmla="*/ 383711 h 791420"/>
                  <a:gd name="connsiteX22" fmla="*/ 86100 w 575279"/>
                  <a:gd name="connsiteY22" fmla="*/ 463762 h 791420"/>
                  <a:gd name="connsiteX23" fmla="*/ 35358 w 575279"/>
                  <a:gd name="connsiteY23" fmla="*/ 398701 h 791420"/>
                  <a:gd name="connsiteX24" fmla="*/ 249742 w 575279"/>
                  <a:gd name="connsiteY24" fmla="*/ 159989 h 791420"/>
                  <a:gd name="connsiteX25" fmla="*/ 220590 w 575279"/>
                  <a:gd name="connsiteY25" fmla="*/ 80741 h 791420"/>
                  <a:gd name="connsiteX26" fmla="*/ 22226 w 575279"/>
                  <a:gd name="connsiteY26" fmla="*/ 251793 h 791420"/>
                  <a:gd name="connsiteX27" fmla="*/ 0 w 575279"/>
                  <a:gd name="connsiteY27" fmla="*/ 158354 h 791420"/>
                  <a:gd name="connsiteX0" fmla="*/ 364691 w 575219"/>
                  <a:gd name="connsiteY0" fmla="*/ 491510 h 791420"/>
                  <a:gd name="connsiteX1" fmla="*/ 225353 w 575219"/>
                  <a:gd name="connsiteY1" fmla="*/ 482061 h 791420"/>
                  <a:gd name="connsiteX2" fmla="*/ 111882 w 575219"/>
                  <a:gd name="connsiteY2" fmla="*/ 593315 h 791420"/>
                  <a:gd name="connsiteX3" fmla="*/ 176052 w 575219"/>
                  <a:gd name="connsiteY3" fmla="*/ 679762 h 791420"/>
                  <a:gd name="connsiteX4" fmla="*/ 324195 w 575219"/>
                  <a:gd name="connsiteY4" fmla="*/ 741987 h 791420"/>
                  <a:gd name="connsiteX5" fmla="*/ 364691 w 575219"/>
                  <a:gd name="connsiteY5" fmla="*/ 491510 h 791420"/>
                  <a:gd name="connsiteX6" fmla="*/ 0 w 575219"/>
                  <a:gd name="connsiteY6" fmla="*/ 158354 h 791420"/>
                  <a:gd name="connsiteX7" fmla="*/ 236637 w 575219"/>
                  <a:gd name="connsiteY7" fmla="*/ 0 h 791420"/>
                  <a:gd name="connsiteX8" fmla="*/ 318591 w 575219"/>
                  <a:gd name="connsiteY8" fmla="*/ 173409 h 791420"/>
                  <a:gd name="connsiteX9" fmla="*/ 112673 w 575219"/>
                  <a:gd name="connsiteY9" fmla="*/ 394820 h 791420"/>
                  <a:gd name="connsiteX10" fmla="*/ 414621 w 575219"/>
                  <a:gd name="connsiteY10" fmla="*/ 234481 h 791420"/>
                  <a:gd name="connsiteX11" fmla="*/ 512575 w 575219"/>
                  <a:gd name="connsiteY11" fmla="*/ 373181 h 791420"/>
                  <a:gd name="connsiteX12" fmla="*/ 574846 w 575219"/>
                  <a:gd name="connsiteY12" fmla="*/ 539913 h 791420"/>
                  <a:gd name="connsiteX13" fmla="*/ 484539 w 575219"/>
                  <a:gd name="connsiteY13" fmla="*/ 737141 h 791420"/>
                  <a:gd name="connsiteX14" fmla="*/ 352685 w 575219"/>
                  <a:gd name="connsiteY14" fmla="*/ 791072 h 791420"/>
                  <a:gd name="connsiteX15" fmla="*/ 106107 w 575219"/>
                  <a:gd name="connsiteY15" fmla="*/ 747862 h 791420"/>
                  <a:gd name="connsiteX16" fmla="*/ 52076 w 575219"/>
                  <a:gd name="connsiteY16" fmla="*/ 543646 h 791420"/>
                  <a:gd name="connsiteX17" fmla="*/ 237647 w 575219"/>
                  <a:gd name="connsiteY17" fmla="*/ 426151 h 791420"/>
                  <a:gd name="connsiteX18" fmla="*/ 423380 w 575219"/>
                  <a:gd name="connsiteY18" fmla="*/ 462857 h 791420"/>
                  <a:gd name="connsiteX19" fmla="*/ 393127 w 575219"/>
                  <a:gd name="connsiteY19" fmla="*/ 715517 h 791420"/>
                  <a:gd name="connsiteX20" fmla="*/ 403398 w 575219"/>
                  <a:gd name="connsiteY20" fmla="*/ 412228 h 791420"/>
                  <a:gd name="connsiteX21" fmla="*/ 271369 w 575219"/>
                  <a:gd name="connsiteY21" fmla="*/ 383711 h 791420"/>
                  <a:gd name="connsiteX22" fmla="*/ 86100 w 575219"/>
                  <a:gd name="connsiteY22" fmla="*/ 463762 h 791420"/>
                  <a:gd name="connsiteX23" fmla="*/ 35358 w 575219"/>
                  <a:gd name="connsiteY23" fmla="*/ 398701 h 791420"/>
                  <a:gd name="connsiteX24" fmla="*/ 249742 w 575219"/>
                  <a:gd name="connsiteY24" fmla="*/ 159989 h 791420"/>
                  <a:gd name="connsiteX25" fmla="*/ 220590 w 575219"/>
                  <a:gd name="connsiteY25" fmla="*/ 80741 h 791420"/>
                  <a:gd name="connsiteX26" fmla="*/ 22226 w 575219"/>
                  <a:gd name="connsiteY26" fmla="*/ 251793 h 791420"/>
                  <a:gd name="connsiteX27" fmla="*/ 0 w 575219"/>
                  <a:gd name="connsiteY27" fmla="*/ 158354 h 791420"/>
                  <a:gd name="connsiteX0" fmla="*/ 364691 w 580231"/>
                  <a:gd name="connsiteY0" fmla="*/ 491510 h 791420"/>
                  <a:gd name="connsiteX1" fmla="*/ 225353 w 580231"/>
                  <a:gd name="connsiteY1" fmla="*/ 482061 h 791420"/>
                  <a:gd name="connsiteX2" fmla="*/ 111882 w 580231"/>
                  <a:gd name="connsiteY2" fmla="*/ 593315 h 791420"/>
                  <a:gd name="connsiteX3" fmla="*/ 176052 w 580231"/>
                  <a:gd name="connsiteY3" fmla="*/ 679762 h 791420"/>
                  <a:gd name="connsiteX4" fmla="*/ 324195 w 580231"/>
                  <a:gd name="connsiteY4" fmla="*/ 741987 h 791420"/>
                  <a:gd name="connsiteX5" fmla="*/ 364691 w 580231"/>
                  <a:gd name="connsiteY5" fmla="*/ 491510 h 791420"/>
                  <a:gd name="connsiteX6" fmla="*/ 0 w 580231"/>
                  <a:gd name="connsiteY6" fmla="*/ 158354 h 791420"/>
                  <a:gd name="connsiteX7" fmla="*/ 236637 w 580231"/>
                  <a:gd name="connsiteY7" fmla="*/ 0 h 791420"/>
                  <a:gd name="connsiteX8" fmla="*/ 318591 w 580231"/>
                  <a:gd name="connsiteY8" fmla="*/ 173409 h 791420"/>
                  <a:gd name="connsiteX9" fmla="*/ 112673 w 580231"/>
                  <a:gd name="connsiteY9" fmla="*/ 394820 h 791420"/>
                  <a:gd name="connsiteX10" fmla="*/ 414621 w 580231"/>
                  <a:gd name="connsiteY10" fmla="*/ 234481 h 791420"/>
                  <a:gd name="connsiteX11" fmla="*/ 553056 w 580231"/>
                  <a:gd name="connsiteY11" fmla="*/ 319603 h 791420"/>
                  <a:gd name="connsiteX12" fmla="*/ 574846 w 580231"/>
                  <a:gd name="connsiteY12" fmla="*/ 539913 h 791420"/>
                  <a:gd name="connsiteX13" fmla="*/ 484539 w 580231"/>
                  <a:gd name="connsiteY13" fmla="*/ 737141 h 791420"/>
                  <a:gd name="connsiteX14" fmla="*/ 352685 w 580231"/>
                  <a:gd name="connsiteY14" fmla="*/ 791072 h 791420"/>
                  <a:gd name="connsiteX15" fmla="*/ 106107 w 580231"/>
                  <a:gd name="connsiteY15" fmla="*/ 747862 h 791420"/>
                  <a:gd name="connsiteX16" fmla="*/ 52076 w 580231"/>
                  <a:gd name="connsiteY16" fmla="*/ 543646 h 791420"/>
                  <a:gd name="connsiteX17" fmla="*/ 237647 w 580231"/>
                  <a:gd name="connsiteY17" fmla="*/ 426151 h 791420"/>
                  <a:gd name="connsiteX18" fmla="*/ 423380 w 580231"/>
                  <a:gd name="connsiteY18" fmla="*/ 462857 h 791420"/>
                  <a:gd name="connsiteX19" fmla="*/ 393127 w 580231"/>
                  <a:gd name="connsiteY19" fmla="*/ 715517 h 791420"/>
                  <a:gd name="connsiteX20" fmla="*/ 403398 w 580231"/>
                  <a:gd name="connsiteY20" fmla="*/ 412228 h 791420"/>
                  <a:gd name="connsiteX21" fmla="*/ 271369 w 580231"/>
                  <a:gd name="connsiteY21" fmla="*/ 383711 h 791420"/>
                  <a:gd name="connsiteX22" fmla="*/ 86100 w 580231"/>
                  <a:gd name="connsiteY22" fmla="*/ 463762 h 791420"/>
                  <a:gd name="connsiteX23" fmla="*/ 35358 w 580231"/>
                  <a:gd name="connsiteY23" fmla="*/ 398701 h 791420"/>
                  <a:gd name="connsiteX24" fmla="*/ 249742 w 580231"/>
                  <a:gd name="connsiteY24" fmla="*/ 159989 h 791420"/>
                  <a:gd name="connsiteX25" fmla="*/ 220590 w 580231"/>
                  <a:gd name="connsiteY25" fmla="*/ 80741 h 791420"/>
                  <a:gd name="connsiteX26" fmla="*/ 22226 w 580231"/>
                  <a:gd name="connsiteY26" fmla="*/ 251793 h 791420"/>
                  <a:gd name="connsiteX27" fmla="*/ 0 w 580231"/>
                  <a:gd name="connsiteY27" fmla="*/ 158354 h 791420"/>
                  <a:gd name="connsiteX0" fmla="*/ 364691 w 609287"/>
                  <a:gd name="connsiteY0" fmla="*/ 491510 h 791420"/>
                  <a:gd name="connsiteX1" fmla="*/ 225353 w 609287"/>
                  <a:gd name="connsiteY1" fmla="*/ 482061 h 791420"/>
                  <a:gd name="connsiteX2" fmla="*/ 111882 w 609287"/>
                  <a:gd name="connsiteY2" fmla="*/ 593315 h 791420"/>
                  <a:gd name="connsiteX3" fmla="*/ 176052 w 609287"/>
                  <a:gd name="connsiteY3" fmla="*/ 679762 h 791420"/>
                  <a:gd name="connsiteX4" fmla="*/ 324195 w 609287"/>
                  <a:gd name="connsiteY4" fmla="*/ 741987 h 791420"/>
                  <a:gd name="connsiteX5" fmla="*/ 364691 w 609287"/>
                  <a:gd name="connsiteY5" fmla="*/ 491510 h 791420"/>
                  <a:gd name="connsiteX6" fmla="*/ 0 w 609287"/>
                  <a:gd name="connsiteY6" fmla="*/ 158354 h 791420"/>
                  <a:gd name="connsiteX7" fmla="*/ 236637 w 609287"/>
                  <a:gd name="connsiteY7" fmla="*/ 0 h 791420"/>
                  <a:gd name="connsiteX8" fmla="*/ 318591 w 609287"/>
                  <a:gd name="connsiteY8" fmla="*/ 173409 h 791420"/>
                  <a:gd name="connsiteX9" fmla="*/ 112673 w 609287"/>
                  <a:gd name="connsiteY9" fmla="*/ 394820 h 791420"/>
                  <a:gd name="connsiteX10" fmla="*/ 414621 w 609287"/>
                  <a:gd name="connsiteY10" fmla="*/ 234481 h 791420"/>
                  <a:gd name="connsiteX11" fmla="*/ 553056 w 609287"/>
                  <a:gd name="connsiteY11" fmla="*/ 319603 h 791420"/>
                  <a:gd name="connsiteX12" fmla="*/ 606993 w 609287"/>
                  <a:gd name="connsiteY12" fmla="*/ 519672 h 791420"/>
                  <a:gd name="connsiteX13" fmla="*/ 484539 w 609287"/>
                  <a:gd name="connsiteY13" fmla="*/ 737141 h 791420"/>
                  <a:gd name="connsiteX14" fmla="*/ 352685 w 609287"/>
                  <a:gd name="connsiteY14" fmla="*/ 791072 h 791420"/>
                  <a:gd name="connsiteX15" fmla="*/ 106107 w 609287"/>
                  <a:gd name="connsiteY15" fmla="*/ 747862 h 791420"/>
                  <a:gd name="connsiteX16" fmla="*/ 52076 w 609287"/>
                  <a:gd name="connsiteY16" fmla="*/ 543646 h 791420"/>
                  <a:gd name="connsiteX17" fmla="*/ 237647 w 609287"/>
                  <a:gd name="connsiteY17" fmla="*/ 426151 h 791420"/>
                  <a:gd name="connsiteX18" fmla="*/ 423380 w 609287"/>
                  <a:gd name="connsiteY18" fmla="*/ 462857 h 791420"/>
                  <a:gd name="connsiteX19" fmla="*/ 393127 w 609287"/>
                  <a:gd name="connsiteY19" fmla="*/ 715517 h 791420"/>
                  <a:gd name="connsiteX20" fmla="*/ 403398 w 609287"/>
                  <a:gd name="connsiteY20" fmla="*/ 412228 h 791420"/>
                  <a:gd name="connsiteX21" fmla="*/ 271369 w 609287"/>
                  <a:gd name="connsiteY21" fmla="*/ 383711 h 791420"/>
                  <a:gd name="connsiteX22" fmla="*/ 86100 w 609287"/>
                  <a:gd name="connsiteY22" fmla="*/ 463762 h 791420"/>
                  <a:gd name="connsiteX23" fmla="*/ 35358 w 609287"/>
                  <a:gd name="connsiteY23" fmla="*/ 398701 h 791420"/>
                  <a:gd name="connsiteX24" fmla="*/ 249742 w 609287"/>
                  <a:gd name="connsiteY24" fmla="*/ 159989 h 791420"/>
                  <a:gd name="connsiteX25" fmla="*/ 220590 w 609287"/>
                  <a:gd name="connsiteY25" fmla="*/ 80741 h 791420"/>
                  <a:gd name="connsiteX26" fmla="*/ 22226 w 609287"/>
                  <a:gd name="connsiteY26" fmla="*/ 251793 h 791420"/>
                  <a:gd name="connsiteX27" fmla="*/ 0 w 609287"/>
                  <a:gd name="connsiteY27" fmla="*/ 158354 h 791420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3127 w 607568"/>
                  <a:gd name="connsiteY19" fmla="*/ 715517 h 793128"/>
                  <a:gd name="connsiteX20" fmla="*/ 403398 w 607568"/>
                  <a:gd name="connsiteY20" fmla="*/ 412228 h 793128"/>
                  <a:gd name="connsiteX21" fmla="*/ 271369 w 607568"/>
                  <a:gd name="connsiteY21" fmla="*/ 383711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3127 w 607568"/>
                  <a:gd name="connsiteY19" fmla="*/ 715517 h 793128"/>
                  <a:gd name="connsiteX20" fmla="*/ 458167 w 607568"/>
                  <a:gd name="connsiteY20" fmla="*/ 391988 h 793128"/>
                  <a:gd name="connsiteX21" fmla="*/ 271369 w 607568"/>
                  <a:gd name="connsiteY21" fmla="*/ 383711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3127 w 607568"/>
                  <a:gd name="connsiteY19" fmla="*/ 715517 h 793128"/>
                  <a:gd name="connsiteX20" fmla="*/ 458167 w 607568"/>
                  <a:gd name="connsiteY20" fmla="*/ 391988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3127 w 607568"/>
                  <a:gd name="connsiteY19" fmla="*/ 715517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430036 w 607568"/>
                  <a:gd name="connsiteY19" fmla="*/ 71789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24195 w 607568"/>
                  <a:gd name="connsiteY4" fmla="*/ 741987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4318 w 607568"/>
                  <a:gd name="connsiteY19" fmla="*/ 71908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15860 w 607568"/>
                  <a:gd name="connsiteY4" fmla="*/ 731271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4318 w 607568"/>
                  <a:gd name="connsiteY19" fmla="*/ 71908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15860 w 607568"/>
                  <a:gd name="connsiteY4" fmla="*/ 731271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4318 w 607568"/>
                  <a:gd name="connsiteY19" fmla="*/ 71908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15860 w 607568"/>
                  <a:gd name="connsiteY4" fmla="*/ 731271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4318 w 607568"/>
                  <a:gd name="connsiteY19" fmla="*/ 71908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68"/>
                  <a:gd name="connsiteY0" fmla="*/ 491510 h 793128"/>
                  <a:gd name="connsiteX1" fmla="*/ 225353 w 607568"/>
                  <a:gd name="connsiteY1" fmla="*/ 482061 h 793128"/>
                  <a:gd name="connsiteX2" fmla="*/ 111882 w 607568"/>
                  <a:gd name="connsiteY2" fmla="*/ 593315 h 793128"/>
                  <a:gd name="connsiteX3" fmla="*/ 176052 w 607568"/>
                  <a:gd name="connsiteY3" fmla="*/ 679762 h 793128"/>
                  <a:gd name="connsiteX4" fmla="*/ 315860 w 607568"/>
                  <a:gd name="connsiteY4" fmla="*/ 731271 h 793128"/>
                  <a:gd name="connsiteX5" fmla="*/ 364691 w 607568"/>
                  <a:gd name="connsiteY5" fmla="*/ 491510 h 793128"/>
                  <a:gd name="connsiteX6" fmla="*/ 0 w 607568"/>
                  <a:gd name="connsiteY6" fmla="*/ 158354 h 793128"/>
                  <a:gd name="connsiteX7" fmla="*/ 236637 w 607568"/>
                  <a:gd name="connsiteY7" fmla="*/ 0 h 793128"/>
                  <a:gd name="connsiteX8" fmla="*/ 318591 w 607568"/>
                  <a:gd name="connsiteY8" fmla="*/ 173409 h 793128"/>
                  <a:gd name="connsiteX9" fmla="*/ 112673 w 607568"/>
                  <a:gd name="connsiteY9" fmla="*/ 394820 h 793128"/>
                  <a:gd name="connsiteX10" fmla="*/ 414621 w 607568"/>
                  <a:gd name="connsiteY10" fmla="*/ 234481 h 793128"/>
                  <a:gd name="connsiteX11" fmla="*/ 553056 w 607568"/>
                  <a:gd name="connsiteY11" fmla="*/ 319603 h 793128"/>
                  <a:gd name="connsiteX12" fmla="*/ 606993 w 607568"/>
                  <a:gd name="connsiteY12" fmla="*/ 519672 h 793128"/>
                  <a:gd name="connsiteX13" fmla="*/ 523830 w 607568"/>
                  <a:gd name="connsiteY13" fmla="*/ 707375 h 793128"/>
                  <a:gd name="connsiteX14" fmla="*/ 352685 w 607568"/>
                  <a:gd name="connsiteY14" fmla="*/ 791072 h 793128"/>
                  <a:gd name="connsiteX15" fmla="*/ 106107 w 607568"/>
                  <a:gd name="connsiteY15" fmla="*/ 747862 h 793128"/>
                  <a:gd name="connsiteX16" fmla="*/ 52076 w 607568"/>
                  <a:gd name="connsiteY16" fmla="*/ 543646 h 793128"/>
                  <a:gd name="connsiteX17" fmla="*/ 237647 w 607568"/>
                  <a:gd name="connsiteY17" fmla="*/ 426151 h 793128"/>
                  <a:gd name="connsiteX18" fmla="*/ 423380 w 607568"/>
                  <a:gd name="connsiteY18" fmla="*/ 462857 h 793128"/>
                  <a:gd name="connsiteX19" fmla="*/ 394318 w 607568"/>
                  <a:gd name="connsiteY19" fmla="*/ 719089 h 793128"/>
                  <a:gd name="connsiteX20" fmla="*/ 441498 w 607568"/>
                  <a:gd name="connsiteY20" fmla="*/ 351507 h 793128"/>
                  <a:gd name="connsiteX21" fmla="*/ 282085 w 607568"/>
                  <a:gd name="connsiteY21" fmla="*/ 355136 h 793128"/>
                  <a:gd name="connsiteX22" fmla="*/ 86100 w 607568"/>
                  <a:gd name="connsiteY22" fmla="*/ 463762 h 793128"/>
                  <a:gd name="connsiteX23" fmla="*/ 35358 w 607568"/>
                  <a:gd name="connsiteY23" fmla="*/ 398701 h 793128"/>
                  <a:gd name="connsiteX24" fmla="*/ 249742 w 607568"/>
                  <a:gd name="connsiteY24" fmla="*/ 159989 h 793128"/>
                  <a:gd name="connsiteX25" fmla="*/ 220590 w 607568"/>
                  <a:gd name="connsiteY25" fmla="*/ 80741 h 793128"/>
                  <a:gd name="connsiteX26" fmla="*/ 22226 w 607568"/>
                  <a:gd name="connsiteY26" fmla="*/ 251793 h 793128"/>
                  <a:gd name="connsiteX27" fmla="*/ 0 w 607568"/>
                  <a:gd name="connsiteY27" fmla="*/ 158354 h 793128"/>
                  <a:gd name="connsiteX0" fmla="*/ 364691 w 607548"/>
                  <a:gd name="connsiteY0" fmla="*/ 491510 h 793128"/>
                  <a:gd name="connsiteX1" fmla="*/ 225353 w 607548"/>
                  <a:gd name="connsiteY1" fmla="*/ 482061 h 793128"/>
                  <a:gd name="connsiteX2" fmla="*/ 111882 w 607548"/>
                  <a:gd name="connsiteY2" fmla="*/ 593315 h 793128"/>
                  <a:gd name="connsiteX3" fmla="*/ 176052 w 607548"/>
                  <a:gd name="connsiteY3" fmla="*/ 679762 h 793128"/>
                  <a:gd name="connsiteX4" fmla="*/ 315860 w 607548"/>
                  <a:gd name="connsiteY4" fmla="*/ 731271 h 793128"/>
                  <a:gd name="connsiteX5" fmla="*/ 364691 w 607548"/>
                  <a:gd name="connsiteY5" fmla="*/ 491510 h 793128"/>
                  <a:gd name="connsiteX6" fmla="*/ 0 w 607548"/>
                  <a:gd name="connsiteY6" fmla="*/ 158354 h 793128"/>
                  <a:gd name="connsiteX7" fmla="*/ 236637 w 607548"/>
                  <a:gd name="connsiteY7" fmla="*/ 0 h 793128"/>
                  <a:gd name="connsiteX8" fmla="*/ 318591 w 607548"/>
                  <a:gd name="connsiteY8" fmla="*/ 173409 h 793128"/>
                  <a:gd name="connsiteX9" fmla="*/ 112673 w 607548"/>
                  <a:gd name="connsiteY9" fmla="*/ 394820 h 793128"/>
                  <a:gd name="connsiteX10" fmla="*/ 414621 w 607548"/>
                  <a:gd name="connsiteY10" fmla="*/ 234481 h 793128"/>
                  <a:gd name="connsiteX11" fmla="*/ 553056 w 607548"/>
                  <a:gd name="connsiteY11" fmla="*/ 319603 h 793128"/>
                  <a:gd name="connsiteX12" fmla="*/ 606993 w 607548"/>
                  <a:gd name="connsiteY12" fmla="*/ 519672 h 793128"/>
                  <a:gd name="connsiteX13" fmla="*/ 523830 w 607548"/>
                  <a:gd name="connsiteY13" fmla="*/ 707375 h 793128"/>
                  <a:gd name="connsiteX14" fmla="*/ 352685 w 607548"/>
                  <a:gd name="connsiteY14" fmla="*/ 791072 h 793128"/>
                  <a:gd name="connsiteX15" fmla="*/ 106107 w 607548"/>
                  <a:gd name="connsiteY15" fmla="*/ 747862 h 793128"/>
                  <a:gd name="connsiteX16" fmla="*/ 52076 w 607548"/>
                  <a:gd name="connsiteY16" fmla="*/ 543646 h 793128"/>
                  <a:gd name="connsiteX17" fmla="*/ 237647 w 607548"/>
                  <a:gd name="connsiteY17" fmla="*/ 426151 h 793128"/>
                  <a:gd name="connsiteX18" fmla="*/ 423380 w 607548"/>
                  <a:gd name="connsiteY18" fmla="*/ 462857 h 793128"/>
                  <a:gd name="connsiteX19" fmla="*/ 394318 w 607548"/>
                  <a:gd name="connsiteY19" fmla="*/ 719089 h 793128"/>
                  <a:gd name="connsiteX20" fmla="*/ 441498 w 607548"/>
                  <a:gd name="connsiteY20" fmla="*/ 351507 h 793128"/>
                  <a:gd name="connsiteX21" fmla="*/ 282085 w 607548"/>
                  <a:gd name="connsiteY21" fmla="*/ 355136 h 793128"/>
                  <a:gd name="connsiteX22" fmla="*/ 86100 w 607548"/>
                  <a:gd name="connsiteY22" fmla="*/ 463762 h 793128"/>
                  <a:gd name="connsiteX23" fmla="*/ 35358 w 607548"/>
                  <a:gd name="connsiteY23" fmla="*/ 398701 h 793128"/>
                  <a:gd name="connsiteX24" fmla="*/ 249742 w 607548"/>
                  <a:gd name="connsiteY24" fmla="*/ 159989 h 793128"/>
                  <a:gd name="connsiteX25" fmla="*/ 220590 w 607548"/>
                  <a:gd name="connsiteY25" fmla="*/ 80741 h 793128"/>
                  <a:gd name="connsiteX26" fmla="*/ 22226 w 607548"/>
                  <a:gd name="connsiteY26" fmla="*/ 251793 h 793128"/>
                  <a:gd name="connsiteX27" fmla="*/ 0 w 607548"/>
                  <a:gd name="connsiteY27" fmla="*/ 158354 h 793128"/>
                  <a:gd name="connsiteX0" fmla="*/ 364691 w 607381"/>
                  <a:gd name="connsiteY0" fmla="*/ 491510 h 793128"/>
                  <a:gd name="connsiteX1" fmla="*/ 225353 w 607381"/>
                  <a:gd name="connsiteY1" fmla="*/ 482061 h 793128"/>
                  <a:gd name="connsiteX2" fmla="*/ 111882 w 607381"/>
                  <a:gd name="connsiteY2" fmla="*/ 593315 h 793128"/>
                  <a:gd name="connsiteX3" fmla="*/ 176052 w 607381"/>
                  <a:gd name="connsiteY3" fmla="*/ 679762 h 793128"/>
                  <a:gd name="connsiteX4" fmla="*/ 315860 w 607381"/>
                  <a:gd name="connsiteY4" fmla="*/ 731271 h 793128"/>
                  <a:gd name="connsiteX5" fmla="*/ 364691 w 607381"/>
                  <a:gd name="connsiteY5" fmla="*/ 491510 h 793128"/>
                  <a:gd name="connsiteX6" fmla="*/ 0 w 607381"/>
                  <a:gd name="connsiteY6" fmla="*/ 158354 h 793128"/>
                  <a:gd name="connsiteX7" fmla="*/ 236637 w 607381"/>
                  <a:gd name="connsiteY7" fmla="*/ 0 h 793128"/>
                  <a:gd name="connsiteX8" fmla="*/ 318591 w 607381"/>
                  <a:gd name="connsiteY8" fmla="*/ 173409 h 793128"/>
                  <a:gd name="connsiteX9" fmla="*/ 112673 w 607381"/>
                  <a:gd name="connsiteY9" fmla="*/ 394820 h 793128"/>
                  <a:gd name="connsiteX10" fmla="*/ 414621 w 607381"/>
                  <a:gd name="connsiteY10" fmla="*/ 234481 h 793128"/>
                  <a:gd name="connsiteX11" fmla="*/ 553056 w 607381"/>
                  <a:gd name="connsiteY11" fmla="*/ 319603 h 793128"/>
                  <a:gd name="connsiteX12" fmla="*/ 606993 w 607381"/>
                  <a:gd name="connsiteY12" fmla="*/ 519672 h 793128"/>
                  <a:gd name="connsiteX13" fmla="*/ 523830 w 607381"/>
                  <a:gd name="connsiteY13" fmla="*/ 707375 h 793128"/>
                  <a:gd name="connsiteX14" fmla="*/ 352685 w 607381"/>
                  <a:gd name="connsiteY14" fmla="*/ 791072 h 793128"/>
                  <a:gd name="connsiteX15" fmla="*/ 106107 w 607381"/>
                  <a:gd name="connsiteY15" fmla="*/ 747862 h 793128"/>
                  <a:gd name="connsiteX16" fmla="*/ 52076 w 607381"/>
                  <a:gd name="connsiteY16" fmla="*/ 543646 h 793128"/>
                  <a:gd name="connsiteX17" fmla="*/ 237647 w 607381"/>
                  <a:gd name="connsiteY17" fmla="*/ 426151 h 793128"/>
                  <a:gd name="connsiteX18" fmla="*/ 423380 w 607381"/>
                  <a:gd name="connsiteY18" fmla="*/ 462857 h 793128"/>
                  <a:gd name="connsiteX19" fmla="*/ 394318 w 607381"/>
                  <a:gd name="connsiteY19" fmla="*/ 719089 h 793128"/>
                  <a:gd name="connsiteX20" fmla="*/ 441498 w 607381"/>
                  <a:gd name="connsiteY20" fmla="*/ 351507 h 793128"/>
                  <a:gd name="connsiteX21" fmla="*/ 282085 w 607381"/>
                  <a:gd name="connsiteY21" fmla="*/ 355136 h 793128"/>
                  <a:gd name="connsiteX22" fmla="*/ 86100 w 607381"/>
                  <a:gd name="connsiteY22" fmla="*/ 463762 h 793128"/>
                  <a:gd name="connsiteX23" fmla="*/ 35358 w 607381"/>
                  <a:gd name="connsiteY23" fmla="*/ 398701 h 793128"/>
                  <a:gd name="connsiteX24" fmla="*/ 249742 w 607381"/>
                  <a:gd name="connsiteY24" fmla="*/ 159989 h 793128"/>
                  <a:gd name="connsiteX25" fmla="*/ 220590 w 607381"/>
                  <a:gd name="connsiteY25" fmla="*/ 80741 h 793128"/>
                  <a:gd name="connsiteX26" fmla="*/ 22226 w 607381"/>
                  <a:gd name="connsiteY26" fmla="*/ 251793 h 793128"/>
                  <a:gd name="connsiteX27" fmla="*/ 0 w 607381"/>
                  <a:gd name="connsiteY27" fmla="*/ 158354 h 793128"/>
                  <a:gd name="connsiteX0" fmla="*/ 364691 w 609469"/>
                  <a:gd name="connsiteY0" fmla="*/ 491510 h 793128"/>
                  <a:gd name="connsiteX1" fmla="*/ 225353 w 609469"/>
                  <a:gd name="connsiteY1" fmla="*/ 482061 h 793128"/>
                  <a:gd name="connsiteX2" fmla="*/ 111882 w 609469"/>
                  <a:gd name="connsiteY2" fmla="*/ 593315 h 793128"/>
                  <a:gd name="connsiteX3" fmla="*/ 176052 w 609469"/>
                  <a:gd name="connsiteY3" fmla="*/ 679762 h 793128"/>
                  <a:gd name="connsiteX4" fmla="*/ 315860 w 609469"/>
                  <a:gd name="connsiteY4" fmla="*/ 731271 h 793128"/>
                  <a:gd name="connsiteX5" fmla="*/ 364691 w 609469"/>
                  <a:gd name="connsiteY5" fmla="*/ 491510 h 793128"/>
                  <a:gd name="connsiteX6" fmla="*/ 0 w 609469"/>
                  <a:gd name="connsiteY6" fmla="*/ 158354 h 793128"/>
                  <a:gd name="connsiteX7" fmla="*/ 236637 w 609469"/>
                  <a:gd name="connsiteY7" fmla="*/ 0 h 793128"/>
                  <a:gd name="connsiteX8" fmla="*/ 318591 w 609469"/>
                  <a:gd name="connsiteY8" fmla="*/ 173409 h 793128"/>
                  <a:gd name="connsiteX9" fmla="*/ 112673 w 609469"/>
                  <a:gd name="connsiteY9" fmla="*/ 394820 h 793128"/>
                  <a:gd name="connsiteX10" fmla="*/ 414621 w 609469"/>
                  <a:gd name="connsiteY10" fmla="*/ 234481 h 793128"/>
                  <a:gd name="connsiteX11" fmla="*/ 580440 w 609469"/>
                  <a:gd name="connsiteY11" fmla="*/ 311269 h 793128"/>
                  <a:gd name="connsiteX12" fmla="*/ 606993 w 609469"/>
                  <a:gd name="connsiteY12" fmla="*/ 519672 h 793128"/>
                  <a:gd name="connsiteX13" fmla="*/ 523830 w 609469"/>
                  <a:gd name="connsiteY13" fmla="*/ 707375 h 793128"/>
                  <a:gd name="connsiteX14" fmla="*/ 352685 w 609469"/>
                  <a:gd name="connsiteY14" fmla="*/ 791072 h 793128"/>
                  <a:gd name="connsiteX15" fmla="*/ 106107 w 609469"/>
                  <a:gd name="connsiteY15" fmla="*/ 747862 h 793128"/>
                  <a:gd name="connsiteX16" fmla="*/ 52076 w 609469"/>
                  <a:gd name="connsiteY16" fmla="*/ 543646 h 793128"/>
                  <a:gd name="connsiteX17" fmla="*/ 237647 w 609469"/>
                  <a:gd name="connsiteY17" fmla="*/ 426151 h 793128"/>
                  <a:gd name="connsiteX18" fmla="*/ 423380 w 609469"/>
                  <a:gd name="connsiteY18" fmla="*/ 462857 h 793128"/>
                  <a:gd name="connsiteX19" fmla="*/ 394318 w 609469"/>
                  <a:gd name="connsiteY19" fmla="*/ 719089 h 793128"/>
                  <a:gd name="connsiteX20" fmla="*/ 441498 w 609469"/>
                  <a:gd name="connsiteY20" fmla="*/ 351507 h 793128"/>
                  <a:gd name="connsiteX21" fmla="*/ 282085 w 609469"/>
                  <a:gd name="connsiteY21" fmla="*/ 355136 h 793128"/>
                  <a:gd name="connsiteX22" fmla="*/ 86100 w 609469"/>
                  <a:gd name="connsiteY22" fmla="*/ 463762 h 793128"/>
                  <a:gd name="connsiteX23" fmla="*/ 35358 w 609469"/>
                  <a:gd name="connsiteY23" fmla="*/ 398701 h 793128"/>
                  <a:gd name="connsiteX24" fmla="*/ 249742 w 609469"/>
                  <a:gd name="connsiteY24" fmla="*/ 159989 h 793128"/>
                  <a:gd name="connsiteX25" fmla="*/ 220590 w 609469"/>
                  <a:gd name="connsiteY25" fmla="*/ 80741 h 793128"/>
                  <a:gd name="connsiteX26" fmla="*/ 22226 w 609469"/>
                  <a:gd name="connsiteY26" fmla="*/ 251793 h 793128"/>
                  <a:gd name="connsiteX27" fmla="*/ 0 w 609469"/>
                  <a:gd name="connsiteY27" fmla="*/ 158354 h 793128"/>
                  <a:gd name="connsiteX0" fmla="*/ 364691 w 612356"/>
                  <a:gd name="connsiteY0" fmla="*/ 491510 h 793128"/>
                  <a:gd name="connsiteX1" fmla="*/ 225353 w 612356"/>
                  <a:gd name="connsiteY1" fmla="*/ 482061 h 793128"/>
                  <a:gd name="connsiteX2" fmla="*/ 111882 w 612356"/>
                  <a:gd name="connsiteY2" fmla="*/ 593315 h 793128"/>
                  <a:gd name="connsiteX3" fmla="*/ 176052 w 612356"/>
                  <a:gd name="connsiteY3" fmla="*/ 679762 h 793128"/>
                  <a:gd name="connsiteX4" fmla="*/ 315860 w 612356"/>
                  <a:gd name="connsiteY4" fmla="*/ 731271 h 793128"/>
                  <a:gd name="connsiteX5" fmla="*/ 364691 w 612356"/>
                  <a:gd name="connsiteY5" fmla="*/ 491510 h 793128"/>
                  <a:gd name="connsiteX6" fmla="*/ 0 w 612356"/>
                  <a:gd name="connsiteY6" fmla="*/ 158354 h 793128"/>
                  <a:gd name="connsiteX7" fmla="*/ 236637 w 612356"/>
                  <a:gd name="connsiteY7" fmla="*/ 0 h 793128"/>
                  <a:gd name="connsiteX8" fmla="*/ 318591 w 612356"/>
                  <a:gd name="connsiteY8" fmla="*/ 173409 h 793128"/>
                  <a:gd name="connsiteX9" fmla="*/ 112673 w 612356"/>
                  <a:gd name="connsiteY9" fmla="*/ 394820 h 793128"/>
                  <a:gd name="connsiteX10" fmla="*/ 389617 w 612356"/>
                  <a:gd name="connsiteY10" fmla="*/ 249960 h 793128"/>
                  <a:gd name="connsiteX11" fmla="*/ 580440 w 612356"/>
                  <a:gd name="connsiteY11" fmla="*/ 311269 h 793128"/>
                  <a:gd name="connsiteX12" fmla="*/ 606993 w 612356"/>
                  <a:gd name="connsiteY12" fmla="*/ 519672 h 793128"/>
                  <a:gd name="connsiteX13" fmla="*/ 523830 w 612356"/>
                  <a:gd name="connsiteY13" fmla="*/ 707375 h 793128"/>
                  <a:gd name="connsiteX14" fmla="*/ 352685 w 612356"/>
                  <a:gd name="connsiteY14" fmla="*/ 791072 h 793128"/>
                  <a:gd name="connsiteX15" fmla="*/ 106107 w 612356"/>
                  <a:gd name="connsiteY15" fmla="*/ 747862 h 793128"/>
                  <a:gd name="connsiteX16" fmla="*/ 52076 w 612356"/>
                  <a:gd name="connsiteY16" fmla="*/ 543646 h 793128"/>
                  <a:gd name="connsiteX17" fmla="*/ 237647 w 612356"/>
                  <a:gd name="connsiteY17" fmla="*/ 426151 h 793128"/>
                  <a:gd name="connsiteX18" fmla="*/ 423380 w 612356"/>
                  <a:gd name="connsiteY18" fmla="*/ 462857 h 793128"/>
                  <a:gd name="connsiteX19" fmla="*/ 394318 w 612356"/>
                  <a:gd name="connsiteY19" fmla="*/ 719089 h 793128"/>
                  <a:gd name="connsiteX20" fmla="*/ 441498 w 612356"/>
                  <a:gd name="connsiteY20" fmla="*/ 351507 h 793128"/>
                  <a:gd name="connsiteX21" fmla="*/ 282085 w 612356"/>
                  <a:gd name="connsiteY21" fmla="*/ 355136 h 793128"/>
                  <a:gd name="connsiteX22" fmla="*/ 86100 w 612356"/>
                  <a:gd name="connsiteY22" fmla="*/ 463762 h 793128"/>
                  <a:gd name="connsiteX23" fmla="*/ 35358 w 612356"/>
                  <a:gd name="connsiteY23" fmla="*/ 398701 h 793128"/>
                  <a:gd name="connsiteX24" fmla="*/ 249742 w 612356"/>
                  <a:gd name="connsiteY24" fmla="*/ 159989 h 793128"/>
                  <a:gd name="connsiteX25" fmla="*/ 220590 w 612356"/>
                  <a:gd name="connsiteY25" fmla="*/ 80741 h 793128"/>
                  <a:gd name="connsiteX26" fmla="*/ 22226 w 612356"/>
                  <a:gd name="connsiteY26" fmla="*/ 251793 h 793128"/>
                  <a:gd name="connsiteX27" fmla="*/ 0 w 612356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76052 w 608474"/>
                  <a:gd name="connsiteY3" fmla="*/ 679762 h 793128"/>
                  <a:gd name="connsiteX4" fmla="*/ 315860 w 608474"/>
                  <a:gd name="connsiteY4" fmla="*/ 731271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19089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48668 w 608474"/>
                  <a:gd name="connsiteY3" fmla="*/ 684525 h 793128"/>
                  <a:gd name="connsiteX4" fmla="*/ 315860 w 608474"/>
                  <a:gd name="connsiteY4" fmla="*/ 731271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19089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48668 w 608474"/>
                  <a:gd name="connsiteY3" fmla="*/ 684525 h 793128"/>
                  <a:gd name="connsiteX4" fmla="*/ 315860 w 608474"/>
                  <a:gd name="connsiteY4" fmla="*/ 731271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10754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48668 w 608474"/>
                  <a:gd name="connsiteY3" fmla="*/ 684525 h 793128"/>
                  <a:gd name="connsiteX4" fmla="*/ 318241 w 608474"/>
                  <a:gd name="connsiteY4" fmla="*/ 711030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10754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48668 w 608474"/>
                  <a:gd name="connsiteY3" fmla="*/ 684525 h 793128"/>
                  <a:gd name="connsiteX4" fmla="*/ 318241 w 608474"/>
                  <a:gd name="connsiteY4" fmla="*/ 711030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00038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3128"/>
                  <a:gd name="connsiteX1" fmla="*/ 225353 w 608474"/>
                  <a:gd name="connsiteY1" fmla="*/ 482061 h 793128"/>
                  <a:gd name="connsiteX2" fmla="*/ 111882 w 608474"/>
                  <a:gd name="connsiteY2" fmla="*/ 593315 h 793128"/>
                  <a:gd name="connsiteX3" fmla="*/ 148668 w 608474"/>
                  <a:gd name="connsiteY3" fmla="*/ 684525 h 793128"/>
                  <a:gd name="connsiteX4" fmla="*/ 318241 w 608474"/>
                  <a:gd name="connsiteY4" fmla="*/ 711030 h 793128"/>
                  <a:gd name="connsiteX5" fmla="*/ 364691 w 608474"/>
                  <a:gd name="connsiteY5" fmla="*/ 491510 h 793128"/>
                  <a:gd name="connsiteX6" fmla="*/ 0 w 608474"/>
                  <a:gd name="connsiteY6" fmla="*/ 158354 h 793128"/>
                  <a:gd name="connsiteX7" fmla="*/ 236637 w 608474"/>
                  <a:gd name="connsiteY7" fmla="*/ 0 h 793128"/>
                  <a:gd name="connsiteX8" fmla="*/ 318591 w 608474"/>
                  <a:gd name="connsiteY8" fmla="*/ 173409 h 793128"/>
                  <a:gd name="connsiteX9" fmla="*/ 112673 w 608474"/>
                  <a:gd name="connsiteY9" fmla="*/ 394820 h 793128"/>
                  <a:gd name="connsiteX10" fmla="*/ 389617 w 608474"/>
                  <a:gd name="connsiteY10" fmla="*/ 249960 h 793128"/>
                  <a:gd name="connsiteX11" fmla="*/ 562581 w 608474"/>
                  <a:gd name="connsiteY11" fmla="*/ 318413 h 793128"/>
                  <a:gd name="connsiteX12" fmla="*/ 606993 w 608474"/>
                  <a:gd name="connsiteY12" fmla="*/ 519672 h 793128"/>
                  <a:gd name="connsiteX13" fmla="*/ 523830 w 608474"/>
                  <a:gd name="connsiteY13" fmla="*/ 707375 h 793128"/>
                  <a:gd name="connsiteX14" fmla="*/ 352685 w 608474"/>
                  <a:gd name="connsiteY14" fmla="*/ 791072 h 793128"/>
                  <a:gd name="connsiteX15" fmla="*/ 106107 w 608474"/>
                  <a:gd name="connsiteY15" fmla="*/ 747862 h 793128"/>
                  <a:gd name="connsiteX16" fmla="*/ 52076 w 608474"/>
                  <a:gd name="connsiteY16" fmla="*/ 543646 h 793128"/>
                  <a:gd name="connsiteX17" fmla="*/ 237647 w 608474"/>
                  <a:gd name="connsiteY17" fmla="*/ 426151 h 793128"/>
                  <a:gd name="connsiteX18" fmla="*/ 423380 w 608474"/>
                  <a:gd name="connsiteY18" fmla="*/ 462857 h 793128"/>
                  <a:gd name="connsiteX19" fmla="*/ 394318 w 608474"/>
                  <a:gd name="connsiteY19" fmla="*/ 700038 h 793128"/>
                  <a:gd name="connsiteX20" fmla="*/ 441498 w 608474"/>
                  <a:gd name="connsiteY20" fmla="*/ 351507 h 793128"/>
                  <a:gd name="connsiteX21" fmla="*/ 282085 w 608474"/>
                  <a:gd name="connsiteY21" fmla="*/ 355136 h 793128"/>
                  <a:gd name="connsiteX22" fmla="*/ 86100 w 608474"/>
                  <a:gd name="connsiteY22" fmla="*/ 463762 h 793128"/>
                  <a:gd name="connsiteX23" fmla="*/ 35358 w 608474"/>
                  <a:gd name="connsiteY23" fmla="*/ 398701 h 793128"/>
                  <a:gd name="connsiteX24" fmla="*/ 249742 w 608474"/>
                  <a:gd name="connsiteY24" fmla="*/ 159989 h 793128"/>
                  <a:gd name="connsiteX25" fmla="*/ 220590 w 608474"/>
                  <a:gd name="connsiteY25" fmla="*/ 80741 h 793128"/>
                  <a:gd name="connsiteX26" fmla="*/ 22226 w 608474"/>
                  <a:gd name="connsiteY26" fmla="*/ 251793 h 793128"/>
                  <a:gd name="connsiteX27" fmla="*/ 0 w 608474"/>
                  <a:gd name="connsiteY27" fmla="*/ 158354 h 793128"/>
                  <a:gd name="connsiteX0" fmla="*/ 364691 w 608474"/>
                  <a:gd name="connsiteY0" fmla="*/ 491510 h 796429"/>
                  <a:gd name="connsiteX1" fmla="*/ 225353 w 608474"/>
                  <a:gd name="connsiteY1" fmla="*/ 482061 h 796429"/>
                  <a:gd name="connsiteX2" fmla="*/ 111882 w 608474"/>
                  <a:gd name="connsiteY2" fmla="*/ 593315 h 796429"/>
                  <a:gd name="connsiteX3" fmla="*/ 148668 w 608474"/>
                  <a:gd name="connsiteY3" fmla="*/ 684525 h 796429"/>
                  <a:gd name="connsiteX4" fmla="*/ 318241 w 608474"/>
                  <a:gd name="connsiteY4" fmla="*/ 711030 h 796429"/>
                  <a:gd name="connsiteX5" fmla="*/ 364691 w 608474"/>
                  <a:gd name="connsiteY5" fmla="*/ 491510 h 796429"/>
                  <a:gd name="connsiteX6" fmla="*/ 0 w 608474"/>
                  <a:gd name="connsiteY6" fmla="*/ 158354 h 796429"/>
                  <a:gd name="connsiteX7" fmla="*/ 236637 w 608474"/>
                  <a:gd name="connsiteY7" fmla="*/ 0 h 796429"/>
                  <a:gd name="connsiteX8" fmla="*/ 318591 w 608474"/>
                  <a:gd name="connsiteY8" fmla="*/ 173409 h 796429"/>
                  <a:gd name="connsiteX9" fmla="*/ 112673 w 608474"/>
                  <a:gd name="connsiteY9" fmla="*/ 394820 h 796429"/>
                  <a:gd name="connsiteX10" fmla="*/ 389617 w 608474"/>
                  <a:gd name="connsiteY10" fmla="*/ 249960 h 796429"/>
                  <a:gd name="connsiteX11" fmla="*/ 562581 w 608474"/>
                  <a:gd name="connsiteY11" fmla="*/ 318413 h 796429"/>
                  <a:gd name="connsiteX12" fmla="*/ 606993 w 608474"/>
                  <a:gd name="connsiteY12" fmla="*/ 519672 h 796429"/>
                  <a:gd name="connsiteX13" fmla="*/ 523830 w 608474"/>
                  <a:gd name="connsiteY13" fmla="*/ 707375 h 796429"/>
                  <a:gd name="connsiteX14" fmla="*/ 308632 w 608474"/>
                  <a:gd name="connsiteY14" fmla="*/ 794644 h 796429"/>
                  <a:gd name="connsiteX15" fmla="*/ 106107 w 608474"/>
                  <a:gd name="connsiteY15" fmla="*/ 747862 h 796429"/>
                  <a:gd name="connsiteX16" fmla="*/ 52076 w 608474"/>
                  <a:gd name="connsiteY16" fmla="*/ 543646 h 796429"/>
                  <a:gd name="connsiteX17" fmla="*/ 237647 w 608474"/>
                  <a:gd name="connsiteY17" fmla="*/ 426151 h 796429"/>
                  <a:gd name="connsiteX18" fmla="*/ 423380 w 608474"/>
                  <a:gd name="connsiteY18" fmla="*/ 462857 h 796429"/>
                  <a:gd name="connsiteX19" fmla="*/ 394318 w 608474"/>
                  <a:gd name="connsiteY19" fmla="*/ 700038 h 796429"/>
                  <a:gd name="connsiteX20" fmla="*/ 441498 w 608474"/>
                  <a:gd name="connsiteY20" fmla="*/ 351507 h 796429"/>
                  <a:gd name="connsiteX21" fmla="*/ 282085 w 608474"/>
                  <a:gd name="connsiteY21" fmla="*/ 355136 h 796429"/>
                  <a:gd name="connsiteX22" fmla="*/ 86100 w 608474"/>
                  <a:gd name="connsiteY22" fmla="*/ 463762 h 796429"/>
                  <a:gd name="connsiteX23" fmla="*/ 35358 w 608474"/>
                  <a:gd name="connsiteY23" fmla="*/ 398701 h 796429"/>
                  <a:gd name="connsiteX24" fmla="*/ 249742 w 608474"/>
                  <a:gd name="connsiteY24" fmla="*/ 159989 h 796429"/>
                  <a:gd name="connsiteX25" fmla="*/ 220590 w 608474"/>
                  <a:gd name="connsiteY25" fmla="*/ 80741 h 796429"/>
                  <a:gd name="connsiteX26" fmla="*/ 22226 w 608474"/>
                  <a:gd name="connsiteY26" fmla="*/ 251793 h 796429"/>
                  <a:gd name="connsiteX27" fmla="*/ 0 w 608474"/>
                  <a:gd name="connsiteY27" fmla="*/ 158354 h 796429"/>
                  <a:gd name="connsiteX0" fmla="*/ 364691 w 608474"/>
                  <a:gd name="connsiteY0" fmla="*/ 491510 h 796429"/>
                  <a:gd name="connsiteX1" fmla="*/ 225353 w 608474"/>
                  <a:gd name="connsiteY1" fmla="*/ 482061 h 796429"/>
                  <a:gd name="connsiteX2" fmla="*/ 111882 w 608474"/>
                  <a:gd name="connsiteY2" fmla="*/ 593315 h 796429"/>
                  <a:gd name="connsiteX3" fmla="*/ 159384 w 608474"/>
                  <a:gd name="connsiteY3" fmla="*/ 697622 h 796429"/>
                  <a:gd name="connsiteX4" fmla="*/ 318241 w 608474"/>
                  <a:gd name="connsiteY4" fmla="*/ 711030 h 796429"/>
                  <a:gd name="connsiteX5" fmla="*/ 364691 w 608474"/>
                  <a:gd name="connsiteY5" fmla="*/ 491510 h 796429"/>
                  <a:gd name="connsiteX6" fmla="*/ 0 w 608474"/>
                  <a:gd name="connsiteY6" fmla="*/ 158354 h 796429"/>
                  <a:gd name="connsiteX7" fmla="*/ 236637 w 608474"/>
                  <a:gd name="connsiteY7" fmla="*/ 0 h 796429"/>
                  <a:gd name="connsiteX8" fmla="*/ 318591 w 608474"/>
                  <a:gd name="connsiteY8" fmla="*/ 173409 h 796429"/>
                  <a:gd name="connsiteX9" fmla="*/ 112673 w 608474"/>
                  <a:gd name="connsiteY9" fmla="*/ 394820 h 796429"/>
                  <a:gd name="connsiteX10" fmla="*/ 389617 w 608474"/>
                  <a:gd name="connsiteY10" fmla="*/ 249960 h 796429"/>
                  <a:gd name="connsiteX11" fmla="*/ 562581 w 608474"/>
                  <a:gd name="connsiteY11" fmla="*/ 318413 h 796429"/>
                  <a:gd name="connsiteX12" fmla="*/ 606993 w 608474"/>
                  <a:gd name="connsiteY12" fmla="*/ 519672 h 796429"/>
                  <a:gd name="connsiteX13" fmla="*/ 523830 w 608474"/>
                  <a:gd name="connsiteY13" fmla="*/ 707375 h 796429"/>
                  <a:gd name="connsiteX14" fmla="*/ 308632 w 608474"/>
                  <a:gd name="connsiteY14" fmla="*/ 794644 h 796429"/>
                  <a:gd name="connsiteX15" fmla="*/ 106107 w 608474"/>
                  <a:gd name="connsiteY15" fmla="*/ 747862 h 796429"/>
                  <a:gd name="connsiteX16" fmla="*/ 52076 w 608474"/>
                  <a:gd name="connsiteY16" fmla="*/ 543646 h 796429"/>
                  <a:gd name="connsiteX17" fmla="*/ 237647 w 608474"/>
                  <a:gd name="connsiteY17" fmla="*/ 426151 h 796429"/>
                  <a:gd name="connsiteX18" fmla="*/ 423380 w 608474"/>
                  <a:gd name="connsiteY18" fmla="*/ 462857 h 796429"/>
                  <a:gd name="connsiteX19" fmla="*/ 394318 w 608474"/>
                  <a:gd name="connsiteY19" fmla="*/ 700038 h 796429"/>
                  <a:gd name="connsiteX20" fmla="*/ 441498 w 608474"/>
                  <a:gd name="connsiteY20" fmla="*/ 351507 h 796429"/>
                  <a:gd name="connsiteX21" fmla="*/ 282085 w 608474"/>
                  <a:gd name="connsiteY21" fmla="*/ 355136 h 796429"/>
                  <a:gd name="connsiteX22" fmla="*/ 86100 w 608474"/>
                  <a:gd name="connsiteY22" fmla="*/ 463762 h 796429"/>
                  <a:gd name="connsiteX23" fmla="*/ 35358 w 608474"/>
                  <a:gd name="connsiteY23" fmla="*/ 398701 h 796429"/>
                  <a:gd name="connsiteX24" fmla="*/ 249742 w 608474"/>
                  <a:gd name="connsiteY24" fmla="*/ 159989 h 796429"/>
                  <a:gd name="connsiteX25" fmla="*/ 220590 w 608474"/>
                  <a:gd name="connsiteY25" fmla="*/ 80741 h 796429"/>
                  <a:gd name="connsiteX26" fmla="*/ 22226 w 608474"/>
                  <a:gd name="connsiteY26" fmla="*/ 251793 h 796429"/>
                  <a:gd name="connsiteX27" fmla="*/ 0 w 608474"/>
                  <a:gd name="connsiteY27" fmla="*/ 158354 h 796429"/>
                  <a:gd name="connsiteX0" fmla="*/ 364691 w 608474"/>
                  <a:gd name="connsiteY0" fmla="*/ 491510 h 796429"/>
                  <a:gd name="connsiteX1" fmla="*/ 225353 w 608474"/>
                  <a:gd name="connsiteY1" fmla="*/ 482061 h 796429"/>
                  <a:gd name="connsiteX2" fmla="*/ 138076 w 608474"/>
                  <a:gd name="connsiteY2" fmla="*/ 593315 h 796429"/>
                  <a:gd name="connsiteX3" fmla="*/ 159384 w 608474"/>
                  <a:gd name="connsiteY3" fmla="*/ 697622 h 796429"/>
                  <a:gd name="connsiteX4" fmla="*/ 318241 w 608474"/>
                  <a:gd name="connsiteY4" fmla="*/ 711030 h 796429"/>
                  <a:gd name="connsiteX5" fmla="*/ 364691 w 608474"/>
                  <a:gd name="connsiteY5" fmla="*/ 491510 h 796429"/>
                  <a:gd name="connsiteX6" fmla="*/ 0 w 608474"/>
                  <a:gd name="connsiteY6" fmla="*/ 158354 h 796429"/>
                  <a:gd name="connsiteX7" fmla="*/ 236637 w 608474"/>
                  <a:gd name="connsiteY7" fmla="*/ 0 h 796429"/>
                  <a:gd name="connsiteX8" fmla="*/ 318591 w 608474"/>
                  <a:gd name="connsiteY8" fmla="*/ 173409 h 796429"/>
                  <a:gd name="connsiteX9" fmla="*/ 112673 w 608474"/>
                  <a:gd name="connsiteY9" fmla="*/ 394820 h 796429"/>
                  <a:gd name="connsiteX10" fmla="*/ 389617 w 608474"/>
                  <a:gd name="connsiteY10" fmla="*/ 249960 h 796429"/>
                  <a:gd name="connsiteX11" fmla="*/ 562581 w 608474"/>
                  <a:gd name="connsiteY11" fmla="*/ 318413 h 796429"/>
                  <a:gd name="connsiteX12" fmla="*/ 606993 w 608474"/>
                  <a:gd name="connsiteY12" fmla="*/ 519672 h 796429"/>
                  <a:gd name="connsiteX13" fmla="*/ 523830 w 608474"/>
                  <a:gd name="connsiteY13" fmla="*/ 707375 h 796429"/>
                  <a:gd name="connsiteX14" fmla="*/ 308632 w 608474"/>
                  <a:gd name="connsiteY14" fmla="*/ 794644 h 796429"/>
                  <a:gd name="connsiteX15" fmla="*/ 106107 w 608474"/>
                  <a:gd name="connsiteY15" fmla="*/ 747862 h 796429"/>
                  <a:gd name="connsiteX16" fmla="*/ 52076 w 608474"/>
                  <a:gd name="connsiteY16" fmla="*/ 543646 h 796429"/>
                  <a:gd name="connsiteX17" fmla="*/ 237647 w 608474"/>
                  <a:gd name="connsiteY17" fmla="*/ 426151 h 796429"/>
                  <a:gd name="connsiteX18" fmla="*/ 423380 w 608474"/>
                  <a:gd name="connsiteY18" fmla="*/ 462857 h 796429"/>
                  <a:gd name="connsiteX19" fmla="*/ 394318 w 608474"/>
                  <a:gd name="connsiteY19" fmla="*/ 700038 h 796429"/>
                  <a:gd name="connsiteX20" fmla="*/ 441498 w 608474"/>
                  <a:gd name="connsiteY20" fmla="*/ 351507 h 796429"/>
                  <a:gd name="connsiteX21" fmla="*/ 282085 w 608474"/>
                  <a:gd name="connsiteY21" fmla="*/ 355136 h 796429"/>
                  <a:gd name="connsiteX22" fmla="*/ 86100 w 608474"/>
                  <a:gd name="connsiteY22" fmla="*/ 463762 h 796429"/>
                  <a:gd name="connsiteX23" fmla="*/ 35358 w 608474"/>
                  <a:gd name="connsiteY23" fmla="*/ 398701 h 796429"/>
                  <a:gd name="connsiteX24" fmla="*/ 249742 w 608474"/>
                  <a:gd name="connsiteY24" fmla="*/ 159989 h 796429"/>
                  <a:gd name="connsiteX25" fmla="*/ 220590 w 608474"/>
                  <a:gd name="connsiteY25" fmla="*/ 80741 h 796429"/>
                  <a:gd name="connsiteX26" fmla="*/ 22226 w 608474"/>
                  <a:gd name="connsiteY26" fmla="*/ 251793 h 796429"/>
                  <a:gd name="connsiteX27" fmla="*/ 0 w 608474"/>
                  <a:gd name="connsiteY27" fmla="*/ 158354 h 796429"/>
                  <a:gd name="connsiteX0" fmla="*/ 364691 w 608474"/>
                  <a:gd name="connsiteY0" fmla="*/ 491510 h 796444"/>
                  <a:gd name="connsiteX1" fmla="*/ 225353 w 608474"/>
                  <a:gd name="connsiteY1" fmla="*/ 482061 h 796444"/>
                  <a:gd name="connsiteX2" fmla="*/ 138076 w 608474"/>
                  <a:gd name="connsiteY2" fmla="*/ 593315 h 796444"/>
                  <a:gd name="connsiteX3" fmla="*/ 159384 w 608474"/>
                  <a:gd name="connsiteY3" fmla="*/ 697622 h 796444"/>
                  <a:gd name="connsiteX4" fmla="*/ 318241 w 608474"/>
                  <a:gd name="connsiteY4" fmla="*/ 71103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23380 w 608474"/>
                  <a:gd name="connsiteY18" fmla="*/ 462857 h 796444"/>
                  <a:gd name="connsiteX19" fmla="*/ 394318 w 608474"/>
                  <a:gd name="connsiteY19" fmla="*/ 700038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25353 w 608474"/>
                  <a:gd name="connsiteY1" fmla="*/ 482061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8241 w 608474"/>
                  <a:gd name="connsiteY4" fmla="*/ 71103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23380 w 608474"/>
                  <a:gd name="connsiteY18" fmla="*/ 462857 h 796444"/>
                  <a:gd name="connsiteX19" fmla="*/ 394318 w 608474"/>
                  <a:gd name="connsiteY19" fmla="*/ 700038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8241 w 608474"/>
                  <a:gd name="connsiteY4" fmla="*/ 71103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23380 w 608474"/>
                  <a:gd name="connsiteY18" fmla="*/ 462857 h 796444"/>
                  <a:gd name="connsiteX19" fmla="*/ 394318 w 608474"/>
                  <a:gd name="connsiteY19" fmla="*/ 700038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8241 w 608474"/>
                  <a:gd name="connsiteY4" fmla="*/ 71103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94318 w 608474"/>
                  <a:gd name="connsiteY19" fmla="*/ 700038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8241 w 608474"/>
                  <a:gd name="connsiteY4" fmla="*/ 71103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5859 w 608474"/>
                  <a:gd name="connsiteY4" fmla="*/ 719365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15859 w 608474"/>
                  <a:gd name="connsiteY4" fmla="*/ 719365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06334 w 608474"/>
                  <a:gd name="connsiteY4" fmla="*/ 72889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06334 w 608474"/>
                  <a:gd name="connsiteY4" fmla="*/ 72889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06334 w 608474"/>
                  <a:gd name="connsiteY4" fmla="*/ 728890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697622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0457 w 608474"/>
                  <a:gd name="connsiteY2" fmla="*/ 570693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84442 h 796444"/>
                  <a:gd name="connsiteX2" fmla="*/ 142838 w 608474"/>
                  <a:gd name="connsiteY2" fmla="*/ 579027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2497 w 608474"/>
                  <a:gd name="connsiteY1" fmla="*/ 497539 h 796444"/>
                  <a:gd name="connsiteX2" fmla="*/ 142838 w 608474"/>
                  <a:gd name="connsiteY2" fmla="*/ 579027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42838 w 608474"/>
                  <a:gd name="connsiteY2" fmla="*/ 579027 h 796444"/>
                  <a:gd name="connsiteX3" fmla="*/ 159384 w 608474"/>
                  <a:gd name="connsiteY3" fmla="*/ 701194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42838 w 608474"/>
                  <a:gd name="connsiteY2" fmla="*/ 579027 h 796444"/>
                  <a:gd name="connsiteX3" fmla="*/ 165337 w 608474"/>
                  <a:gd name="connsiteY3" fmla="*/ 692860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42838 w 608474"/>
                  <a:gd name="connsiteY2" fmla="*/ 579027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0360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16236 w 608474"/>
                  <a:gd name="connsiteY18" fmla="*/ 473572 h 796444"/>
                  <a:gd name="connsiteX19" fmla="*/ 381221 w 608474"/>
                  <a:gd name="connsiteY19" fmla="*/ 725041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64691 w 608474"/>
                  <a:gd name="connsiteY0" fmla="*/ 491510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64691 w 608474"/>
                  <a:gd name="connsiteY5" fmla="*/ 491510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81221 w 608474"/>
                  <a:gd name="connsiteY19" fmla="*/ 725041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70644 w 608474"/>
                  <a:gd name="connsiteY0" fmla="*/ 464126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70644 w 608474"/>
                  <a:gd name="connsiteY5" fmla="*/ 464126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81221 w 608474"/>
                  <a:gd name="connsiteY19" fmla="*/ 725041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70644 w 608474"/>
                  <a:gd name="connsiteY0" fmla="*/ 464126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70644 w 608474"/>
                  <a:gd name="connsiteY5" fmla="*/ 464126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70505 w 608474"/>
                  <a:gd name="connsiteY19" fmla="*/ 72146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70644 w 608474"/>
                  <a:gd name="connsiteY0" fmla="*/ 464126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70644 w 608474"/>
                  <a:gd name="connsiteY5" fmla="*/ 464126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70505 w 608474"/>
                  <a:gd name="connsiteY19" fmla="*/ 721469 h 796444"/>
                  <a:gd name="connsiteX20" fmla="*/ 441498 w 608474"/>
                  <a:gd name="connsiteY20" fmla="*/ 351507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70644 w 608474"/>
                  <a:gd name="connsiteY0" fmla="*/ 464126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70644 w 608474"/>
                  <a:gd name="connsiteY5" fmla="*/ 464126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70505 w 608474"/>
                  <a:gd name="connsiteY19" fmla="*/ 721469 h 796444"/>
                  <a:gd name="connsiteX20" fmla="*/ 447451 w 608474"/>
                  <a:gd name="connsiteY20" fmla="*/ 365794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70644 w 608474"/>
                  <a:gd name="connsiteY0" fmla="*/ 464126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70644 w 608474"/>
                  <a:gd name="connsiteY5" fmla="*/ 464126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70505 w 608474"/>
                  <a:gd name="connsiteY19" fmla="*/ 721469 h 796444"/>
                  <a:gd name="connsiteX20" fmla="*/ 461739 w 608474"/>
                  <a:gd name="connsiteY20" fmla="*/ 339600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57547 w 608474"/>
                  <a:gd name="connsiteY0" fmla="*/ 470079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57547 w 608474"/>
                  <a:gd name="connsiteY5" fmla="*/ 470079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50764 w 608474"/>
                  <a:gd name="connsiteY18" fmla="*/ 453331 h 796444"/>
                  <a:gd name="connsiteX19" fmla="*/ 370505 w 608474"/>
                  <a:gd name="connsiteY19" fmla="*/ 721469 h 796444"/>
                  <a:gd name="connsiteX20" fmla="*/ 461739 w 608474"/>
                  <a:gd name="connsiteY20" fmla="*/ 339600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57547 w 608474"/>
                  <a:gd name="connsiteY0" fmla="*/ 470079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57547 w 608474"/>
                  <a:gd name="connsiteY5" fmla="*/ 470079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34095 w 608474"/>
                  <a:gd name="connsiteY18" fmla="*/ 459285 h 796444"/>
                  <a:gd name="connsiteX19" fmla="*/ 370505 w 608474"/>
                  <a:gd name="connsiteY19" fmla="*/ 721469 h 796444"/>
                  <a:gd name="connsiteX20" fmla="*/ 461739 w 608474"/>
                  <a:gd name="connsiteY20" fmla="*/ 339600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57547 w 608474"/>
                  <a:gd name="connsiteY0" fmla="*/ 470079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301571 w 608474"/>
                  <a:gd name="connsiteY4" fmla="*/ 737224 h 796444"/>
                  <a:gd name="connsiteX5" fmla="*/ 357547 w 608474"/>
                  <a:gd name="connsiteY5" fmla="*/ 470079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34095 w 608474"/>
                  <a:gd name="connsiteY18" fmla="*/ 459285 h 796444"/>
                  <a:gd name="connsiteX19" fmla="*/ 370505 w 608474"/>
                  <a:gd name="connsiteY19" fmla="*/ 721469 h 796444"/>
                  <a:gd name="connsiteX20" fmla="*/ 461739 w 608474"/>
                  <a:gd name="connsiteY20" fmla="*/ 339600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57547 w 608474"/>
                  <a:gd name="connsiteY0" fmla="*/ 470079 h 796444"/>
                  <a:gd name="connsiteX1" fmla="*/ 230116 w 608474"/>
                  <a:gd name="connsiteY1" fmla="*/ 490395 h 796444"/>
                  <a:gd name="connsiteX2" fmla="*/ 161888 w 608474"/>
                  <a:gd name="connsiteY2" fmla="*/ 575455 h 796444"/>
                  <a:gd name="connsiteX3" fmla="*/ 186768 w 608474"/>
                  <a:gd name="connsiteY3" fmla="*/ 675000 h 796444"/>
                  <a:gd name="connsiteX4" fmla="*/ 295618 w 608474"/>
                  <a:gd name="connsiteY4" fmla="*/ 720555 h 796444"/>
                  <a:gd name="connsiteX5" fmla="*/ 357547 w 608474"/>
                  <a:gd name="connsiteY5" fmla="*/ 470079 h 796444"/>
                  <a:gd name="connsiteX6" fmla="*/ 0 w 608474"/>
                  <a:gd name="connsiteY6" fmla="*/ 158354 h 796444"/>
                  <a:gd name="connsiteX7" fmla="*/ 236637 w 608474"/>
                  <a:gd name="connsiteY7" fmla="*/ 0 h 796444"/>
                  <a:gd name="connsiteX8" fmla="*/ 318591 w 608474"/>
                  <a:gd name="connsiteY8" fmla="*/ 173409 h 796444"/>
                  <a:gd name="connsiteX9" fmla="*/ 112673 w 608474"/>
                  <a:gd name="connsiteY9" fmla="*/ 394820 h 796444"/>
                  <a:gd name="connsiteX10" fmla="*/ 389617 w 608474"/>
                  <a:gd name="connsiteY10" fmla="*/ 249960 h 796444"/>
                  <a:gd name="connsiteX11" fmla="*/ 562581 w 608474"/>
                  <a:gd name="connsiteY11" fmla="*/ 318413 h 796444"/>
                  <a:gd name="connsiteX12" fmla="*/ 606993 w 608474"/>
                  <a:gd name="connsiteY12" fmla="*/ 519672 h 796444"/>
                  <a:gd name="connsiteX13" fmla="*/ 523830 w 608474"/>
                  <a:gd name="connsiteY13" fmla="*/ 707375 h 796444"/>
                  <a:gd name="connsiteX14" fmla="*/ 308632 w 608474"/>
                  <a:gd name="connsiteY14" fmla="*/ 794644 h 796444"/>
                  <a:gd name="connsiteX15" fmla="*/ 106107 w 608474"/>
                  <a:gd name="connsiteY15" fmla="*/ 747862 h 796444"/>
                  <a:gd name="connsiteX16" fmla="*/ 87794 w 608474"/>
                  <a:gd name="connsiteY16" fmla="*/ 542455 h 796444"/>
                  <a:gd name="connsiteX17" fmla="*/ 237647 w 608474"/>
                  <a:gd name="connsiteY17" fmla="*/ 426151 h 796444"/>
                  <a:gd name="connsiteX18" fmla="*/ 434095 w 608474"/>
                  <a:gd name="connsiteY18" fmla="*/ 459285 h 796444"/>
                  <a:gd name="connsiteX19" fmla="*/ 370505 w 608474"/>
                  <a:gd name="connsiteY19" fmla="*/ 721469 h 796444"/>
                  <a:gd name="connsiteX20" fmla="*/ 461739 w 608474"/>
                  <a:gd name="connsiteY20" fmla="*/ 339600 h 796444"/>
                  <a:gd name="connsiteX21" fmla="*/ 282085 w 608474"/>
                  <a:gd name="connsiteY21" fmla="*/ 355136 h 796444"/>
                  <a:gd name="connsiteX22" fmla="*/ 86100 w 608474"/>
                  <a:gd name="connsiteY22" fmla="*/ 463762 h 796444"/>
                  <a:gd name="connsiteX23" fmla="*/ 35358 w 608474"/>
                  <a:gd name="connsiteY23" fmla="*/ 398701 h 796444"/>
                  <a:gd name="connsiteX24" fmla="*/ 249742 w 608474"/>
                  <a:gd name="connsiteY24" fmla="*/ 159989 h 796444"/>
                  <a:gd name="connsiteX25" fmla="*/ 220590 w 608474"/>
                  <a:gd name="connsiteY25" fmla="*/ 80741 h 796444"/>
                  <a:gd name="connsiteX26" fmla="*/ 22226 w 608474"/>
                  <a:gd name="connsiteY26" fmla="*/ 251793 h 796444"/>
                  <a:gd name="connsiteX27" fmla="*/ 0 w 608474"/>
                  <a:gd name="connsiteY27" fmla="*/ 158354 h 796444"/>
                  <a:gd name="connsiteX0" fmla="*/ 357547 w 608474"/>
                  <a:gd name="connsiteY0" fmla="*/ 470079 h 794707"/>
                  <a:gd name="connsiteX1" fmla="*/ 230116 w 608474"/>
                  <a:gd name="connsiteY1" fmla="*/ 490395 h 794707"/>
                  <a:gd name="connsiteX2" fmla="*/ 161888 w 608474"/>
                  <a:gd name="connsiteY2" fmla="*/ 575455 h 794707"/>
                  <a:gd name="connsiteX3" fmla="*/ 186768 w 608474"/>
                  <a:gd name="connsiteY3" fmla="*/ 675000 h 794707"/>
                  <a:gd name="connsiteX4" fmla="*/ 295618 w 608474"/>
                  <a:gd name="connsiteY4" fmla="*/ 720555 h 794707"/>
                  <a:gd name="connsiteX5" fmla="*/ 357547 w 608474"/>
                  <a:gd name="connsiteY5" fmla="*/ 470079 h 794707"/>
                  <a:gd name="connsiteX6" fmla="*/ 0 w 608474"/>
                  <a:gd name="connsiteY6" fmla="*/ 158354 h 794707"/>
                  <a:gd name="connsiteX7" fmla="*/ 236637 w 608474"/>
                  <a:gd name="connsiteY7" fmla="*/ 0 h 794707"/>
                  <a:gd name="connsiteX8" fmla="*/ 318591 w 608474"/>
                  <a:gd name="connsiteY8" fmla="*/ 173409 h 794707"/>
                  <a:gd name="connsiteX9" fmla="*/ 112673 w 608474"/>
                  <a:gd name="connsiteY9" fmla="*/ 394820 h 794707"/>
                  <a:gd name="connsiteX10" fmla="*/ 389617 w 608474"/>
                  <a:gd name="connsiteY10" fmla="*/ 249960 h 794707"/>
                  <a:gd name="connsiteX11" fmla="*/ 562581 w 608474"/>
                  <a:gd name="connsiteY11" fmla="*/ 318413 h 794707"/>
                  <a:gd name="connsiteX12" fmla="*/ 606993 w 608474"/>
                  <a:gd name="connsiteY12" fmla="*/ 519672 h 794707"/>
                  <a:gd name="connsiteX13" fmla="*/ 523830 w 608474"/>
                  <a:gd name="connsiteY13" fmla="*/ 707375 h 794707"/>
                  <a:gd name="connsiteX14" fmla="*/ 308632 w 608474"/>
                  <a:gd name="connsiteY14" fmla="*/ 794644 h 794707"/>
                  <a:gd name="connsiteX15" fmla="*/ 128729 w 608474"/>
                  <a:gd name="connsiteY15" fmla="*/ 718096 h 794707"/>
                  <a:gd name="connsiteX16" fmla="*/ 87794 w 608474"/>
                  <a:gd name="connsiteY16" fmla="*/ 542455 h 794707"/>
                  <a:gd name="connsiteX17" fmla="*/ 237647 w 608474"/>
                  <a:gd name="connsiteY17" fmla="*/ 426151 h 794707"/>
                  <a:gd name="connsiteX18" fmla="*/ 434095 w 608474"/>
                  <a:gd name="connsiteY18" fmla="*/ 459285 h 794707"/>
                  <a:gd name="connsiteX19" fmla="*/ 370505 w 608474"/>
                  <a:gd name="connsiteY19" fmla="*/ 721469 h 794707"/>
                  <a:gd name="connsiteX20" fmla="*/ 461739 w 608474"/>
                  <a:gd name="connsiteY20" fmla="*/ 339600 h 794707"/>
                  <a:gd name="connsiteX21" fmla="*/ 282085 w 608474"/>
                  <a:gd name="connsiteY21" fmla="*/ 355136 h 794707"/>
                  <a:gd name="connsiteX22" fmla="*/ 86100 w 608474"/>
                  <a:gd name="connsiteY22" fmla="*/ 463762 h 794707"/>
                  <a:gd name="connsiteX23" fmla="*/ 35358 w 608474"/>
                  <a:gd name="connsiteY23" fmla="*/ 398701 h 794707"/>
                  <a:gd name="connsiteX24" fmla="*/ 249742 w 608474"/>
                  <a:gd name="connsiteY24" fmla="*/ 159989 h 794707"/>
                  <a:gd name="connsiteX25" fmla="*/ 220590 w 608474"/>
                  <a:gd name="connsiteY25" fmla="*/ 80741 h 794707"/>
                  <a:gd name="connsiteX26" fmla="*/ 22226 w 608474"/>
                  <a:gd name="connsiteY26" fmla="*/ 251793 h 794707"/>
                  <a:gd name="connsiteX27" fmla="*/ 0 w 608474"/>
                  <a:gd name="connsiteY27" fmla="*/ 158354 h 794707"/>
                  <a:gd name="connsiteX0" fmla="*/ 357547 w 608474"/>
                  <a:gd name="connsiteY0" fmla="*/ 470079 h 794707"/>
                  <a:gd name="connsiteX1" fmla="*/ 230116 w 608474"/>
                  <a:gd name="connsiteY1" fmla="*/ 490395 h 794707"/>
                  <a:gd name="connsiteX2" fmla="*/ 161888 w 608474"/>
                  <a:gd name="connsiteY2" fmla="*/ 575455 h 794707"/>
                  <a:gd name="connsiteX3" fmla="*/ 186768 w 608474"/>
                  <a:gd name="connsiteY3" fmla="*/ 675000 h 794707"/>
                  <a:gd name="connsiteX4" fmla="*/ 295618 w 608474"/>
                  <a:gd name="connsiteY4" fmla="*/ 720555 h 794707"/>
                  <a:gd name="connsiteX5" fmla="*/ 357547 w 608474"/>
                  <a:gd name="connsiteY5" fmla="*/ 470079 h 794707"/>
                  <a:gd name="connsiteX6" fmla="*/ 0 w 608474"/>
                  <a:gd name="connsiteY6" fmla="*/ 158354 h 794707"/>
                  <a:gd name="connsiteX7" fmla="*/ 236637 w 608474"/>
                  <a:gd name="connsiteY7" fmla="*/ 0 h 794707"/>
                  <a:gd name="connsiteX8" fmla="*/ 318591 w 608474"/>
                  <a:gd name="connsiteY8" fmla="*/ 173409 h 794707"/>
                  <a:gd name="connsiteX9" fmla="*/ 112673 w 608474"/>
                  <a:gd name="connsiteY9" fmla="*/ 394820 h 794707"/>
                  <a:gd name="connsiteX10" fmla="*/ 389617 w 608474"/>
                  <a:gd name="connsiteY10" fmla="*/ 249960 h 794707"/>
                  <a:gd name="connsiteX11" fmla="*/ 562581 w 608474"/>
                  <a:gd name="connsiteY11" fmla="*/ 318413 h 794707"/>
                  <a:gd name="connsiteX12" fmla="*/ 606993 w 608474"/>
                  <a:gd name="connsiteY12" fmla="*/ 519672 h 794707"/>
                  <a:gd name="connsiteX13" fmla="*/ 523830 w 608474"/>
                  <a:gd name="connsiteY13" fmla="*/ 707375 h 794707"/>
                  <a:gd name="connsiteX14" fmla="*/ 308632 w 608474"/>
                  <a:gd name="connsiteY14" fmla="*/ 794644 h 794707"/>
                  <a:gd name="connsiteX15" fmla="*/ 128729 w 608474"/>
                  <a:gd name="connsiteY15" fmla="*/ 718096 h 794707"/>
                  <a:gd name="connsiteX16" fmla="*/ 87794 w 608474"/>
                  <a:gd name="connsiteY16" fmla="*/ 542455 h 794707"/>
                  <a:gd name="connsiteX17" fmla="*/ 237647 w 608474"/>
                  <a:gd name="connsiteY17" fmla="*/ 426151 h 794707"/>
                  <a:gd name="connsiteX18" fmla="*/ 434095 w 608474"/>
                  <a:gd name="connsiteY18" fmla="*/ 459285 h 794707"/>
                  <a:gd name="connsiteX19" fmla="*/ 370505 w 608474"/>
                  <a:gd name="connsiteY19" fmla="*/ 721469 h 794707"/>
                  <a:gd name="connsiteX20" fmla="*/ 461739 w 608474"/>
                  <a:gd name="connsiteY20" fmla="*/ 339600 h 794707"/>
                  <a:gd name="connsiteX21" fmla="*/ 282085 w 608474"/>
                  <a:gd name="connsiteY21" fmla="*/ 355136 h 794707"/>
                  <a:gd name="connsiteX22" fmla="*/ 86100 w 608474"/>
                  <a:gd name="connsiteY22" fmla="*/ 463762 h 794707"/>
                  <a:gd name="connsiteX23" fmla="*/ 35358 w 608474"/>
                  <a:gd name="connsiteY23" fmla="*/ 398701 h 794707"/>
                  <a:gd name="connsiteX24" fmla="*/ 230692 w 608474"/>
                  <a:gd name="connsiteY24" fmla="*/ 148083 h 794707"/>
                  <a:gd name="connsiteX25" fmla="*/ 220590 w 608474"/>
                  <a:gd name="connsiteY25" fmla="*/ 80741 h 794707"/>
                  <a:gd name="connsiteX26" fmla="*/ 22226 w 608474"/>
                  <a:gd name="connsiteY26" fmla="*/ 251793 h 794707"/>
                  <a:gd name="connsiteX27" fmla="*/ 0 w 608474"/>
                  <a:gd name="connsiteY27" fmla="*/ 158354 h 794707"/>
                  <a:gd name="connsiteX0" fmla="*/ 357547 w 608474"/>
                  <a:gd name="connsiteY0" fmla="*/ 470079 h 794707"/>
                  <a:gd name="connsiteX1" fmla="*/ 230116 w 608474"/>
                  <a:gd name="connsiteY1" fmla="*/ 490395 h 794707"/>
                  <a:gd name="connsiteX2" fmla="*/ 161888 w 608474"/>
                  <a:gd name="connsiteY2" fmla="*/ 575455 h 794707"/>
                  <a:gd name="connsiteX3" fmla="*/ 186768 w 608474"/>
                  <a:gd name="connsiteY3" fmla="*/ 675000 h 794707"/>
                  <a:gd name="connsiteX4" fmla="*/ 295618 w 608474"/>
                  <a:gd name="connsiteY4" fmla="*/ 720555 h 794707"/>
                  <a:gd name="connsiteX5" fmla="*/ 357547 w 608474"/>
                  <a:gd name="connsiteY5" fmla="*/ 470079 h 794707"/>
                  <a:gd name="connsiteX6" fmla="*/ 0 w 608474"/>
                  <a:gd name="connsiteY6" fmla="*/ 158354 h 794707"/>
                  <a:gd name="connsiteX7" fmla="*/ 236637 w 608474"/>
                  <a:gd name="connsiteY7" fmla="*/ 0 h 794707"/>
                  <a:gd name="connsiteX8" fmla="*/ 318591 w 608474"/>
                  <a:gd name="connsiteY8" fmla="*/ 173409 h 794707"/>
                  <a:gd name="connsiteX9" fmla="*/ 112673 w 608474"/>
                  <a:gd name="connsiteY9" fmla="*/ 394820 h 794707"/>
                  <a:gd name="connsiteX10" fmla="*/ 389617 w 608474"/>
                  <a:gd name="connsiteY10" fmla="*/ 249960 h 794707"/>
                  <a:gd name="connsiteX11" fmla="*/ 562581 w 608474"/>
                  <a:gd name="connsiteY11" fmla="*/ 318413 h 794707"/>
                  <a:gd name="connsiteX12" fmla="*/ 606993 w 608474"/>
                  <a:gd name="connsiteY12" fmla="*/ 519672 h 794707"/>
                  <a:gd name="connsiteX13" fmla="*/ 523830 w 608474"/>
                  <a:gd name="connsiteY13" fmla="*/ 707375 h 794707"/>
                  <a:gd name="connsiteX14" fmla="*/ 308632 w 608474"/>
                  <a:gd name="connsiteY14" fmla="*/ 794644 h 794707"/>
                  <a:gd name="connsiteX15" fmla="*/ 128729 w 608474"/>
                  <a:gd name="connsiteY15" fmla="*/ 718096 h 794707"/>
                  <a:gd name="connsiteX16" fmla="*/ 87794 w 608474"/>
                  <a:gd name="connsiteY16" fmla="*/ 542455 h 794707"/>
                  <a:gd name="connsiteX17" fmla="*/ 237647 w 608474"/>
                  <a:gd name="connsiteY17" fmla="*/ 426151 h 794707"/>
                  <a:gd name="connsiteX18" fmla="*/ 434095 w 608474"/>
                  <a:gd name="connsiteY18" fmla="*/ 459285 h 794707"/>
                  <a:gd name="connsiteX19" fmla="*/ 370505 w 608474"/>
                  <a:gd name="connsiteY19" fmla="*/ 721469 h 794707"/>
                  <a:gd name="connsiteX20" fmla="*/ 461739 w 608474"/>
                  <a:gd name="connsiteY20" fmla="*/ 339600 h 794707"/>
                  <a:gd name="connsiteX21" fmla="*/ 282085 w 608474"/>
                  <a:gd name="connsiteY21" fmla="*/ 355136 h 794707"/>
                  <a:gd name="connsiteX22" fmla="*/ 86100 w 608474"/>
                  <a:gd name="connsiteY22" fmla="*/ 463762 h 794707"/>
                  <a:gd name="connsiteX23" fmla="*/ 35358 w 608474"/>
                  <a:gd name="connsiteY23" fmla="*/ 371317 h 794707"/>
                  <a:gd name="connsiteX24" fmla="*/ 230692 w 608474"/>
                  <a:gd name="connsiteY24" fmla="*/ 148083 h 794707"/>
                  <a:gd name="connsiteX25" fmla="*/ 220590 w 608474"/>
                  <a:gd name="connsiteY25" fmla="*/ 80741 h 794707"/>
                  <a:gd name="connsiteX26" fmla="*/ 22226 w 608474"/>
                  <a:gd name="connsiteY26" fmla="*/ 251793 h 794707"/>
                  <a:gd name="connsiteX27" fmla="*/ 0 w 608474"/>
                  <a:gd name="connsiteY27" fmla="*/ 158354 h 794707"/>
                  <a:gd name="connsiteX0" fmla="*/ 357547 w 608474"/>
                  <a:gd name="connsiteY0" fmla="*/ 470079 h 794707"/>
                  <a:gd name="connsiteX1" fmla="*/ 230116 w 608474"/>
                  <a:gd name="connsiteY1" fmla="*/ 490395 h 794707"/>
                  <a:gd name="connsiteX2" fmla="*/ 161888 w 608474"/>
                  <a:gd name="connsiteY2" fmla="*/ 575455 h 794707"/>
                  <a:gd name="connsiteX3" fmla="*/ 186768 w 608474"/>
                  <a:gd name="connsiteY3" fmla="*/ 675000 h 794707"/>
                  <a:gd name="connsiteX4" fmla="*/ 295618 w 608474"/>
                  <a:gd name="connsiteY4" fmla="*/ 720555 h 794707"/>
                  <a:gd name="connsiteX5" fmla="*/ 357547 w 608474"/>
                  <a:gd name="connsiteY5" fmla="*/ 470079 h 794707"/>
                  <a:gd name="connsiteX6" fmla="*/ 0 w 608474"/>
                  <a:gd name="connsiteY6" fmla="*/ 158354 h 794707"/>
                  <a:gd name="connsiteX7" fmla="*/ 236637 w 608474"/>
                  <a:gd name="connsiteY7" fmla="*/ 0 h 794707"/>
                  <a:gd name="connsiteX8" fmla="*/ 318591 w 608474"/>
                  <a:gd name="connsiteY8" fmla="*/ 173409 h 794707"/>
                  <a:gd name="connsiteX9" fmla="*/ 112673 w 608474"/>
                  <a:gd name="connsiteY9" fmla="*/ 394820 h 794707"/>
                  <a:gd name="connsiteX10" fmla="*/ 389617 w 608474"/>
                  <a:gd name="connsiteY10" fmla="*/ 249960 h 794707"/>
                  <a:gd name="connsiteX11" fmla="*/ 562581 w 608474"/>
                  <a:gd name="connsiteY11" fmla="*/ 318413 h 794707"/>
                  <a:gd name="connsiteX12" fmla="*/ 606993 w 608474"/>
                  <a:gd name="connsiteY12" fmla="*/ 519672 h 794707"/>
                  <a:gd name="connsiteX13" fmla="*/ 523830 w 608474"/>
                  <a:gd name="connsiteY13" fmla="*/ 707375 h 794707"/>
                  <a:gd name="connsiteX14" fmla="*/ 308632 w 608474"/>
                  <a:gd name="connsiteY14" fmla="*/ 794644 h 794707"/>
                  <a:gd name="connsiteX15" fmla="*/ 128729 w 608474"/>
                  <a:gd name="connsiteY15" fmla="*/ 718096 h 794707"/>
                  <a:gd name="connsiteX16" fmla="*/ 87794 w 608474"/>
                  <a:gd name="connsiteY16" fmla="*/ 542455 h 794707"/>
                  <a:gd name="connsiteX17" fmla="*/ 237647 w 608474"/>
                  <a:gd name="connsiteY17" fmla="*/ 426151 h 794707"/>
                  <a:gd name="connsiteX18" fmla="*/ 434095 w 608474"/>
                  <a:gd name="connsiteY18" fmla="*/ 459285 h 794707"/>
                  <a:gd name="connsiteX19" fmla="*/ 370505 w 608474"/>
                  <a:gd name="connsiteY19" fmla="*/ 721469 h 794707"/>
                  <a:gd name="connsiteX20" fmla="*/ 461739 w 608474"/>
                  <a:gd name="connsiteY20" fmla="*/ 339600 h 794707"/>
                  <a:gd name="connsiteX21" fmla="*/ 282085 w 608474"/>
                  <a:gd name="connsiteY21" fmla="*/ 355136 h 794707"/>
                  <a:gd name="connsiteX22" fmla="*/ 86100 w 608474"/>
                  <a:gd name="connsiteY22" fmla="*/ 463762 h 794707"/>
                  <a:gd name="connsiteX23" fmla="*/ 19880 w 608474"/>
                  <a:gd name="connsiteY23" fmla="*/ 386795 h 794707"/>
                  <a:gd name="connsiteX24" fmla="*/ 230692 w 608474"/>
                  <a:gd name="connsiteY24" fmla="*/ 148083 h 794707"/>
                  <a:gd name="connsiteX25" fmla="*/ 220590 w 608474"/>
                  <a:gd name="connsiteY25" fmla="*/ 80741 h 794707"/>
                  <a:gd name="connsiteX26" fmla="*/ 22226 w 608474"/>
                  <a:gd name="connsiteY26" fmla="*/ 251793 h 794707"/>
                  <a:gd name="connsiteX27" fmla="*/ 0 w 608474"/>
                  <a:gd name="connsiteY27" fmla="*/ 158354 h 794707"/>
                  <a:gd name="connsiteX0" fmla="*/ 337667 w 588594"/>
                  <a:gd name="connsiteY0" fmla="*/ 470079 h 794707"/>
                  <a:gd name="connsiteX1" fmla="*/ 210236 w 588594"/>
                  <a:gd name="connsiteY1" fmla="*/ 490395 h 794707"/>
                  <a:gd name="connsiteX2" fmla="*/ 142008 w 588594"/>
                  <a:gd name="connsiteY2" fmla="*/ 575455 h 794707"/>
                  <a:gd name="connsiteX3" fmla="*/ 166888 w 588594"/>
                  <a:gd name="connsiteY3" fmla="*/ 675000 h 794707"/>
                  <a:gd name="connsiteX4" fmla="*/ 275738 w 588594"/>
                  <a:gd name="connsiteY4" fmla="*/ 720555 h 794707"/>
                  <a:gd name="connsiteX5" fmla="*/ 337667 w 588594"/>
                  <a:gd name="connsiteY5" fmla="*/ 470079 h 794707"/>
                  <a:gd name="connsiteX6" fmla="*/ 64655 w 588594"/>
                  <a:gd name="connsiteY6" fmla="*/ 110729 h 794707"/>
                  <a:gd name="connsiteX7" fmla="*/ 216757 w 588594"/>
                  <a:gd name="connsiteY7" fmla="*/ 0 h 794707"/>
                  <a:gd name="connsiteX8" fmla="*/ 298711 w 588594"/>
                  <a:gd name="connsiteY8" fmla="*/ 173409 h 794707"/>
                  <a:gd name="connsiteX9" fmla="*/ 92793 w 588594"/>
                  <a:gd name="connsiteY9" fmla="*/ 394820 h 794707"/>
                  <a:gd name="connsiteX10" fmla="*/ 369737 w 588594"/>
                  <a:gd name="connsiteY10" fmla="*/ 249960 h 794707"/>
                  <a:gd name="connsiteX11" fmla="*/ 542701 w 588594"/>
                  <a:gd name="connsiteY11" fmla="*/ 318413 h 794707"/>
                  <a:gd name="connsiteX12" fmla="*/ 587113 w 588594"/>
                  <a:gd name="connsiteY12" fmla="*/ 519672 h 794707"/>
                  <a:gd name="connsiteX13" fmla="*/ 503950 w 588594"/>
                  <a:gd name="connsiteY13" fmla="*/ 707375 h 794707"/>
                  <a:gd name="connsiteX14" fmla="*/ 288752 w 588594"/>
                  <a:gd name="connsiteY14" fmla="*/ 794644 h 794707"/>
                  <a:gd name="connsiteX15" fmla="*/ 108849 w 588594"/>
                  <a:gd name="connsiteY15" fmla="*/ 718096 h 794707"/>
                  <a:gd name="connsiteX16" fmla="*/ 67914 w 588594"/>
                  <a:gd name="connsiteY16" fmla="*/ 542455 h 794707"/>
                  <a:gd name="connsiteX17" fmla="*/ 217767 w 588594"/>
                  <a:gd name="connsiteY17" fmla="*/ 426151 h 794707"/>
                  <a:gd name="connsiteX18" fmla="*/ 414215 w 588594"/>
                  <a:gd name="connsiteY18" fmla="*/ 459285 h 794707"/>
                  <a:gd name="connsiteX19" fmla="*/ 350625 w 588594"/>
                  <a:gd name="connsiteY19" fmla="*/ 721469 h 794707"/>
                  <a:gd name="connsiteX20" fmla="*/ 441859 w 588594"/>
                  <a:gd name="connsiteY20" fmla="*/ 339600 h 794707"/>
                  <a:gd name="connsiteX21" fmla="*/ 262205 w 588594"/>
                  <a:gd name="connsiteY21" fmla="*/ 355136 h 794707"/>
                  <a:gd name="connsiteX22" fmla="*/ 66220 w 588594"/>
                  <a:gd name="connsiteY22" fmla="*/ 463762 h 794707"/>
                  <a:gd name="connsiteX23" fmla="*/ 0 w 588594"/>
                  <a:gd name="connsiteY23" fmla="*/ 386795 h 794707"/>
                  <a:gd name="connsiteX24" fmla="*/ 210812 w 588594"/>
                  <a:gd name="connsiteY24" fmla="*/ 148083 h 794707"/>
                  <a:gd name="connsiteX25" fmla="*/ 200710 w 588594"/>
                  <a:gd name="connsiteY25" fmla="*/ 80741 h 794707"/>
                  <a:gd name="connsiteX26" fmla="*/ 2346 w 588594"/>
                  <a:gd name="connsiteY26" fmla="*/ 251793 h 794707"/>
                  <a:gd name="connsiteX27" fmla="*/ 64655 w 588594"/>
                  <a:gd name="connsiteY27" fmla="*/ 110729 h 794707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98711 w 588594"/>
                  <a:gd name="connsiteY8" fmla="*/ 186506 h 807804"/>
                  <a:gd name="connsiteX9" fmla="*/ 92793 w 588594"/>
                  <a:gd name="connsiteY9" fmla="*/ 407917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10812 w 588594"/>
                  <a:gd name="connsiteY24" fmla="*/ 16118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92793 w 588594"/>
                  <a:gd name="connsiteY9" fmla="*/ 407917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10812 w 588594"/>
                  <a:gd name="connsiteY24" fmla="*/ 16118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92793 w 588594"/>
                  <a:gd name="connsiteY9" fmla="*/ 407917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10812 w 588594"/>
                  <a:gd name="connsiteY24" fmla="*/ 16118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92793 w 588594"/>
                  <a:gd name="connsiteY9" fmla="*/ 407917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10812 w 588594"/>
                  <a:gd name="connsiteY24" fmla="*/ 16118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92793 w 588594"/>
                  <a:gd name="connsiteY9" fmla="*/ 407917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23909 w 588594"/>
                  <a:gd name="connsiteY24" fmla="*/ 15999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163040 w 588594"/>
                  <a:gd name="connsiteY9" fmla="*/ 343624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23909 w 588594"/>
                  <a:gd name="connsiteY24" fmla="*/ 15999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163040 w 588594"/>
                  <a:gd name="connsiteY9" fmla="*/ 343624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23909 w 588594"/>
                  <a:gd name="connsiteY24" fmla="*/ 15999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163040 w 588594"/>
                  <a:gd name="connsiteY9" fmla="*/ 343624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23909 w 588594"/>
                  <a:gd name="connsiteY24" fmla="*/ 15999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7667 w 588594"/>
                  <a:gd name="connsiteY0" fmla="*/ 483176 h 807804"/>
                  <a:gd name="connsiteX1" fmla="*/ 210236 w 588594"/>
                  <a:gd name="connsiteY1" fmla="*/ 503492 h 807804"/>
                  <a:gd name="connsiteX2" fmla="*/ 142008 w 588594"/>
                  <a:gd name="connsiteY2" fmla="*/ 588552 h 807804"/>
                  <a:gd name="connsiteX3" fmla="*/ 166888 w 588594"/>
                  <a:gd name="connsiteY3" fmla="*/ 688097 h 807804"/>
                  <a:gd name="connsiteX4" fmla="*/ 275738 w 588594"/>
                  <a:gd name="connsiteY4" fmla="*/ 733652 h 807804"/>
                  <a:gd name="connsiteX5" fmla="*/ 337667 w 588594"/>
                  <a:gd name="connsiteY5" fmla="*/ 483176 h 807804"/>
                  <a:gd name="connsiteX6" fmla="*/ 64655 w 588594"/>
                  <a:gd name="connsiteY6" fmla="*/ 123826 h 807804"/>
                  <a:gd name="connsiteX7" fmla="*/ 240570 w 588594"/>
                  <a:gd name="connsiteY7" fmla="*/ 0 h 807804"/>
                  <a:gd name="connsiteX8" fmla="*/ 273708 w 588594"/>
                  <a:gd name="connsiteY8" fmla="*/ 209128 h 807804"/>
                  <a:gd name="connsiteX9" fmla="*/ 180899 w 588594"/>
                  <a:gd name="connsiteY9" fmla="*/ 322193 h 807804"/>
                  <a:gd name="connsiteX10" fmla="*/ 369737 w 588594"/>
                  <a:gd name="connsiteY10" fmla="*/ 263057 h 807804"/>
                  <a:gd name="connsiteX11" fmla="*/ 542701 w 588594"/>
                  <a:gd name="connsiteY11" fmla="*/ 331510 h 807804"/>
                  <a:gd name="connsiteX12" fmla="*/ 587113 w 588594"/>
                  <a:gd name="connsiteY12" fmla="*/ 532769 h 807804"/>
                  <a:gd name="connsiteX13" fmla="*/ 503950 w 588594"/>
                  <a:gd name="connsiteY13" fmla="*/ 720472 h 807804"/>
                  <a:gd name="connsiteX14" fmla="*/ 288752 w 588594"/>
                  <a:gd name="connsiteY14" fmla="*/ 807741 h 807804"/>
                  <a:gd name="connsiteX15" fmla="*/ 108849 w 588594"/>
                  <a:gd name="connsiteY15" fmla="*/ 731193 h 807804"/>
                  <a:gd name="connsiteX16" fmla="*/ 67914 w 588594"/>
                  <a:gd name="connsiteY16" fmla="*/ 555552 h 807804"/>
                  <a:gd name="connsiteX17" fmla="*/ 217767 w 588594"/>
                  <a:gd name="connsiteY17" fmla="*/ 439248 h 807804"/>
                  <a:gd name="connsiteX18" fmla="*/ 414215 w 588594"/>
                  <a:gd name="connsiteY18" fmla="*/ 472382 h 807804"/>
                  <a:gd name="connsiteX19" fmla="*/ 350625 w 588594"/>
                  <a:gd name="connsiteY19" fmla="*/ 734566 h 807804"/>
                  <a:gd name="connsiteX20" fmla="*/ 441859 w 588594"/>
                  <a:gd name="connsiteY20" fmla="*/ 352697 h 807804"/>
                  <a:gd name="connsiteX21" fmla="*/ 262205 w 588594"/>
                  <a:gd name="connsiteY21" fmla="*/ 368233 h 807804"/>
                  <a:gd name="connsiteX22" fmla="*/ 66220 w 588594"/>
                  <a:gd name="connsiteY22" fmla="*/ 476859 h 807804"/>
                  <a:gd name="connsiteX23" fmla="*/ 0 w 588594"/>
                  <a:gd name="connsiteY23" fmla="*/ 399892 h 807804"/>
                  <a:gd name="connsiteX24" fmla="*/ 223909 w 588594"/>
                  <a:gd name="connsiteY24" fmla="*/ 159990 h 807804"/>
                  <a:gd name="connsiteX25" fmla="*/ 200710 w 588594"/>
                  <a:gd name="connsiteY25" fmla="*/ 93838 h 807804"/>
                  <a:gd name="connsiteX26" fmla="*/ 2346 w 588594"/>
                  <a:gd name="connsiteY26" fmla="*/ 264890 h 807804"/>
                  <a:gd name="connsiteX27" fmla="*/ 64655 w 588594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71362 w 586248"/>
                  <a:gd name="connsiteY8" fmla="*/ 209128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63874 w 586248"/>
                  <a:gd name="connsiteY22" fmla="*/ 476859 h 807804"/>
                  <a:gd name="connsiteX23" fmla="*/ 104811 w 586248"/>
                  <a:gd name="connsiteY23" fmla="*/ 360601 h 807804"/>
                  <a:gd name="connsiteX24" fmla="*/ 221563 w 586248"/>
                  <a:gd name="connsiteY24" fmla="*/ 159990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71362 w 586248"/>
                  <a:gd name="connsiteY8" fmla="*/ 209128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21563 w 586248"/>
                  <a:gd name="connsiteY24" fmla="*/ 159990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71362 w 586248"/>
                  <a:gd name="connsiteY8" fmla="*/ 209128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44185 w 586248"/>
                  <a:gd name="connsiteY24" fmla="*/ 14332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46371 w 586248"/>
                  <a:gd name="connsiteY8" fmla="*/ 194841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44185 w 586248"/>
                  <a:gd name="connsiteY24" fmla="*/ 14332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46371 w 586248"/>
                  <a:gd name="connsiteY8" fmla="*/ 194841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44185 w 586248"/>
                  <a:gd name="connsiteY24" fmla="*/ 14332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46371 w 586248"/>
                  <a:gd name="connsiteY8" fmla="*/ 194841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95174 w 586248"/>
                  <a:gd name="connsiteY8" fmla="*/ 193651 h 807804"/>
                  <a:gd name="connsiteX9" fmla="*/ 178553 w 586248"/>
                  <a:gd name="connsiteY9" fmla="*/ 32219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95174 w 586248"/>
                  <a:gd name="connsiteY8" fmla="*/ 193651 h 807804"/>
                  <a:gd name="connsiteX9" fmla="*/ 178553 w 586248"/>
                  <a:gd name="connsiteY9" fmla="*/ 331718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95174 w 586248"/>
                  <a:gd name="connsiteY8" fmla="*/ 193651 h 807804"/>
                  <a:gd name="connsiteX9" fmla="*/ 178553 w 586248"/>
                  <a:gd name="connsiteY9" fmla="*/ 331718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95174 w 586248"/>
                  <a:gd name="connsiteY8" fmla="*/ 193651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295174 w 586248"/>
                  <a:gd name="connsiteY8" fmla="*/ 193651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248"/>
                  <a:gd name="connsiteY0" fmla="*/ 483176 h 807804"/>
                  <a:gd name="connsiteX1" fmla="*/ 207890 w 586248"/>
                  <a:gd name="connsiteY1" fmla="*/ 503492 h 807804"/>
                  <a:gd name="connsiteX2" fmla="*/ 139662 w 586248"/>
                  <a:gd name="connsiteY2" fmla="*/ 588552 h 807804"/>
                  <a:gd name="connsiteX3" fmla="*/ 164542 w 586248"/>
                  <a:gd name="connsiteY3" fmla="*/ 688097 h 807804"/>
                  <a:gd name="connsiteX4" fmla="*/ 273392 w 586248"/>
                  <a:gd name="connsiteY4" fmla="*/ 733652 h 807804"/>
                  <a:gd name="connsiteX5" fmla="*/ 335321 w 586248"/>
                  <a:gd name="connsiteY5" fmla="*/ 483176 h 807804"/>
                  <a:gd name="connsiteX6" fmla="*/ 62309 w 586248"/>
                  <a:gd name="connsiteY6" fmla="*/ 123826 h 807804"/>
                  <a:gd name="connsiteX7" fmla="*/ 238224 w 586248"/>
                  <a:gd name="connsiteY7" fmla="*/ 0 h 807804"/>
                  <a:gd name="connsiteX8" fmla="*/ 335656 w 586248"/>
                  <a:gd name="connsiteY8" fmla="*/ 187698 h 807804"/>
                  <a:gd name="connsiteX9" fmla="*/ 207128 w 586248"/>
                  <a:gd name="connsiteY9" fmla="*/ 341243 h 807804"/>
                  <a:gd name="connsiteX10" fmla="*/ 367391 w 586248"/>
                  <a:gd name="connsiteY10" fmla="*/ 263057 h 807804"/>
                  <a:gd name="connsiteX11" fmla="*/ 540355 w 586248"/>
                  <a:gd name="connsiteY11" fmla="*/ 331510 h 807804"/>
                  <a:gd name="connsiteX12" fmla="*/ 584767 w 586248"/>
                  <a:gd name="connsiteY12" fmla="*/ 532769 h 807804"/>
                  <a:gd name="connsiteX13" fmla="*/ 501604 w 586248"/>
                  <a:gd name="connsiteY13" fmla="*/ 720472 h 807804"/>
                  <a:gd name="connsiteX14" fmla="*/ 286406 w 586248"/>
                  <a:gd name="connsiteY14" fmla="*/ 807741 h 807804"/>
                  <a:gd name="connsiteX15" fmla="*/ 106503 w 586248"/>
                  <a:gd name="connsiteY15" fmla="*/ 731193 h 807804"/>
                  <a:gd name="connsiteX16" fmla="*/ 65568 w 586248"/>
                  <a:gd name="connsiteY16" fmla="*/ 555552 h 807804"/>
                  <a:gd name="connsiteX17" fmla="*/ 215421 w 586248"/>
                  <a:gd name="connsiteY17" fmla="*/ 439248 h 807804"/>
                  <a:gd name="connsiteX18" fmla="*/ 411869 w 586248"/>
                  <a:gd name="connsiteY18" fmla="*/ 472382 h 807804"/>
                  <a:gd name="connsiteX19" fmla="*/ 348279 w 586248"/>
                  <a:gd name="connsiteY19" fmla="*/ 734566 h 807804"/>
                  <a:gd name="connsiteX20" fmla="*/ 439513 w 586248"/>
                  <a:gd name="connsiteY20" fmla="*/ 352697 h 807804"/>
                  <a:gd name="connsiteX21" fmla="*/ 259859 w 586248"/>
                  <a:gd name="connsiteY21" fmla="*/ 368233 h 807804"/>
                  <a:gd name="connsiteX22" fmla="*/ 163887 w 586248"/>
                  <a:gd name="connsiteY22" fmla="*/ 406612 h 807804"/>
                  <a:gd name="connsiteX23" fmla="*/ 104811 w 586248"/>
                  <a:gd name="connsiteY23" fmla="*/ 360601 h 807804"/>
                  <a:gd name="connsiteX24" fmla="*/ 271569 w 586248"/>
                  <a:gd name="connsiteY24" fmla="*/ 144512 h 807804"/>
                  <a:gd name="connsiteX25" fmla="*/ 198364 w 586248"/>
                  <a:gd name="connsiteY25" fmla="*/ 93838 h 807804"/>
                  <a:gd name="connsiteX26" fmla="*/ 0 w 586248"/>
                  <a:gd name="connsiteY26" fmla="*/ 264890 h 807804"/>
                  <a:gd name="connsiteX27" fmla="*/ 62309 w 586248"/>
                  <a:gd name="connsiteY27" fmla="*/ 123826 h 807804"/>
                  <a:gd name="connsiteX0" fmla="*/ 335321 w 586059"/>
                  <a:gd name="connsiteY0" fmla="*/ 483176 h 807804"/>
                  <a:gd name="connsiteX1" fmla="*/ 207890 w 586059"/>
                  <a:gd name="connsiteY1" fmla="*/ 503492 h 807804"/>
                  <a:gd name="connsiteX2" fmla="*/ 139662 w 586059"/>
                  <a:gd name="connsiteY2" fmla="*/ 588552 h 807804"/>
                  <a:gd name="connsiteX3" fmla="*/ 164542 w 586059"/>
                  <a:gd name="connsiteY3" fmla="*/ 688097 h 807804"/>
                  <a:gd name="connsiteX4" fmla="*/ 273392 w 586059"/>
                  <a:gd name="connsiteY4" fmla="*/ 733652 h 807804"/>
                  <a:gd name="connsiteX5" fmla="*/ 335321 w 586059"/>
                  <a:gd name="connsiteY5" fmla="*/ 483176 h 807804"/>
                  <a:gd name="connsiteX6" fmla="*/ 62309 w 586059"/>
                  <a:gd name="connsiteY6" fmla="*/ 123826 h 807804"/>
                  <a:gd name="connsiteX7" fmla="*/ 238224 w 586059"/>
                  <a:gd name="connsiteY7" fmla="*/ 0 h 807804"/>
                  <a:gd name="connsiteX8" fmla="*/ 335656 w 586059"/>
                  <a:gd name="connsiteY8" fmla="*/ 187698 h 807804"/>
                  <a:gd name="connsiteX9" fmla="*/ 207128 w 586059"/>
                  <a:gd name="connsiteY9" fmla="*/ 341243 h 807804"/>
                  <a:gd name="connsiteX10" fmla="*/ 388822 w 586059"/>
                  <a:gd name="connsiteY10" fmla="*/ 263057 h 807804"/>
                  <a:gd name="connsiteX11" fmla="*/ 540355 w 586059"/>
                  <a:gd name="connsiteY11" fmla="*/ 331510 h 807804"/>
                  <a:gd name="connsiteX12" fmla="*/ 584767 w 586059"/>
                  <a:gd name="connsiteY12" fmla="*/ 532769 h 807804"/>
                  <a:gd name="connsiteX13" fmla="*/ 501604 w 586059"/>
                  <a:gd name="connsiteY13" fmla="*/ 720472 h 807804"/>
                  <a:gd name="connsiteX14" fmla="*/ 286406 w 586059"/>
                  <a:gd name="connsiteY14" fmla="*/ 807741 h 807804"/>
                  <a:gd name="connsiteX15" fmla="*/ 106503 w 586059"/>
                  <a:gd name="connsiteY15" fmla="*/ 731193 h 807804"/>
                  <a:gd name="connsiteX16" fmla="*/ 65568 w 586059"/>
                  <a:gd name="connsiteY16" fmla="*/ 555552 h 807804"/>
                  <a:gd name="connsiteX17" fmla="*/ 215421 w 586059"/>
                  <a:gd name="connsiteY17" fmla="*/ 439248 h 807804"/>
                  <a:gd name="connsiteX18" fmla="*/ 411869 w 586059"/>
                  <a:gd name="connsiteY18" fmla="*/ 472382 h 807804"/>
                  <a:gd name="connsiteX19" fmla="*/ 348279 w 586059"/>
                  <a:gd name="connsiteY19" fmla="*/ 734566 h 807804"/>
                  <a:gd name="connsiteX20" fmla="*/ 439513 w 586059"/>
                  <a:gd name="connsiteY20" fmla="*/ 352697 h 807804"/>
                  <a:gd name="connsiteX21" fmla="*/ 259859 w 586059"/>
                  <a:gd name="connsiteY21" fmla="*/ 368233 h 807804"/>
                  <a:gd name="connsiteX22" fmla="*/ 163887 w 586059"/>
                  <a:gd name="connsiteY22" fmla="*/ 406612 h 807804"/>
                  <a:gd name="connsiteX23" fmla="*/ 104811 w 586059"/>
                  <a:gd name="connsiteY23" fmla="*/ 360601 h 807804"/>
                  <a:gd name="connsiteX24" fmla="*/ 271569 w 586059"/>
                  <a:gd name="connsiteY24" fmla="*/ 144512 h 807804"/>
                  <a:gd name="connsiteX25" fmla="*/ 198364 w 586059"/>
                  <a:gd name="connsiteY25" fmla="*/ 93838 h 807804"/>
                  <a:gd name="connsiteX26" fmla="*/ 0 w 586059"/>
                  <a:gd name="connsiteY26" fmla="*/ 264890 h 807804"/>
                  <a:gd name="connsiteX27" fmla="*/ 62309 w 586059"/>
                  <a:gd name="connsiteY27" fmla="*/ 123826 h 807804"/>
                  <a:gd name="connsiteX0" fmla="*/ 276196 w 526934"/>
                  <a:gd name="connsiteY0" fmla="*/ 483176 h 807804"/>
                  <a:gd name="connsiteX1" fmla="*/ 148765 w 526934"/>
                  <a:gd name="connsiteY1" fmla="*/ 503492 h 807804"/>
                  <a:gd name="connsiteX2" fmla="*/ 80537 w 526934"/>
                  <a:gd name="connsiteY2" fmla="*/ 588552 h 807804"/>
                  <a:gd name="connsiteX3" fmla="*/ 105417 w 526934"/>
                  <a:gd name="connsiteY3" fmla="*/ 688097 h 807804"/>
                  <a:gd name="connsiteX4" fmla="*/ 214267 w 526934"/>
                  <a:gd name="connsiteY4" fmla="*/ 733652 h 807804"/>
                  <a:gd name="connsiteX5" fmla="*/ 276196 w 526934"/>
                  <a:gd name="connsiteY5" fmla="*/ 483176 h 807804"/>
                  <a:gd name="connsiteX6" fmla="*/ 3184 w 526934"/>
                  <a:gd name="connsiteY6" fmla="*/ 123826 h 807804"/>
                  <a:gd name="connsiteX7" fmla="*/ 179099 w 526934"/>
                  <a:gd name="connsiteY7" fmla="*/ 0 h 807804"/>
                  <a:gd name="connsiteX8" fmla="*/ 276531 w 526934"/>
                  <a:gd name="connsiteY8" fmla="*/ 187698 h 807804"/>
                  <a:gd name="connsiteX9" fmla="*/ 148003 w 526934"/>
                  <a:gd name="connsiteY9" fmla="*/ 341243 h 807804"/>
                  <a:gd name="connsiteX10" fmla="*/ 329697 w 526934"/>
                  <a:gd name="connsiteY10" fmla="*/ 263057 h 807804"/>
                  <a:gd name="connsiteX11" fmla="*/ 481230 w 526934"/>
                  <a:gd name="connsiteY11" fmla="*/ 331510 h 807804"/>
                  <a:gd name="connsiteX12" fmla="*/ 525642 w 526934"/>
                  <a:gd name="connsiteY12" fmla="*/ 532769 h 807804"/>
                  <a:gd name="connsiteX13" fmla="*/ 442479 w 526934"/>
                  <a:gd name="connsiteY13" fmla="*/ 720472 h 807804"/>
                  <a:gd name="connsiteX14" fmla="*/ 227281 w 526934"/>
                  <a:gd name="connsiteY14" fmla="*/ 807741 h 807804"/>
                  <a:gd name="connsiteX15" fmla="*/ 47378 w 526934"/>
                  <a:gd name="connsiteY15" fmla="*/ 731193 h 807804"/>
                  <a:gd name="connsiteX16" fmla="*/ 6443 w 526934"/>
                  <a:gd name="connsiteY16" fmla="*/ 555552 h 807804"/>
                  <a:gd name="connsiteX17" fmla="*/ 156296 w 526934"/>
                  <a:gd name="connsiteY17" fmla="*/ 439248 h 807804"/>
                  <a:gd name="connsiteX18" fmla="*/ 352744 w 526934"/>
                  <a:gd name="connsiteY18" fmla="*/ 472382 h 807804"/>
                  <a:gd name="connsiteX19" fmla="*/ 289154 w 526934"/>
                  <a:gd name="connsiteY19" fmla="*/ 734566 h 807804"/>
                  <a:gd name="connsiteX20" fmla="*/ 380388 w 526934"/>
                  <a:gd name="connsiteY20" fmla="*/ 352697 h 807804"/>
                  <a:gd name="connsiteX21" fmla="*/ 200734 w 526934"/>
                  <a:gd name="connsiteY21" fmla="*/ 368233 h 807804"/>
                  <a:gd name="connsiteX22" fmla="*/ 104762 w 526934"/>
                  <a:gd name="connsiteY22" fmla="*/ 406612 h 807804"/>
                  <a:gd name="connsiteX23" fmla="*/ 45686 w 526934"/>
                  <a:gd name="connsiteY23" fmla="*/ 360601 h 807804"/>
                  <a:gd name="connsiteX24" fmla="*/ 212444 w 526934"/>
                  <a:gd name="connsiteY24" fmla="*/ 144512 h 807804"/>
                  <a:gd name="connsiteX25" fmla="*/ 139239 w 526934"/>
                  <a:gd name="connsiteY25" fmla="*/ 93838 h 807804"/>
                  <a:gd name="connsiteX26" fmla="*/ 48031 w 526934"/>
                  <a:gd name="connsiteY26" fmla="*/ 311324 h 807804"/>
                  <a:gd name="connsiteX27" fmla="*/ 3184 w 526934"/>
                  <a:gd name="connsiteY27" fmla="*/ 123826 h 807804"/>
                  <a:gd name="connsiteX0" fmla="*/ 276196 w 526934"/>
                  <a:gd name="connsiteY0" fmla="*/ 483176 h 807804"/>
                  <a:gd name="connsiteX1" fmla="*/ 148765 w 526934"/>
                  <a:gd name="connsiteY1" fmla="*/ 503492 h 807804"/>
                  <a:gd name="connsiteX2" fmla="*/ 80537 w 526934"/>
                  <a:gd name="connsiteY2" fmla="*/ 588552 h 807804"/>
                  <a:gd name="connsiteX3" fmla="*/ 105417 w 526934"/>
                  <a:gd name="connsiteY3" fmla="*/ 688097 h 807804"/>
                  <a:gd name="connsiteX4" fmla="*/ 214267 w 526934"/>
                  <a:gd name="connsiteY4" fmla="*/ 733652 h 807804"/>
                  <a:gd name="connsiteX5" fmla="*/ 276196 w 526934"/>
                  <a:gd name="connsiteY5" fmla="*/ 483176 h 807804"/>
                  <a:gd name="connsiteX6" fmla="*/ 21044 w 526934"/>
                  <a:gd name="connsiteY6" fmla="*/ 172642 h 807804"/>
                  <a:gd name="connsiteX7" fmla="*/ 179099 w 526934"/>
                  <a:gd name="connsiteY7" fmla="*/ 0 h 807804"/>
                  <a:gd name="connsiteX8" fmla="*/ 276531 w 526934"/>
                  <a:gd name="connsiteY8" fmla="*/ 187698 h 807804"/>
                  <a:gd name="connsiteX9" fmla="*/ 148003 w 526934"/>
                  <a:gd name="connsiteY9" fmla="*/ 341243 h 807804"/>
                  <a:gd name="connsiteX10" fmla="*/ 329697 w 526934"/>
                  <a:gd name="connsiteY10" fmla="*/ 263057 h 807804"/>
                  <a:gd name="connsiteX11" fmla="*/ 481230 w 526934"/>
                  <a:gd name="connsiteY11" fmla="*/ 331510 h 807804"/>
                  <a:gd name="connsiteX12" fmla="*/ 525642 w 526934"/>
                  <a:gd name="connsiteY12" fmla="*/ 532769 h 807804"/>
                  <a:gd name="connsiteX13" fmla="*/ 442479 w 526934"/>
                  <a:gd name="connsiteY13" fmla="*/ 720472 h 807804"/>
                  <a:gd name="connsiteX14" fmla="*/ 227281 w 526934"/>
                  <a:gd name="connsiteY14" fmla="*/ 807741 h 807804"/>
                  <a:gd name="connsiteX15" fmla="*/ 47378 w 526934"/>
                  <a:gd name="connsiteY15" fmla="*/ 731193 h 807804"/>
                  <a:gd name="connsiteX16" fmla="*/ 6443 w 526934"/>
                  <a:gd name="connsiteY16" fmla="*/ 555552 h 807804"/>
                  <a:gd name="connsiteX17" fmla="*/ 156296 w 526934"/>
                  <a:gd name="connsiteY17" fmla="*/ 439248 h 807804"/>
                  <a:gd name="connsiteX18" fmla="*/ 352744 w 526934"/>
                  <a:gd name="connsiteY18" fmla="*/ 472382 h 807804"/>
                  <a:gd name="connsiteX19" fmla="*/ 289154 w 526934"/>
                  <a:gd name="connsiteY19" fmla="*/ 734566 h 807804"/>
                  <a:gd name="connsiteX20" fmla="*/ 380388 w 526934"/>
                  <a:gd name="connsiteY20" fmla="*/ 352697 h 807804"/>
                  <a:gd name="connsiteX21" fmla="*/ 200734 w 526934"/>
                  <a:gd name="connsiteY21" fmla="*/ 368233 h 807804"/>
                  <a:gd name="connsiteX22" fmla="*/ 104762 w 526934"/>
                  <a:gd name="connsiteY22" fmla="*/ 406612 h 807804"/>
                  <a:gd name="connsiteX23" fmla="*/ 45686 w 526934"/>
                  <a:gd name="connsiteY23" fmla="*/ 360601 h 807804"/>
                  <a:gd name="connsiteX24" fmla="*/ 212444 w 526934"/>
                  <a:gd name="connsiteY24" fmla="*/ 144512 h 807804"/>
                  <a:gd name="connsiteX25" fmla="*/ 139239 w 526934"/>
                  <a:gd name="connsiteY25" fmla="*/ 93838 h 807804"/>
                  <a:gd name="connsiteX26" fmla="*/ 48031 w 526934"/>
                  <a:gd name="connsiteY26" fmla="*/ 311324 h 807804"/>
                  <a:gd name="connsiteX27" fmla="*/ 21044 w 526934"/>
                  <a:gd name="connsiteY27" fmla="*/ 172642 h 807804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6531 w 526934"/>
                  <a:gd name="connsiteY8" fmla="*/ 188889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4762 w 526934"/>
                  <a:gd name="connsiteY22" fmla="*/ 407803 h 808995"/>
                  <a:gd name="connsiteX23" fmla="*/ 45686 w 526934"/>
                  <a:gd name="connsiteY23" fmla="*/ 361792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4762 w 526934"/>
                  <a:gd name="connsiteY22" fmla="*/ 407803 h 808995"/>
                  <a:gd name="connsiteX23" fmla="*/ 45686 w 526934"/>
                  <a:gd name="connsiteY23" fmla="*/ 361792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4762 w 526934"/>
                  <a:gd name="connsiteY22" fmla="*/ 407803 h 808995"/>
                  <a:gd name="connsiteX23" fmla="*/ 45686 w 526934"/>
                  <a:gd name="connsiteY23" fmla="*/ 361792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4762 w 526934"/>
                  <a:gd name="connsiteY22" fmla="*/ 407803 h 808995"/>
                  <a:gd name="connsiteX23" fmla="*/ 45686 w 526934"/>
                  <a:gd name="connsiteY23" fmla="*/ 361792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4762 w 526934"/>
                  <a:gd name="connsiteY22" fmla="*/ 407803 h 808995"/>
                  <a:gd name="connsiteX23" fmla="*/ 58783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1190 w 526934"/>
                  <a:gd name="connsiteY22" fmla="*/ 443522 h 808995"/>
                  <a:gd name="connsiteX23" fmla="*/ 58783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00734 w 526934"/>
                  <a:gd name="connsiteY21" fmla="*/ 369424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73362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0388 w 526934"/>
                  <a:gd name="connsiteY20" fmla="*/ 353888 h 808995"/>
                  <a:gd name="connsiteX21" fmla="*/ 273362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423251 w 526934"/>
                  <a:gd name="connsiteY20" fmla="*/ 378891 h 808995"/>
                  <a:gd name="connsiteX21" fmla="*/ 273362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423251 w 526934"/>
                  <a:gd name="connsiteY20" fmla="*/ 378891 h 808995"/>
                  <a:gd name="connsiteX21" fmla="*/ 286459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418489 w 526934"/>
                  <a:gd name="connsiteY20" fmla="*/ 356270 h 808995"/>
                  <a:gd name="connsiteX21" fmla="*/ 286459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406583 w 526934"/>
                  <a:gd name="connsiteY20" fmla="*/ 364604 h 808995"/>
                  <a:gd name="connsiteX21" fmla="*/ 286459 w 526934"/>
                  <a:gd name="connsiteY21" fmla="*/ 349183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406583 w 526934"/>
                  <a:gd name="connsiteY20" fmla="*/ 364604 h 808995"/>
                  <a:gd name="connsiteX21" fmla="*/ 230499 w 526934"/>
                  <a:gd name="connsiteY21" fmla="*/ 370615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87533 w 526934"/>
                  <a:gd name="connsiteY20" fmla="*/ 375320 h 808995"/>
                  <a:gd name="connsiteX21" fmla="*/ 230499 w 526934"/>
                  <a:gd name="connsiteY21" fmla="*/ 370615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6934"/>
                  <a:gd name="connsiteY0" fmla="*/ 484367 h 808995"/>
                  <a:gd name="connsiteX1" fmla="*/ 148765 w 526934"/>
                  <a:gd name="connsiteY1" fmla="*/ 504683 h 808995"/>
                  <a:gd name="connsiteX2" fmla="*/ 80537 w 526934"/>
                  <a:gd name="connsiteY2" fmla="*/ 589743 h 808995"/>
                  <a:gd name="connsiteX3" fmla="*/ 105417 w 526934"/>
                  <a:gd name="connsiteY3" fmla="*/ 689288 h 808995"/>
                  <a:gd name="connsiteX4" fmla="*/ 214267 w 526934"/>
                  <a:gd name="connsiteY4" fmla="*/ 734843 h 808995"/>
                  <a:gd name="connsiteX5" fmla="*/ 276196 w 526934"/>
                  <a:gd name="connsiteY5" fmla="*/ 484367 h 808995"/>
                  <a:gd name="connsiteX6" fmla="*/ 21044 w 526934"/>
                  <a:gd name="connsiteY6" fmla="*/ 173833 h 808995"/>
                  <a:gd name="connsiteX7" fmla="*/ 117186 w 526934"/>
                  <a:gd name="connsiteY7" fmla="*/ 0 h 808995"/>
                  <a:gd name="connsiteX8" fmla="*/ 277722 w 526934"/>
                  <a:gd name="connsiteY8" fmla="*/ 103164 h 808995"/>
                  <a:gd name="connsiteX9" fmla="*/ 148003 w 526934"/>
                  <a:gd name="connsiteY9" fmla="*/ 342434 h 808995"/>
                  <a:gd name="connsiteX10" fmla="*/ 329697 w 526934"/>
                  <a:gd name="connsiteY10" fmla="*/ 264248 h 808995"/>
                  <a:gd name="connsiteX11" fmla="*/ 481230 w 526934"/>
                  <a:gd name="connsiteY11" fmla="*/ 332701 h 808995"/>
                  <a:gd name="connsiteX12" fmla="*/ 525642 w 526934"/>
                  <a:gd name="connsiteY12" fmla="*/ 533960 h 808995"/>
                  <a:gd name="connsiteX13" fmla="*/ 442479 w 526934"/>
                  <a:gd name="connsiteY13" fmla="*/ 721663 h 808995"/>
                  <a:gd name="connsiteX14" fmla="*/ 227281 w 526934"/>
                  <a:gd name="connsiteY14" fmla="*/ 808932 h 808995"/>
                  <a:gd name="connsiteX15" fmla="*/ 47378 w 526934"/>
                  <a:gd name="connsiteY15" fmla="*/ 732384 h 808995"/>
                  <a:gd name="connsiteX16" fmla="*/ 6443 w 526934"/>
                  <a:gd name="connsiteY16" fmla="*/ 556743 h 808995"/>
                  <a:gd name="connsiteX17" fmla="*/ 156296 w 526934"/>
                  <a:gd name="connsiteY17" fmla="*/ 440439 h 808995"/>
                  <a:gd name="connsiteX18" fmla="*/ 352744 w 526934"/>
                  <a:gd name="connsiteY18" fmla="*/ 473573 h 808995"/>
                  <a:gd name="connsiteX19" fmla="*/ 289154 w 526934"/>
                  <a:gd name="connsiteY19" fmla="*/ 735757 h 808995"/>
                  <a:gd name="connsiteX20" fmla="*/ 372054 w 526934"/>
                  <a:gd name="connsiteY20" fmla="*/ 366986 h 808995"/>
                  <a:gd name="connsiteX21" fmla="*/ 230499 w 526934"/>
                  <a:gd name="connsiteY21" fmla="*/ 370615 h 808995"/>
                  <a:gd name="connsiteX22" fmla="*/ 101190 w 526934"/>
                  <a:gd name="connsiteY22" fmla="*/ 443522 h 808995"/>
                  <a:gd name="connsiteX23" fmla="*/ 48067 w 526934"/>
                  <a:gd name="connsiteY23" fmla="*/ 335598 h 808995"/>
                  <a:gd name="connsiteX24" fmla="*/ 212444 w 526934"/>
                  <a:gd name="connsiteY24" fmla="*/ 145703 h 808995"/>
                  <a:gd name="connsiteX25" fmla="*/ 139239 w 526934"/>
                  <a:gd name="connsiteY25" fmla="*/ 95029 h 808995"/>
                  <a:gd name="connsiteX26" fmla="*/ 48031 w 526934"/>
                  <a:gd name="connsiteY26" fmla="*/ 312515 h 808995"/>
                  <a:gd name="connsiteX27" fmla="*/ 21044 w 526934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52744 w 527209"/>
                  <a:gd name="connsiteY18" fmla="*/ 473573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52744 w 527209"/>
                  <a:gd name="connsiteY18" fmla="*/ 473573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52744 w 527209"/>
                  <a:gd name="connsiteY18" fmla="*/ 473573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76196 w 527209"/>
                  <a:gd name="connsiteY0" fmla="*/ 48436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76196 w 527209"/>
                  <a:gd name="connsiteY5" fmla="*/ 48436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6797 w 527209"/>
                  <a:gd name="connsiteY18" fmla="*/ 545011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5606 w 527209"/>
                  <a:gd name="connsiteY18" fmla="*/ 558108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395606 w 527209"/>
                  <a:gd name="connsiteY18" fmla="*/ 558108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91674 w 527209"/>
                  <a:gd name="connsiteY0" fmla="*/ 542707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291674 w 527209"/>
                  <a:gd name="connsiteY5" fmla="*/ 542707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48765 w 527209"/>
                  <a:gd name="connsiteY1" fmla="*/ 50468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71387 w 527209"/>
                  <a:gd name="connsiteY1" fmla="*/ 524923 h 808995"/>
                  <a:gd name="connsiteX2" fmla="*/ 80537 w 527209"/>
                  <a:gd name="connsiteY2" fmla="*/ 589743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71387 w 527209"/>
                  <a:gd name="connsiteY1" fmla="*/ 524923 h 808995"/>
                  <a:gd name="connsiteX2" fmla="*/ 104350 w 527209"/>
                  <a:gd name="connsiteY2" fmla="*/ 590934 h 808995"/>
                  <a:gd name="connsiteX3" fmla="*/ 105417 w 527209"/>
                  <a:gd name="connsiteY3" fmla="*/ 689288 h 808995"/>
                  <a:gd name="connsiteX4" fmla="*/ 214267 w 527209"/>
                  <a:gd name="connsiteY4" fmla="*/ 734843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71387 w 527209"/>
                  <a:gd name="connsiteY1" fmla="*/ 524923 h 808995"/>
                  <a:gd name="connsiteX2" fmla="*/ 104350 w 527209"/>
                  <a:gd name="connsiteY2" fmla="*/ 590934 h 808995"/>
                  <a:gd name="connsiteX3" fmla="*/ 105417 w 527209"/>
                  <a:gd name="connsiteY3" fmla="*/ 689288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71387 w 527209"/>
                  <a:gd name="connsiteY1" fmla="*/ 524923 h 808995"/>
                  <a:gd name="connsiteX2" fmla="*/ 104350 w 527209"/>
                  <a:gd name="connsiteY2" fmla="*/ 590934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71387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45164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48067 w 527209"/>
                  <a:gd name="connsiteY23" fmla="*/ 335598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2444 w 527209"/>
                  <a:gd name="connsiteY24" fmla="*/ 145703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35066 w 527209"/>
                  <a:gd name="connsiteY24" fmla="*/ 151656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35066 w 527209"/>
                  <a:gd name="connsiteY24" fmla="*/ 151656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35066 w 527209"/>
                  <a:gd name="connsiteY24" fmla="*/ 151656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35066 w 527209"/>
                  <a:gd name="connsiteY24" fmla="*/ 151656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35066 w 527209"/>
                  <a:gd name="connsiteY24" fmla="*/ 151656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9588 w 527209"/>
                  <a:gd name="connsiteY24" fmla="*/ 181422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9588 w 527209"/>
                  <a:gd name="connsiteY24" fmla="*/ 181422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9588 w 527209"/>
                  <a:gd name="connsiteY24" fmla="*/ 181422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9588 w 527209"/>
                  <a:gd name="connsiteY24" fmla="*/ 181422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9588 w 527209"/>
                  <a:gd name="connsiteY24" fmla="*/ 181422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01729 w 527209"/>
                  <a:gd name="connsiteY24" fmla="*/ 168325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01729 w 527209"/>
                  <a:gd name="connsiteY24" fmla="*/ 168325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01729 w 527209"/>
                  <a:gd name="connsiteY24" fmla="*/ 168325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01729 w 527209"/>
                  <a:gd name="connsiteY24" fmla="*/ 168325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32802 w 527209"/>
                  <a:gd name="connsiteY3" fmla="*/ 667857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6016 w 527209"/>
                  <a:gd name="connsiteY24" fmla="*/ 159991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16257 w 527209"/>
                  <a:gd name="connsiteY2" fmla="*/ 593316 h 808995"/>
                  <a:gd name="connsiteX3" fmla="*/ 168520 w 527209"/>
                  <a:gd name="connsiteY3" fmla="*/ 663094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6016 w 527209"/>
                  <a:gd name="connsiteY24" fmla="*/ 159991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180912 w 527209"/>
                  <a:gd name="connsiteY1" fmla="*/ 524923 h 808995"/>
                  <a:gd name="connsiteX2" fmla="*/ 175789 w 527209"/>
                  <a:gd name="connsiteY2" fmla="*/ 594507 h 808995"/>
                  <a:gd name="connsiteX3" fmla="*/ 168520 w 527209"/>
                  <a:gd name="connsiteY3" fmla="*/ 663094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6016 w 527209"/>
                  <a:gd name="connsiteY24" fmla="*/ 159991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247587 w 527209"/>
                  <a:gd name="connsiteY1" fmla="*/ 547545 h 808995"/>
                  <a:gd name="connsiteX2" fmla="*/ 175789 w 527209"/>
                  <a:gd name="connsiteY2" fmla="*/ 594507 h 808995"/>
                  <a:gd name="connsiteX3" fmla="*/ 168520 w 527209"/>
                  <a:gd name="connsiteY3" fmla="*/ 663094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6016 w 527209"/>
                  <a:gd name="connsiteY24" fmla="*/ 159991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308342 w 527209"/>
                  <a:gd name="connsiteY0" fmla="*/ 543898 h 808995"/>
                  <a:gd name="connsiteX1" fmla="*/ 232109 w 527209"/>
                  <a:gd name="connsiteY1" fmla="*/ 538020 h 808995"/>
                  <a:gd name="connsiteX2" fmla="*/ 175789 w 527209"/>
                  <a:gd name="connsiteY2" fmla="*/ 594507 h 808995"/>
                  <a:gd name="connsiteX3" fmla="*/ 168520 w 527209"/>
                  <a:gd name="connsiteY3" fmla="*/ 663094 h 808995"/>
                  <a:gd name="connsiteX4" fmla="*/ 214267 w 527209"/>
                  <a:gd name="connsiteY4" fmla="*/ 719365 h 808995"/>
                  <a:gd name="connsiteX5" fmla="*/ 308342 w 527209"/>
                  <a:gd name="connsiteY5" fmla="*/ 543898 h 808995"/>
                  <a:gd name="connsiteX6" fmla="*/ 21044 w 527209"/>
                  <a:gd name="connsiteY6" fmla="*/ 173833 h 808995"/>
                  <a:gd name="connsiteX7" fmla="*/ 117186 w 527209"/>
                  <a:gd name="connsiteY7" fmla="*/ 0 h 808995"/>
                  <a:gd name="connsiteX8" fmla="*/ 277722 w 527209"/>
                  <a:gd name="connsiteY8" fmla="*/ 103164 h 808995"/>
                  <a:gd name="connsiteX9" fmla="*/ 148003 w 527209"/>
                  <a:gd name="connsiteY9" fmla="*/ 342434 h 808995"/>
                  <a:gd name="connsiteX10" fmla="*/ 299931 w 527209"/>
                  <a:gd name="connsiteY10" fmla="*/ 267819 h 808995"/>
                  <a:gd name="connsiteX11" fmla="*/ 481230 w 527209"/>
                  <a:gd name="connsiteY11" fmla="*/ 332701 h 808995"/>
                  <a:gd name="connsiteX12" fmla="*/ 525642 w 527209"/>
                  <a:gd name="connsiteY12" fmla="*/ 533960 h 808995"/>
                  <a:gd name="connsiteX13" fmla="*/ 442479 w 527209"/>
                  <a:gd name="connsiteY13" fmla="*/ 721663 h 808995"/>
                  <a:gd name="connsiteX14" fmla="*/ 227281 w 527209"/>
                  <a:gd name="connsiteY14" fmla="*/ 808932 h 808995"/>
                  <a:gd name="connsiteX15" fmla="*/ 47378 w 527209"/>
                  <a:gd name="connsiteY15" fmla="*/ 732384 h 808995"/>
                  <a:gd name="connsiteX16" fmla="*/ 6443 w 527209"/>
                  <a:gd name="connsiteY16" fmla="*/ 556743 h 808995"/>
                  <a:gd name="connsiteX17" fmla="*/ 156296 w 527209"/>
                  <a:gd name="connsiteY17" fmla="*/ 440439 h 808995"/>
                  <a:gd name="connsiteX18" fmla="*/ 401559 w 527209"/>
                  <a:gd name="connsiteY18" fmla="*/ 536677 h 808995"/>
                  <a:gd name="connsiteX19" fmla="*/ 289154 w 527209"/>
                  <a:gd name="connsiteY19" fmla="*/ 735757 h 808995"/>
                  <a:gd name="connsiteX20" fmla="*/ 372054 w 527209"/>
                  <a:gd name="connsiteY20" fmla="*/ 366986 h 808995"/>
                  <a:gd name="connsiteX21" fmla="*/ 230499 w 527209"/>
                  <a:gd name="connsiteY21" fmla="*/ 370615 h 808995"/>
                  <a:gd name="connsiteX22" fmla="*/ 101190 w 527209"/>
                  <a:gd name="connsiteY22" fmla="*/ 443522 h 808995"/>
                  <a:gd name="connsiteX23" fmla="*/ 89739 w 527209"/>
                  <a:gd name="connsiteY23" fmla="*/ 333216 h 808995"/>
                  <a:gd name="connsiteX24" fmla="*/ 216016 w 527209"/>
                  <a:gd name="connsiteY24" fmla="*/ 159991 h 808995"/>
                  <a:gd name="connsiteX25" fmla="*/ 139239 w 527209"/>
                  <a:gd name="connsiteY25" fmla="*/ 95029 h 808995"/>
                  <a:gd name="connsiteX26" fmla="*/ 48031 w 527209"/>
                  <a:gd name="connsiteY26" fmla="*/ 312515 h 808995"/>
                  <a:gd name="connsiteX27" fmla="*/ 21044 w 527209"/>
                  <a:gd name="connsiteY27" fmla="*/ 173833 h 808995"/>
                  <a:gd name="connsiteX0" fmla="*/ 287298 w 506165"/>
                  <a:gd name="connsiteY0" fmla="*/ 543898 h 808992"/>
                  <a:gd name="connsiteX1" fmla="*/ 211065 w 506165"/>
                  <a:gd name="connsiteY1" fmla="*/ 538020 h 808992"/>
                  <a:gd name="connsiteX2" fmla="*/ 154745 w 506165"/>
                  <a:gd name="connsiteY2" fmla="*/ 594507 h 808992"/>
                  <a:gd name="connsiteX3" fmla="*/ 147476 w 506165"/>
                  <a:gd name="connsiteY3" fmla="*/ 663094 h 808992"/>
                  <a:gd name="connsiteX4" fmla="*/ 193223 w 506165"/>
                  <a:gd name="connsiteY4" fmla="*/ 719365 h 808992"/>
                  <a:gd name="connsiteX5" fmla="*/ 287298 w 506165"/>
                  <a:gd name="connsiteY5" fmla="*/ 543898 h 808992"/>
                  <a:gd name="connsiteX6" fmla="*/ 0 w 506165"/>
                  <a:gd name="connsiteY6" fmla="*/ 173833 h 808992"/>
                  <a:gd name="connsiteX7" fmla="*/ 96142 w 506165"/>
                  <a:gd name="connsiteY7" fmla="*/ 0 h 808992"/>
                  <a:gd name="connsiteX8" fmla="*/ 256678 w 506165"/>
                  <a:gd name="connsiteY8" fmla="*/ 103164 h 808992"/>
                  <a:gd name="connsiteX9" fmla="*/ 126959 w 506165"/>
                  <a:gd name="connsiteY9" fmla="*/ 342434 h 808992"/>
                  <a:gd name="connsiteX10" fmla="*/ 278887 w 506165"/>
                  <a:gd name="connsiteY10" fmla="*/ 267819 h 808992"/>
                  <a:gd name="connsiteX11" fmla="*/ 460186 w 506165"/>
                  <a:gd name="connsiteY11" fmla="*/ 332701 h 808992"/>
                  <a:gd name="connsiteX12" fmla="*/ 504598 w 506165"/>
                  <a:gd name="connsiteY12" fmla="*/ 533960 h 808992"/>
                  <a:gd name="connsiteX13" fmla="*/ 421435 w 506165"/>
                  <a:gd name="connsiteY13" fmla="*/ 721663 h 808992"/>
                  <a:gd name="connsiteX14" fmla="*/ 206237 w 506165"/>
                  <a:gd name="connsiteY14" fmla="*/ 808932 h 808992"/>
                  <a:gd name="connsiteX15" fmla="*/ 26334 w 506165"/>
                  <a:gd name="connsiteY15" fmla="*/ 732384 h 808992"/>
                  <a:gd name="connsiteX16" fmla="*/ 102081 w 506165"/>
                  <a:gd name="connsiteY16" fmla="*/ 567459 h 808992"/>
                  <a:gd name="connsiteX17" fmla="*/ 135252 w 506165"/>
                  <a:gd name="connsiteY17" fmla="*/ 440439 h 808992"/>
                  <a:gd name="connsiteX18" fmla="*/ 380515 w 506165"/>
                  <a:gd name="connsiteY18" fmla="*/ 536677 h 808992"/>
                  <a:gd name="connsiteX19" fmla="*/ 268110 w 506165"/>
                  <a:gd name="connsiteY19" fmla="*/ 735757 h 808992"/>
                  <a:gd name="connsiteX20" fmla="*/ 351010 w 506165"/>
                  <a:gd name="connsiteY20" fmla="*/ 366986 h 808992"/>
                  <a:gd name="connsiteX21" fmla="*/ 209455 w 506165"/>
                  <a:gd name="connsiteY21" fmla="*/ 370615 h 808992"/>
                  <a:gd name="connsiteX22" fmla="*/ 80146 w 506165"/>
                  <a:gd name="connsiteY22" fmla="*/ 443522 h 808992"/>
                  <a:gd name="connsiteX23" fmla="*/ 68695 w 506165"/>
                  <a:gd name="connsiteY23" fmla="*/ 333216 h 808992"/>
                  <a:gd name="connsiteX24" fmla="*/ 194972 w 506165"/>
                  <a:gd name="connsiteY24" fmla="*/ 159991 h 808992"/>
                  <a:gd name="connsiteX25" fmla="*/ 118195 w 506165"/>
                  <a:gd name="connsiteY25" fmla="*/ 95029 h 808992"/>
                  <a:gd name="connsiteX26" fmla="*/ 26987 w 506165"/>
                  <a:gd name="connsiteY26" fmla="*/ 312515 h 808992"/>
                  <a:gd name="connsiteX27" fmla="*/ 0 w 506165"/>
                  <a:gd name="connsiteY27" fmla="*/ 173833 h 808992"/>
                  <a:gd name="connsiteX0" fmla="*/ 287298 w 506165"/>
                  <a:gd name="connsiteY0" fmla="*/ 543898 h 809008"/>
                  <a:gd name="connsiteX1" fmla="*/ 211065 w 506165"/>
                  <a:gd name="connsiteY1" fmla="*/ 538020 h 809008"/>
                  <a:gd name="connsiteX2" fmla="*/ 154745 w 506165"/>
                  <a:gd name="connsiteY2" fmla="*/ 594507 h 809008"/>
                  <a:gd name="connsiteX3" fmla="*/ 147476 w 506165"/>
                  <a:gd name="connsiteY3" fmla="*/ 663094 h 809008"/>
                  <a:gd name="connsiteX4" fmla="*/ 193223 w 506165"/>
                  <a:gd name="connsiteY4" fmla="*/ 719365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154745 w 506165"/>
                  <a:gd name="connsiteY2" fmla="*/ 594507 h 809008"/>
                  <a:gd name="connsiteX3" fmla="*/ 147476 w 506165"/>
                  <a:gd name="connsiteY3" fmla="*/ 663094 h 809008"/>
                  <a:gd name="connsiteX4" fmla="*/ 193223 w 506165"/>
                  <a:gd name="connsiteY4" fmla="*/ 719365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153555 w 506165"/>
                  <a:gd name="connsiteY2" fmla="*/ 539738 h 809008"/>
                  <a:gd name="connsiteX3" fmla="*/ 147476 w 506165"/>
                  <a:gd name="connsiteY3" fmla="*/ 663094 h 809008"/>
                  <a:gd name="connsiteX4" fmla="*/ 193223 w 506165"/>
                  <a:gd name="connsiteY4" fmla="*/ 719365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153555 w 506165"/>
                  <a:gd name="connsiteY2" fmla="*/ 539738 h 809008"/>
                  <a:gd name="connsiteX3" fmla="*/ 191529 w 506165"/>
                  <a:gd name="connsiteY3" fmla="*/ 653569 h 809008"/>
                  <a:gd name="connsiteX4" fmla="*/ 193223 w 506165"/>
                  <a:gd name="connsiteY4" fmla="*/ 719365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153555 w 506165"/>
                  <a:gd name="connsiteY2" fmla="*/ 539738 h 809008"/>
                  <a:gd name="connsiteX3" fmla="*/ 191529 w 506165"/>
                  <a:gd name="connsiteY3" fmla="*/ 653569 h 809008"/>
                  <a:gd name="connsiteX4" fmla="*/ 226561 w 506165"/>
                  <a:gd name="connsiteY4" fmla="*/ 697934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153555 w 506165"/>
                  <a:gd name="connsiteY2" fmla="*/ 539738 h 809008"/>
                  <a:gd name="connsiteX3" fmla="*/ 180813 w 506165"/>
                  <a:gd name="connsiteY3" fmla="*/ 626184 h 809008"/>
                  <a:gd name="connsiteX4" fmla="*/ 226561 w 506165"/>
                  <a:gd name="connsiteY4" fmla="*/ 697934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05112 w 506165"/>
                  <a:gd name="connsiteY1" fmla="*/ 496348 h 809008"/>
                  <a:gd name="connsiteX2" fmla="*/ 214277 w 506165"/>
                  <a:gd name="connsiteY2" fmla="*/ 558788 h 809008"/>
                  <a:gd name="connsiteX3" fmla="*/ 180813 w 506165"/>
                  <a:gd name="connsiteY3" fmla="*/ 626184 h 809008"/>
                  <a:gd name="connsiteX4" fmla="*/ 226561 w 506165"/>
                  <a:gd name="connsiteY4" fmla="*/ 697934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8"/>
                  <a:gd name="connsiteX1" fmla="*/ 234878 w 506165"/>
                  <a:gd name="connsiteY1" fmla="*/ 532067 h 809008"/>
                  <a:gd name="connsiteX2" fmla="*/ 214277 w 506165"/>
                  <a:gd name="connsiteY2" fmla="*/ 558788 h 809008"/>
                  <a:gd name="connsiteX3" fmla="*/ 180813 w 506165"/>
                  <a:gd name="connsiteY3" fmla="*/ 626184 h 809008"/>
                  <a:gd name="connsiteX4" fmla="*/ 226561 w 506165"/>
                  <a:gd name="connsiteY4" fmla="*/ 697934 h 809008"/>
                  <a:gd name="connsiteX5" fmla="*/ 287298 w 506165"/>
                  <a:gd name="connsiteY5" fmla="*/ 543898 h 809008"/>
                  <a:gd name="connsiteX6" fmla="*/ 0 w 506165"/>
                  <a:gd name="connsiteY6" fmla="*/ 173833 h 809008"/>
                  <a:gd name="connsiteX7" fmla="*/ 96142 w 506165"/>
                  <a:gd name="connsiteY7" fmla="*/ 0 h 809008"/>
                  <a:gd name="connsiteX8" fmla="*/ 256678 w 506165"/>
                  <a:gd name="connsiteY8" fmla="*/ 103164 h 809008"/>
                  <a:gd name="connsiteX9" fmla="*/ 126959 w 506165"/>
                  <a:gd name="connsiteY9" fmla="*/ 342434 h 809008"/>
                  <a:gd name="connsiteX10" fmla="*/ 278887 w 506165"/>
                  <a:gd name="connsiteY10" fmla="*/ 267819 h 809008"/>
                  <a:gd name="connsiteX11" fmla="*/ 460186 w 506165"/>
                  <a:gd name="connsiteY11" fmla="*/ 332701 h 809008"/>
                  <a:gd name="connsiteX12" fmla="*/ 504598 w 506165"/>
                  <a:gd name="connsiteY12" fmla="*/ 533960 h 809008"/>
                  <a:gd name="connsiteX13" fmla="*/ 421435 w 506165"/>
                  <a:gd name="connsiteY13" fmla="*/ 721663 h 809008"/>
                  <a:gd name="connsiteX14" fmla="*/ 206237 w 506165"/>
                  <a:gd name="connsiteY14" fmla="*/ 808932 h 809008"/>
                  <a:gd name="connsiteX15" fmla="*/ 96581 w 506165"/>
                  <a:gd name="connsiteY15" fmla="*/ 733574 h 809008"/>
                  <a:gd name="connsiteX16" fmla="*/ 102081 w 506165"/>
                  <a:gd name="connsiteY16" fmla="*/ 567459 h 809008"/>
                  <a:gd name="connsiteX17" fmla="*/ 135252 w 506165"/>
                  <a:gd name="connsiteY17" fmla="*/ 440439 h 809008"/>
                  <a:gd name="connsiteX18" fmla="*/ 380515 w 506165"/>
                  <a:gd name="connsiteY18" fmla="*/ 536677 h 809008"/>
                  <a:gd name="connsiteX19" fmla="*/ 268110 w 506165"/>
                  <a:gd name="connsiteY19" fmla="*/ 735757 h 809008"/>
                  <a:gd name="connsiteX20" fmla="*/ 351010 w 506165"/>
                  <a:gd name="connsiteY20" fmla="*/ 366986 h 809008"/>
                  <a:gd name="connsiteX21" fmla="*/ 209455 w 506165"/>
                  <a:gd name="connsiteY21" fmla="*/ 370615 h 809008"/>
                  <a:gd name="connsiteX22" fmla="*/ 80146 w 506165"/>
                  <a:gd name="connsiteY22" fmla="*/ 443522 h 809008"/>
                  <a:gd name="connsiteX23" fmla="*/ 68695 w 506165"/>
                  <a:gd name="connsiteY23" fmla="*/ 333216 h 809008"/>
                  <a:gd name="connsiteX24" fmla="*/ 194972 w 506165"/>
                  <a:gd name="connsiteY24" fmla="*/ 159991 h 809008"/>
                  <a:gd name="connsiteX25" fmla="*/ 118195 w 506165"/>
                  <a:gd name="connsiteY25" fmla="*/ 95029 h 809008"/>
                  <a:gd name="connsiteX26" fmla="*/ 26987 w 506165"/>
                  <a:gd name="connsiteY26" fmla="*/ 312515 h 809008"/>
                  <a:gd name="connsiteX27" fmla="*/ 0 w 506165"/>
                  <a:gd name="connsiteY27" fmla="*/ 173833 h 809008"/>
                  <a:gd name="connsiteX0" fmla="*/ 287298 w 506165"/>
                  <a:gd name="connsiteY0" fmla="*/ 543898 h 809007"/>
                  <a:gd name="connsiteX1" fmla="*/ 234878 w 506165"/>
                  <a:gd name="connsiteY1" fmla="*/ 532067 h 809007"/>
                  <a:gd name="connsiteX2" fmla="*/ 214277 w 506165"/>
                  <a:gd name="connsiteY2" fmla="*/ 558788 h 809007"/>
                  <a:gd name="connsiteX3" fmla="*/ 180813 w 506165"/>
                  <a:gd name="connsiteY3" fmla="*/ 626184 h 809007"/>
                  <a:gd name="connsiteX4" fmla="*/ 226561 w 506165"/>
                  <a:gd name="connsiteY4" fmla="*/ 697934 h 809007"/>
                  <a:gd name="connsiteX5" fmla="*/ 287298 w 506165"/>
                  <a:gd name="connsiteY5" fmla="*/ 543898 h 809007"/>
                  <a:gd name="connsiteX6" fmla="*/ 0 w 506165"/>
                  <a:gd name="connsiteY6" fmla="*/ 173833 h 809007"/>
                  <a:gd name="connsiteX7" fmla="*/ 96142 w 506165"/>
                  <a:gd name="connsiteY7" fmla="*/ 0 h 809007"/>
                  <a:gd name="connsiteX8" fmla="*/ 256678 w 506165"/>
                  <a:gd name="connsiteY8" fmla="*/ 103164 h 809007"/>
                  <a:gd name="connsiteX9" fmla="*/ 126959 w 506165"/>
                  <a:gd name="connsiteY9" fmla="*/ 342434 h 809007"/>
                  <a:gd name="connsiteX10" fmla="*/ 278887 w 506165"/>
                  <a:gd name="connsiteY10" fmla="*/ 267819 h 809007"/>
                  <a:gd name="connsiteX11" fmla="*/ 460186 w 506165"/>
                  <a:gd name="connsiteY11" fmla="*/ 332701 h 809007"/>
                  <a:gd name="connsiteX12" fmla="*/ 504598 w 506165"/>
                  <a:gd name="connsiteY12" fmla="*/ 533960 h 809007"/>
                  <a:gd name="connsiteX13" fmla="*/ 421435 w 506165"/>
                  <a:gd name="connsiteY13" fmla="*/ 721663 h 809007"/>
                  <a:gd name="connsiteX14" fmla="*/ 206237 w 506165"/>
                  <a:gd name="connsiteY14" fmla="*/ 808932 h 809007"/>
                  <a:gd name="connsiteX15" fmla="*/ 96581 w 506165"/>
                  <a:gd name="connsiteY15" fmla="*/ 733574 h 809007"/>
                  <a:gd name="connsiteX16" fmla="*/ 69934 w 506165"/>
                  <a:gd name="connsiteY16" fmla="*/ 568649 h 809007"/>
                  <a:gd name="connsiteX17" fmla="*/ 135252 w 506165"/>
                  <a:gd name="connsiteY17" fmla="*/ 440439 h 809007"/>
                  <a:gd name="connsiteX18" fmla="*/ 380515 w 506165"/>
                  <a:gd name="connsiteY18" fmla="*/ 536677 h 809007"/>
                  <a:gd name="connsiteX19" fmla="*/ 268110 w 506165"/>
                  <a:gd name="connsiteY19" fmla="*/ 735757 h 809007"/>
                  <a:gd name="connsiteX20" fmla="*/ 351010 w 506165"/>
                  <a:gd name="connsiteY20" fmla="*/ 366986 h 809007"/>
                  <a:gd name="connsiteX21" fmla="*/ 209455 w 506165"/>
                  <a:gd name="connsiteY21" fmla="*/ 370615 h 809007"/>
                  <a:gd name="connsiteX22" fmla="*/ 80146 w 506165"/>
                  <a:gd name="connsiteY22" fmla="*/ 443522 h 809007"/>
                  <a:gd name="connsiteX23" fmla="*/ 68695 w 506165"/>
                  <a:gd name="connsiteY23" fmla="*/ 333216 h 809007"/>
                  <a:gd name="connsiteX24" fmla="*/ 194972 w 506165"/>
                  <a:gd name="connsiteY24" fmla="*/ 159991 h 809007"/>
                  <a:gd name="connsiteX25" fmla="*/ 118195 w 506165"/>
                  <a:gd name="connsiteY25" fmla="*/ 95029 h 809007"/>
                  <a:gd name="connsiteX26" fmla="*/ 26987 w 506165"/>
                  <a:gd name="connsiteY26" fmla="*/ 312515 h 809007"/>
                  <a:gd name="connsiteX27" fmla="*/ 0 w 506165"/>
                  <a:gd name="connsiteY27" fmla="*/ 173833 h 809007"/>
                  <a:gd name="connsiteX0" fmla="*/ 287298 w 506165"/>
                  <a:gd name="connsiteY0" fmla="*/ 543898 h 809024"/>
                  <a:gd name="connsiteX1" fmla="*/ 234878 w 506165"/>
                  <a:gd name="connsiteY1" fmla="*/ 532067 h 809024"/>
                  <a:gd name="connsiteX2" fmla="*/ 214277 w 506165"/>
                  <a:gd name="connsiteY2" fmla="*/ 558788 h 809024"/>
                  <a:gd name="connsiteX3" fmla="*/ 180813 w 506165"/>
                  <a:gd name="connsiteY3" fmla="*/ 626184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69934 w 506165"/>
                  <a:gd name="connsiteY16" fmla="*/ 568649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287298 w 506165"/>
                  <a:gd name="connsiteY0" fmla="*/ 543898 h 809024"/>
                  <a:gd name="connsiteX1" fmla="*/ 234878 w 506165"/>
                  <a:gd name="connsiteY1" fmla="*/ 532067 h 809024"/>
                  <a:gd name="connsiteX2" fmla="*/ 214277 w 506165"/>
                  <a:gd name="connsiteY2" fmla="*/ 558788 h 809024"/>
                  <a:gd name="connsiteX3" fmla="*/ 180813 w 506165"/>
                  <a:gd name="connsiteY3" fmla="*/ 626184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287298 w 506165"/>
                  <a:gd name="connsiteY0" fmla="*/ 543898 h 809024"/>
                  <a:gd name="connsiteX1" fmla="*/ 234878 w 506165"/>
                  <a:gd name="connsiteY1" fmla="*/ 532067 h 809024"/>
                  <a:gd name="connsiteX2" fmla="*/ 214277 w 506165"/>
                  <a:gd name="connsiteY2" fmla="*/ 558788 h 809024"/>
                  <a:gd name="connsiteX3" fmla="*/ 129616 w 506165"/>
                  <a:gd name="connsiteY3" fmla="*/ 582131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287298 w 506165"/>
                  <a:gd name="connsiteY0" fmla="*/ 543898 h 809024"/>
                  <a:gd name="connsiteX1" fmla="*/ 234878 w 506165"/>
                  <a:gd name="connsiteY1" fmla="*/ 532067 h 809024"/>
                  <a:gd name="connsiteX2" fmla="*/ 196418 w 506165"/>
                  <a:gd name="connsiteY2" fmla="*/ 511163 h 809024"/>
                  <a:gd name="connsiteX3" fmla="*/ 129616 w 506165"/>
                  <a:gd name="connsiteY3" fmla="*/ 582131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287298 w 506165"/>
                  <a:gd name="connsiteY0" fmla="*/ 543898 h 809024"/>
                  <a:gd name="connsiteX1" fmla="*/ 234878 w 506165"/>
                  <a:gd name="connsiteY1" fmla="*/ 532067 h 809024"/>
                  <a:gd name="connsiteX2" fmla="*/ 196418 w 506165"/>
                  <a:gd name="connsiteY2" fmla="*/ 511163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287298 w 506165"/>
                  <a:gd name="connsiteY0" fmla="*/ 543898 h 809024"/>
                  <a:gd name="connsiteX1" fmla="*/ 255118 w 506165"/>
                  <a:gd name="connsiteY1" fmla="*/ 511827 h 809024"/>
                  <a:gd name="connsiteX2" fmla="*/ 196418 w 506165"/>
                  <a:gd name="connsiteY2" fmla="*/ 511163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287298 w 506165"/>
                  <a:gd name="connsiteY5" fmla="*/ 543898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55118 w 506165"/>
                  <a:gd name="connsiteY1" fmla="*/ 511827 h 809024"/>
                  <a:gd name="connsiteX2" fmla="*/ 196418 w 506165"/>
                  <a:gd name="connsiteY2" fmla="*/ 511163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55118 w 506165"/>
                  <a:gd name="connsiteY1" fmla="*/ 511827 h 809024"/>
                  <a:gd name="connsiteX2" fmla="*/ 196418 w 506165"/>
                  <a:gd name="connsiteY2" fmla="*/ 511163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55118 w 506165"/>
                  <a:gd name="connsiteY1" fmla="*/ 511827 h 809024"/>
                  <a:gd name="connsiteX2" fmla="*/ 196418 w 506165"/>
                  <a:gd name="connsiteY2" fmla="*/ 511163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55118 w 506165"/>
                  <a:gd name="connsiteY1" fmla="*/ 511827 h 809024"/>
                  <a:gd name="connsiteX2" fmla="*/ 171415 w 506165"/>
                  <a:gd name="connsiteY2" fmla="*/ 520688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62261 w 506165"/>
                  <a:gd name="connsiteY1" fmla="*/ 520162 h 809024"/>
                  <a:gd name="connsiteX2" fmla="*/ 171415 w 506165"/>
                  <a:gd name="connsiteY2" fmla="*/ 520688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62261 w 506165"/>
                  <a:gd name="connsiteY1" fmla="*/ 520162 h 809024"/>
                  <a:gd name="connsiteX2" fmla="*/ 184512 w 506165"/>
                  <a:gd name="connsiteY2" fmla="*/ 524260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8110 w 506165"/>
                  <a:gd name="connsiteY19" fmla="*/ 735757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809024"/>
                  <a:gd name="connsiteX1" fmla="*/ 262261 w 506165"/>
                  <a:gd name="connsiteY1" fmla="*/ 520162 h 809024"/>
                  <a:gd name="connsiteX2" fmla="*/ 184512 w 506165"/>
                  <a:gd name="connsiteY2" fmla="*/ 524260 h 809024"/>
                  <a:gd name="connsiteX3" fmla="*/ 143903 w 506165"/>
                  <a:gd name="connsiteY3" fmla="*/ 602371 h 809024"/>
                  <a:gd name="connsiteX4" fmla="*/ 226561 w 506165"/>
                  <a:gd name="connsiteY4" fmla="*/ 697934 h 809024"/>
                  <a:gd name="connsiteX5" fmla="*/ 326589 w 506165"/>
                  <a:gd name="connsiteY5" fmla="*/ 570092 h 809024"/>
                  <a:gd name="connsiteX6" fmla="*/ 0 w 506165"/>
                  <a:gd name="connsiteY6" fmla="*/ 173833 h 809024"/>
                  <a:gd name="connsiteX7" fmla="*/ 96142 w 506165"/>
                  <a:gd name="connsiteY7" fmla="*/ 0 h 809024"/>
                  <a:gd name="connsiteX8" fmla="*/ 256678 w 506165"/>
                  <a:gd name="connsiteY8" fmla="*/ 103164 h 809024"/>
                  <a:gd name="connsiteX9" fmla="*/ 126959 w 506165"/>
                  <a:gd name="connsiteY9" fmla="*/ 342434 h 809024"/>
                  <a:gd name="connsiteX10" fmla="*/ 278887 w 506165"/>
                  <a:gd name="connsiteY10" fmla="*/ 267819 h 809024"/>
                  <a:gd name="connsiteX11" fmla="*/ 460186 w 506165"/>
                  <a:gd name="connsiteY11" fmla="*/ 332701 h 809024"/>
                  <a:gd name="connsiteX12" fmla="*/ 504598 w 506165"/>
                  <a:gd name="connsiteY12" fmla="*/ 533960 h 809024"/>
                  <a:gd name="connsiteX13" fmla="*/ 421435 w 506165"/>
                  <a:gd name="connsiteY13" fmla="*/ 721663 h 809024"/>
                  <a:gd name="connsiteX14" fmla="*/ 206237 w 506165"/>
                  <a:gd name="connsiteY14" fmla="*/ 808932 h 809024"/>
                  <a:gd name="connsiteX15" fmla="*/ 72769 w 506165"/>
                  <a:gd name="connsiteY15" fmla="*/ 707380 h 809024"/>
                  <a:gd name="connsiteX16" fmla="*/ 56837 w 506165"/>
                  <a:gd name="connsiteY16" fmla="*/ 555552 h 809024"/>
                  <a:gd name="connsiteX17" fmla="*/ 135252 w 506165"/>
                  <a:gd name="connsiteY17" fmla="*/ 440439 h 809024"/>
                  <a:gd name="connsiteX18" fmla="*/ 380515 w 506165"/>
                  <a:gd name="connsiteY18" fmla="*/ 536677 h 809024"/>
                  <a:gd name="connsiteX19" fmla="*/ 262157 w 506165"/>
                  <a:gd name="connsiteY19" fmla="*/ 714326 h 809024"/>
                  <a:gd name="connsiteX20" fmla="*/ 351010 w 506165"/>
                  <a:gd name="connsiteY20" fmla="*/ 366986 h 809024"/>
                  <a:gd name="connsiteX21" fmla="*/ 209455 w 506165"/>
                  <a:gd name="connsiteY21" fmla="*/ 370615 h 809024"/>
                  <a:gd name="connsiteX22" fmla="*/ 80146 w 506165"/>
                  <a:gd name="connsiteY22" fmla="*/ 443522 h 809024"/>
                  <a:gd name="connsiteX23" fmla="*/ 68695 w 506165"/>
                  <a:gd name="connsiteY23" fmla="*/ 333216 h 809024"/>
                  <a:gd name="connsiteX24" fmla="*/ 194972 w 506165"/>
                  <a:gd name="connsiteY24" fmla="*/ 159991 h 809024"/>
                  <a:gd name="connsiteX25" fmla="*/ 118195 w 506165"/>
                  <a:gd name="connsiteY25" fmla="*/ 95029 h 809024"/>
                  <a:gd name="connsiteX26" fmla="*/ 26987 w 506165"/>
                  <a:gd name="connsiteY26" fmla="*/ 312515 h 809024"/>
                  <a:gd name="connsiteX27" fmla="*/ 0 w 506165"/>
                  <a:gd name="connsiteY27" fmla="*/ 173833 h 809024"/>
                  <a:gd name="connsiteX0" fmla="*/ 326589 w 506165"/>
                  <a:gd name="connsiteY0" fmla="*/ 570092 h 798332"/>
                  <a:gd name="connsiteX1" fmla="*/ 262261 w 506165"/>
                  <a:gd name="connsiteY1" fmla="*/ 520162 h 798332"/>
                  <a:gd name="connsiteX2" fmla="*/ 184512 w 506165"/>
                  <a:gd name="connsiteY2" fmla="*/ 524260 h 798332"/>
                  <a:gd name="connsiteX3" fmla="*/ 143903 w 506165"/>
                  <a:gd name="connsiteY3" fmla="*/ 602371 h 798332"/>
                  <a:gd name="connsiteX4" fmla="*/ 226561 w 506165"/>
                  <a:gd name="connsiteY4" fmla="*/ 697934 h 798332"/>
                  <a:gd name="connsiteX5" fmla="*/ 326589 w 506165"/>
                  <a:gd name="connsiteY5" fmla="*/ 570092 h 798332"/>
                  <a:gd name="connsiteX6" fmla="*/ 0 w 506165"/>
                  <a:gd name="connsiteY6" fmla="*/ 173833 h 798332"/>
                  <a:gd name="connsiteX7" fmla="*/ 96142 w 506165"/>
                  <a:gd name="connsiteY7" fmla="*/ 0 h 798332"/>
                  <a:gd name="connsiteX8" fmla="*/ 256678 w 506165"/>
                  <a:gd name="connsiteY8" fmla="*/ 103164 h 798332"/>
                  <a:gd name="connsiteX9" fmla="*/ 126959 w 506165"/>
                  <a:gd name="connsiteY9" fmla="*/ 342434 h 798332"/>
                  <a:gd name="connsiteX10" fmla="*/ 278887 w 506165"/>
                  <a:gd name="connsiteY10" fmla="*/ 267819 h 798332"/>
                  <a:gd name="connsiteX11" fmla="*/ 460186 w 506165"/>
                  <a:gd name="connsiteY11" fmla="*/ 332701 h 798332"/>
                  <a:gd name="connsiteX12" fmla="*/ 504598 w 506165"/>
                  <a:gd name="connsiteY12" fmla="*/ 533960 h 798332"/>
                  <a:gd name="connsiteX13" fmla="*/ 421435 w 506165"/>
                  <a:gd name="connsiteY13" fmla="*/ 721663 h 798332"/>
                  <a:gd name="connsiteX14" fmla="*/ 262197 w 506165"/>
                  <a:gd name="connsiteY14" fmla="*/ 798217 h 798332"/>
                  <a:gd name="connsiteX15" fmla="*/ 72769 w 506165"/>
                  <a:gd name="connsiteY15" fmla="*/ 707380 h 798332"/>
                  <a:gd name="connsiteX16" fmla="*/ 56837 w 506165"/>
                  <a:gd name="connsiteY16" fmla="*/ 555552 h 798332"/>
                  <a:gd name="connsiteX17" fmla="*/ 135252 w 506165"/>
                  <a:gd name="connsiteY17" fmla="*/ 440439 h 798332"/>
                  <a:gd name="connsiteX18" fmla="*/ 380515 w 506165"/>
                  <a:gd name="connsiteY18" fmla="*/ 536677 h 798332"/>
                  <a:gd name="connsiteX19" fmla="*/ 262157 w 506165"/>
                  <a:gd name="connsiteY19" fmla="*/ 714326 h 798332"/>
                  <a:gd name="connsiteX20" fmla="*/ 351010 w 506165"/>
                  <a:gd name="connsiteY20" fmla="*/ 366986 h 798332"/>
                  <a:gd name="connsiteX21" fmla="*/ 209455 w 506165"/>
                  <a:gd name="connsiteY21" fmla="*/ 370615 h 798332"/>
                  <a:gd name="connsiteX22" fmla="*/ 80146 w 506165"/>
                  <a:gd name="connsiteY22" fmla="*/ 443522 h 798332"/>
                  <a:gd name="connsiteX23" fmla="*/ 68695 w 506165"/>
                  <a:gd name="connsiteY23" fmla="*/ 333216 h 798332"/>
                  <a:gd name="connsiteX24" fmla="*/ 194972 w 506165"/>
                  <a:gd name="connsiteY24" fmla="*/ 159991 h 798332"/>
                  <a:gd name="connsiteX25" fmla="*/ 118195 w 506165"/>
                  <a:gd name="connsiteY25" fmla="*/ 95029 h 798332"/>
                  <a:gd name="connsiteX26" fmla="*/ 26987 w 506165"/>
                  <a:gd name="connsiteY26" fmla="*/ 312515 h 798332"/>
                  <a:gd name="connsiteX27" fmla="*/ 0 w 506165"/>
                  <a:gd name="connsiteY27" fmla="*/ 173833 h 798332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43903 w 506165"/>
                  <a:gd name="connsiteY3" fmla="*/ 602371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42712 w 506165"/>
                  <a:gd name="connsiteY3" fmla="*/ 61904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5252 w 506165"/>
                  <a:gd name="connsiteY17" fmla="*/ 440439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55493 w 506165"/>
                  <a:gd name="connsiteY17" fmla="*/ 441630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55493 w 506165"/>
                  <a:gd name="connsiteY17" fmla="*/ 441630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9540 w 506165"/>
                  <a:gd name="connsiteY17" fmla="*/ 434486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9540 w 506165"/>
                  <a:gd name="connsiteY17" fmla="*/ 434486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2871 w 506165"/>
                  <a:gd name="connsiteY17" fmla="*/ 436868 h 792396"/>
                  <a:gd name="connsiteX18" fmla="*/ 380515 w 506165"/>
                  <a:gd name="connsiteY18" fmla="*/ 536677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2871 w 506165"/>
                  <a:gd name="connsiteY17" fmla="*/ 436868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2871 w 506165"/>
                  <a:gd name="connsiteY17" fmla="*/ 436868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2871 w 506165"/>
                  <a:gd name="connsiteY17" fmla="*/ 436868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32871 w 506165"/>
                  <a:gd name="connsiteY17" fmla="*/ 436868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1206 w 506165"/>
                  <a:gd name="connsiteY17" fmla="*/ 449965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1206 w 506165"/>
                  <a:gd name="connsiteY17" fmla="*/ 449965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1206 w 506165"/>
                  <a:gd name="connsiteY17" fmla="*/ 449965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1206 w 506165"/>
                  <a:gd name="connsiteY17" fmla="*/ 432106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1206 w 506165"/>
                  <a:gd name="connsiteY17" fmla="*/ 432106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2237 w 506165"/>
                  <a:gd name="connsiteY3" fmla="*/ 611896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184512 w 506165"/>
                  <a:gd name="connsiteY2" fmla="*/ 524260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62261 w 506165"/>
                  <a:gd name="connsiteY1" fmla="*/ 520162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76549 w 506165"/>
                  <a:gd name="connsiteY1" fmla="*/ 532068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9991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76549 w 506165"/>
                  <a:gd name="connsiteY1" fmla="*/ 532068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2434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5228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76549 w 506165"/>
                  <a:gd name="connsiteY1" fmla="*/ 532068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9578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44778 w 506165"/>
                  <a:gd name="connsiteY17" fmla="*/ 420199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5228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76549 w 506165"/>
                  <a:gd name="connsiteY1" fmla="*/ 532068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9578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72769 w 506165"/>
                  <a:gd name="connsiteY15" fmla="*/ 707380 h 792396"/>
                  <a:gd name="connsiteX16" fmla="*/ 56837 w 506165"/>
                  <a:gd name="connsiteY16" fmla="*/ 555552 h 792396"/>
                  <a:gd name="connsiteX17" fmla="*/ 161447 w 506165"/>
                  <a:gd name="connsiteY17" fmla="*/ 427343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5228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92396"/>
                  <a:gd name="connsiteX1" fmla="*/ 276549 w 506165"/>
                  <a:gd name="connsiteY1" fmla="*/ 532068 h 792396"/>
                  <a:gd name="connsiteX2" fmla="*/ 202371 w 506165"/>
                  <a:gd name="connsiteY2" fmla="*/ 537357 h 792396"/>
                  <a:gd name="connsiteX3" fmla="*/ 153428 w 506165"/>
                  <a:gd name="connsiteY3" fmla="*/ 639280 h 792396"/>
                  <a:gd name="connsiteX4" fmla="*/ 226561 w 506165"/>
                  <a:gd name="connsiteY4" fmla="*/ 697934 h 792396"/>
                  <a:gd name="connsiteX5" fmla="*/ 326589 w 506165"/>
                  <a:gd name="connsiteY5" fmla="*/ 570092 h 792396"/>
                  <a:gd name="connsiteX6" fmla="*/ 0 w 506165"/>
                  <a:gd name="connsiteY6" fmla="*/ 173833 h 792396"/>
                  <a:gd name="connsiteX7" fmla="*/ 96142 w 506165"/>
                  <a:gd name="connsiteY7" fmla="*/ 0 h 792396"/>
                  <a:gd name="connsiteX8" fmla="*/ 256678 w 506165"/>
                  <a:gd name="connsiteY8" fmla="*/ 103164 h 792396"/>
                  <a:gd name="connsiteX9" fmla="*/ 126959 w 506165"/>
                  <a:gd name="connsiteY9" fmla="*/ 349578 h 792396"/>
                  <a:gd name="connsiteX10" fmla="*/ 278887 w 506165"/>
                  <a:gd name="connsiteY10" fmla="*/ 267819 h 792396"/>
                  <a:gd name="connsiteX11" fmla="*/ 460186 w 506165"/>
                  <a:gd name="connsiteY11" fmla="*/ 332701 h 792396"/>
                  <a:gd name="connsiteX12" fmla="*/ 504598 w 506165"/>
                  <a:gd name="connsiteY12" fmla="*/ 533960 h 792396"/>
                  <a:gd name="connsiteX13" fmla="*/ 421435 w 506165"/>
                  <a:gd name="connsiteY13" fmla="*/ 721663 h 792396"/>
                  <a:gd name="connsiteX14" fmla="*/ 238385 w 506165"/>
                  <a:gd name="connsiteY14" fmla="*/ 792264 h 792396"/>
                  <a:gd name="connsiteX15" fmla="*/ 83485 w 506165"/>
                  <a:gd name="connsiteY15" fmla="*/ 707380 h 792396"/>
                  <a:gd name="connsiteX16" fmla="*/ 56837 w 506165"/>
                  <a:gd name="connsiteY16" fmla="*/ 555552 h 792396"/>
                  <a:gd name="connsiteX17" fmla="*/ 161447 w 506165"/>
                  <a:gd name="connsiteY17" fmla="*/ 427343 h 792396"/>
                  <a:gd name="connsiteX18" fmla="*/ 373371 w 506165"/>
                  <a:gd name="connsiteY18" fmla="*/ 506911 h 792396"/>
                  <a:gd name="connsiteX19" fmla="*/ 262157 w 506165"/>
                  <a:gd name="connsiteY19" fmla="*/ 714326 h 792396"/>
                  <a:gd name="connsiteX20" fmla="*/ 351010 w 506165"/>
                  <a:gd name="connsiteY20" fmla="*/ 366986 h 792396"/>
                  <a:gd name="connsiteX21" fmla="*/ 209455 w 506165"/>
                  <a:gd name="connsiteY21" fmla="*/ 370615 h 792396"/>
                  <a:gd name="connsiteX22" fmla="*/ 80146 w 506165"/>
                  <a:gd name="connsiteY22" fmla="*/ 443522 h 792396"/>
                  <a:gd name="connsiteX23" fmla="*/ 68695 w 506165"/>
                  <a:gd name="connsiteY23" fmla="*/ 333216 h 792396"/>
                  <a:gd name="connsiteX24" fmla="*/ 194972 w 506165"/>
                  <a:gd name="connsiteY24" fmla="*/ 155228 h 792396"/>
                  <a:gd name="connsiteX25" fmla="*/ 118195 w 506165"/>
                  <a:gd name="connsiteY25" fmla="*/ 95029 h 792396"/>
                  <a:gd name="connsiteX26" fmla="*/ 26987 w 506165"/>
                  <a:gd name="connsiteY26" fmla="*/ 312515 h 792396"/>
                  <a:gd name="connsiteX27" fmla="*/ 0 w 506165"/>
                  <a:gd name="connsiteY27" fmla="*/ 173833 h 792396"/>
                  <a:gd name="connsiteX0" fmla="*/ 326589 w 506165"/>
                  <a:gd name="connsiteY0" fmla="*/ 570092 h 777003"/>
                  <a:gd name="connsiteX1" fmla="*/ 276549 w 506165"/>
                  <a:gd name="connsiteY1" fmla="*/ 532068 h 777003"/>
                  <a:gd name="connsiteX2" fmla="*/ 202371 w 506165"/>
                  <a:gd name="connsiteY2" fmla="*/ 537357 h 777003"/>
                  <a:gd name="connsiteX3" fmla="*/ 153428 w 506165"/>
                  <a:gd name="connsiteY3" fmla="*/ 639280 h 777003"/>
                  <a:gd name="connsiteX4" fmla="*/ 226561 w 506165"/>
                  <a:gd name="connsiteY4" fmla="*/ 697934 h 777003"/>
                  <a:gd name="connsiteX5" fmla="*/ 326589 w 506165"/>
                  <a:gd name="connsiteY5" fmla="*/ 570092 h 777003"/>
                  <a:gd name="connsiteX6" fmla="*/ 0 w 506165"/>
                  <a:gd name="connsiteY6" fmla="*/ 173833 h 777003"/>
                  <a:gd name="connsiteX7" fmla="*/ 96142 w 506165"/>
                  <a:gd name="connsiteY7" fmla="*/ 0 h 777003"/>
                  <a:gd name="connsiteX8" fmla="*/ 256678 w 506165"/>
                  <a:gd name="connsiteY8" fmla="*/ 103164 h 777003"/>
                  <a:gd name="connsiteX9" fmla="*/ 126959 w 506165"/>
                  <a:gd name="connsiteY9" fmla="*/ 349578 h 777003"/>
                  <a:gd name="connsiteX10" fmla="*/ 278887 w 506165"/>
                  <a:gd name="connsiteY10" fmla="*/ 267819 h 777003"/>
                  <a:gd name="connsiteX11" fmla="*/ 460186 w 506165"/>
                  <a:gd name="connsiteY11" fmla="*/ 332701 h 777003"/>
                  <a:gd name="connsiteX12" fmla="*/ 504598 w 506165"/>
                  <a:gd name="connsiteY12" fmla="*/ 533960 h 777003"/>
                  <a:gd name="connsiteX13" fmla="*/ 421435 w 506165"/>
                  <a:gd name="connsiteY13" fmla="*/ 721663 h 777003"/>
                  <a:gd name="connsiteX14" fmla="*/ 230051 w 506165"/>
                  <a:gd name="connsiteY14" fmla="*/ 776786 h 777003"/>
                  <a:gd name="connsiteX15" fmla="*/ 83485 w 506165"/>
                  <a:gd name="connsiteY15" fmla="*/ 707380 h 777003"/>
                  <a:gd name="connsiteX16" fmla="*/ 56837 w 506165"/>
                  <a:gd name="connsiteY16" fmla="*/ 555552 h 777003"/>
                  <a:gd name="connsiteX17" fmla="*/ 161447 w 506165"/>
                  <a:gd name="connsiteY17" fmla="*/ 427343 h 777003"/>
                  <a:gd name="connsiteX18" fmla="*/ 373371 w 506165"/>
                  <a:gd name="connsiteY18" fmla="*/ 506911 h 777003"/>
                  <a:gd name="connsiteX19" fmla="*/ 262157 w 506165"/>
                  <a:gd name="connsiteY19" fmla="*/ 714326 h 777003"/>
                  <a:gd name="connsiteX20" fmla="*/ 351010 w 506165"/>
                  <a:gd name="connsiteY20" fmla="*/ 366986 h 777003"/>
                  <a:gd name="connsiteX21" fmla="*/ 209455 w 506165"/>
                  <a:gd name="connsiteY21" fmla="*/ 370615 h 777003"/>
                  <a:gd name="connsiteX22" fmla="*/ 80146 w 506165"/>
                  <a:gd name="connsiteY22" fmla="*/ 443522 h 777003"/>
                  <a:gd name="connsiteX23" fmla="*/ 68695 w 506165"/>
                  <a:gd name="connsiteY23" fmla="*/ 333216 h 777003"/>
                  <a:gd name="connsiteX24" fmla="*/ 194972 w 506165"/>
                  <a:gd name="connsiteY24" fmla="*/ 155228 h 777003"/>
                  <a:gd name="connsiteX25" fmla="*/ 118195 w 506165"/>
                  <a:gd name="connsiteY25" fmla="*/ 95029 h 777003"/>
                  <a:gd name="connsiteX26" fmla="*/ 26987 w 506165"/>
                  <a:gd name="connsiteY26" fmla="*/ 312515 h 777003"/>
                  <a:gd name="connsiteX27" fmla="*/ 0 w 506165"/>
                  <a:gd name="connsiteY27" fmla="*/ 173833 h 777003"/>
                  <a:gd name="connsiteX0" fmla="*/ 326589 w 506165"/>
                  <a:gd name="connsiteY0" fmla="*/ 570092 h 779365"/>
                  <a:gd name="connsiteX1" fmla="*/ 276549 w 506165"/>
                  <a:gd name="connsiteY1" fmla="*/ 532068 h 779365"/>
                  <a:gd name="connsiteX2" fmla="*/ 202371 w 506165"/>
                  <a:gd name="connsiteY2" fmla="*/ 537357 h 779365"/>
                  <a:gd name="connsiteX3" fmla="*/ 153428 w 506165"/>
                  <a:gd name="connsiteY3" fmla="*/ 639280 h 779365"/>
                  <a:gd name="connsiteX4" fmla="*/ 226561 w 506165"/>
                  <a:gd name="connsiteY4" fmla="*/ 697934 h 779365"/>
                  <a:gd name="connsiteX5" fmla="*/ 326589 w 506165"/>
                  <a:gd name="connsiteY5" fmla="*/ 570092 h 779365"/>
                  <a:gd name="connsiteX6" fmla="*/ 0 w 506165"/>
                  <a:gd name="connsiteY6" fmla="*/ 173833 h 779365"/>
                  <a:gd name="connsiteX7" fmla="*/ 96142 w 506165"/>
                  <a:gd name="connsiteY7" fmla="*/ 0 h 779365"/>
                  <a:gd name="connsiteX8" fmla="*/ 256678 w 506165"/>
                  <a:gd name="connsiteY8" fmla="*/ 103164 h 779365"/>
                  <a:gd name="connsiteX9" fmla="*/ 126959 w 506165"/>
                  <a:gd name="connsiteY9" fmla="*/ 349578 h 779365"/>
                  <a:gd name="connsiteX10" fmla="*/ 278887 w 506165"/>
                  <a:gd name="connsiteY10" fmla="*/ 267819 h 779365"/>
                  <a:gd name="connsiteX11" fmla="*/ 460186 w 506165"/>
                  <a:gd name="connsiteY11" fmla="*/ 332701 h 779365"/>
                  <a:gd name="connsiteX12" fmla="*/ 504598 w 506165"/>
                  <a:gd name="connsiteY12" fmla="*/ 533960 h 779365"/>
                  <a:gd name="connsiteX13" fmla="*/ 421435 w 506165"/>
                  <a:gd name="connsiteY13" fmla="*/ 721663 h 779365"/>
                  <a:gd name="connsiteX14" fmla="*/ 236004 w 506165"/>
                  <a:gd name="connsiteY14" fmla="*/ 779167 h 779365"/>
                  <a:gd name="connsiteX15" fmla="*/ 83485 w 506165"/>
                  <a:gd name="connsiteY15" fmla="*/ 707380 h 779365"/>
                  <a:gd name="connsiteX16" fmla="*/ 56837 w 506165"/>
                  <a:gd name="connsiteY16" fmla="*/ 555552 h 779365"/>
                  <a:gd name="connsiteX17" fmla="*/ 161447 w 506165"/>
                  <a:gd name="connsiteY17" fmla="*/ 427343 h 779365"/>
                  <a:gd name="connsiteX18" fmla="*/ 373371 w 506165"/>
                  <a:gd name="connsiteY18" fmla="*/ 506911 h 779365"/>
                  <a:gd name="connsiteX19" fmla="*/ 262157 w 506165"/>
                  <a:gd name="connsiteY19" fmla="*/ 714326 h 779365"/>
                  <a:gd name="connsiteX20" fmla="*/ 351010 w 506165"/>
                  <a:gd name="connsiteY20" fmla="*/ 366986 h 779365"/>
                  <a:gd name="connsiteX21" fmla="*/ 209455 w 506165"/>
                  <a:gd name="connsiteY21" fmla="*/ 370615 h 779365"/>
                  <a:gd name="connsiteX22" fmla="*/ 80146 w 506165"/>
                  <a:gd name="connsiteY22" fmla="*/ 443522 h 779365"/>
                  <a:gd name="connsiteX23" fmla="*/ 68695 w 506165"/>
                  <a:gd name="connsiteY23" fmla="*/ 333216 h 779365"/>
                  <a:gd name="connsiteX24" fmla="*/ 194972 w 506165"/>
                  <a:gd name="connsiteY24" fmla="*/ 155228 h 779365"/>
                  <a:gd name="connsiteX25" fmla="*/ 118195 w 506165"/>
                  <a:gd name="connsiteY25" fmla="*/ 95029 h 779365"/>
                  <a:gd name="connsiteX26" fmla="*/ 26987 w 506165"/>
                  <a:gd name="connsiteY26" fmla="*/ 312515 h 779365"/>
                  <a:gd name="connsiteX27" fmla="*/ 0 w 506165"/>
                  <a:gd name="connsiteY27" fmla="*/ 173833 h 779365"/>
                  <a:gd name="connsiteX0" fmla="*/ 326589 w 506165"/>
                  <a:gd name="connsiteY0" fmla="*/ 570092 h 779365"/>
                  <a:gd name="connsiteX1" fmla="*/ 276549 w 506165"/>
                  <a:gd name="connsiteY1" fmla="*/ 532068 h 779365"/>
                  <a:gd name="connsiteX2" fmla="*/ 202371 w 506165"/>
                  <a:gd name="connsiteY2" fmla="*/ 537357 h 779365"/>
                  <a:gd name="connsiteX3" fmla="*/ 153428 w 506165"/>
                  <a:gd name="connsiteY3" fmla="*/ 639280 h 779365"/>
                  <a:gd name="connsiteX4" fmla="*/ 226561 w 506165"/>
                  <a:gd name="connsiteY4" fmla="*/ 697934 h 779365"/>
                  <a:gd name="connsiteX5" fmla="*/ 326589 w 506165"/>
                  <a:gd name="connsiteY5" fmla="*/ 570092 h 779365"/>
                  <a:gd name="connsiteX6" fmla="*/ 0 w 506165"/>
                  <a:gd name="connsiteY6" fmla="*/ 173833 h 779365"/>
                  <a:gd name="connsiteX7" fmla="*/ 96142 w 506165"/>
                  <a:gd name="connsiteY7" fmla="*/ 0 h 779365"/>
                  <a:gd name="connsiteX8" fmla="*/ 256678 w 506165"/>
                  <a:gd name="connsiteY8" fmla="*/ 103164 h 779365"/>
                  <a:gd name="connsiteX9" fmla="*/ 126959 w 506165"/>
                  <a:gd name="connsiteY9" fmla="*/ 349578 h 779365"/>
                  <a:gd name="connsiteX10" fmla="*/ 278887 w 506165"/>
                  <a:gd name="connsiteY10" fmla="*/ 267819 h 779365"/>
                  <a:gd name="connsiteX11" fmla="*/ 460186 w 506165"/>
                  <a:gd name="connsiteY11" fmla="*/ 332701 h 779365"/>
                  <a:gd name="connsiteX12" fmla="*/ 504598 w 506165"/>
                  <a:gd name="connsiteY12" fmla="*/ 533960 h 779365"/>
                  <a:gd name="connsiteX13" fmla="*/ 421435 w 506165"/>
                  <a:gd name="connsiteY13" fmla="*/ 721663 h 779365"/>
                  <a:gd name="connsiteX14" fmla="*/ 236004 w 506165"/>
                  <a:gd name="connsiteY14" fmla="*/ 779167 h 779365"/>
                  <a:gd name="connsiteX15" fmla="*/ 83485 w 506165"/>
                  <a:gd name="connsiteY15" fmla="*/ 707380 h 779365"/>
                  <a:gd name="connsiteX16" fmla="*/ 56837 w 506165"/>
                  <a:gd name="connsiteY16" fmla="*/ 555552 h 779365"/>
                  <a:gd name="connsiteX17" fmla="*/ 161447 w 506165"/>
                  <a:gd name="connsiteY17" fmla="*/ 427343 h 779365"/>
                  <a:gd name="connsiteX18" fmla="*/ 373371 w 506165"/>
                  <a:gd name="connsiteY18" fmla="*/ 506911 h 779365"/>
                  <a:gd name="connsiteX19" fmla="*/ 262157 w 506165"/>
                  <a:gd name="connsiteY19" fmla="*/ 714326 h 779365"/>
                  <a:gd name="connsiteX20" fmla="*/ 351010 w 506165"/>
                  <a:gd name="connsiteY20" fmla="*/ 366986 h 779365"/>
                  <a:gd name="connsiteX21" fmla="*/ 209455 w 506165"/>
                  <a:gd name="connsiteY21" fmla="*/ 370615 h 779365"/>
                  <a:gd name="connsiteX22" fmla="*/ 80146 w 506165"/>
                  <a:gd name="connsiteY22" fmla="*/ 443522 h 779365"/>
                  <a:gd name="connsiteX23" fmla="*/ 68695 w 506165"/>
                  <a:gd name="connsiteY23" fmla="*/ 333216 h 779365"/>
                  <a:gd name="connsiteX24" fmla="*/ 194972 w 506165"/>
                  <a:gd name="connsiteY24" fmla="*/ 155228 h 779365"/>
                  <a:gd name="connsiteX25" fmla="*/ 118195 w 506165"/>
                  <a:gd name="connsiteY25" fmla="*/ 95029 h 779365"/>
                  <a:gd name="connsiteX26" fmla="*/ 26987 w 506165"/>
                  <a:gd name="connsiteY26" fmla="*/ 312515 h 779365"/>
                  <a:gd name="connsiteX27" fmla="*/ 0 w 506165"/>
                  <a:gd name="connsiteY27" fmla="*/ 173833 h 779365"/>
                  <a:gd name="connsiteX0" fmla="*/ 326589 w 506165"/>
                  <a:gd name="connsiteY0" fmla="*/ 570092 h 779365"/>
                  <a:gd name="connsiteX1" fmla="*/ 276549 w 506165"/>
                  <a:gd name="connsiteY1" fmla="*/ 532068 h 779365"/>
                  <a:gd name="connsiteX2" fmla="*/ 202371 w 506165"/>
                  <a:gd name="connsiteY2" fmla="*/ 537357 h 779365"/>
                  <a:gd name="connsiteX3" fmla="*/ 153428 w 506165"/>
                  <a:gd name="connsiteY3" fmla="*/ 639280 h 779365"/>
                  <a:gd name="connsiteX4" fmla="*/ 226561 w 506165"/>
                  <a:gd name="connsiteY4" fmla="*/ 697934 h 779365"/>
                  <a:gd name="connsiteX5" fmla="*/ 326589 w 506165"/>
                  <a:gd name="connsiteY5" fmla="*/ 570092 h 779365"/>
                  <a:gd name="connsiteX6" fmla="*/ 0 w 506165"/>
                  <a:gd name="connsiteY6" fmla="*/ 173833 h 779365"/>
                  <a:gd name="connsiteX7" fmla="*/ 10780 w 506165"/>
                  <a:gd name="connsiteY7" fmla="*/ 168485 h 779365"/>
                  <a:gd name="connsiteX8" fmla="*/ 96142 w 506165"/>
                  <a:gd name="connsiteY8" fmla="*/ 0 h 779365"/>
                  <a:gd name="connsiteX9" fmla="*/ 256678 w 506165"/>
                  <a:gd name="connsiteY9" fmla="*/ 103164 h 779365"/>
                  <a:gd name="connsiteX10" fmla="*/ 126959 w 506165"/>
                  <a:gd name="connsiteY10" fmla="*/ 349578 h 779365"/>
                  <a:gd name="connsiteX11" fmla="*/ 278887 w 506165"/>
                  <a:gd name="connsiteY11" fmla="*/ 267819 h 779365"/>
                  <a:gd name="connsiteX12" fmla="*/ 460186 w 506165"/>
                  <a:gd name="connsiteY12" fmla="*/ 332701 h 779365"/>
                  <a:gd name="connsiteX13" fmla="*/ 504598 w 506165"/>
                  <a:gd name="connsiteY13" fmla="*/ 533960 h 779365"/>
                  <a:gd name="connsiteX14" fmla="*/ 421435 w 506165"/>
                  <a:gd name="connsiteY14" fmla="*/ 721663 h 779365"/>
                  <a:gd name="connsiteX15" fmla="*/ 236004 w 506165"/>
                  <a:gd name="connsiteY15" fmla="*/ 779167 h 779365"/>
                  <a:gd name="connsiteX16" fmla="*/ 83485 w 506165"/>
                  <a:gd name="connsiteY16" fmla="*/ 707380 h 779365"/>
                  <a:gd name="connsiteX17" fmla="*/ 56837 w 506165"/>
                  <a:gd name="connsiteY17" fmla="*/ 555552 h 779365"/>
                  <a:gd name="connsiteX18" fmla="*/ 161447 w 506165"/>
                  <a:gd name="connsiteY18" fmla="*/ 427343 h 779365"/>
                  <a:gd name="connsiteX19" fmla="*/ 373371 w 506165"/>
                  <a:gd name="connsiteY19" fmla="*/ 506911 h 779365"/>
                  <a:gd name="connsiteX20" fmla="*/ 262157 w 506165"/>
                  <a:gd name="connsiteY20" fmla="*/ 714326 h 779365"/>
                  <a:gd name="connsiteX21" fmla="*/ 351010 w 506165"/>
                  <a:gd name="connsiteY21" fmla="*/ 366986 h 779365"/>
                  <a:gd name="connsiteX22" fmla="*/ 209455 w 506165"/>
                  <a:gd name="connsiteY22" fmla="*/ 370615 h 779365"/>
                  <a:gd name="connsiteX23" fmla="*/ 80146 w 506165"/>
                  <a:gd name="connsiteY23" fmla="*/ 443522 h 779365"/>
                  <a:gd name="connsiteX24" fmla="*/ 68695 w 506165"/>
                  <a:gd name="connsiteY24" fmla="*/ 333216 h 779365"/>
                  <a:gd name="connsiteX25" fmla="*/ 194972 w 506165"/>
                  <a:gd name="connsiteY25" fmla="*/ 155228 h 779365"/>
                  <a:gd name="connsiteX26" fmla="*/ 118195 w 506165"/>
                  <a:gd name="connsiteY26" fmla="*/ 95029 h 779365"/>
                  <a:gd name="connsiteX27" fmla="*/ 26987 w 506165"/>
                  <a:gd name="connsiteY27" fmla="*/ 312515 h 779365"/>
                  <a:gd name="connsiteX28" fmla="*/ 0 w 506165"/>
                  <a:gd name="connsiteY28" fmla="*/ 173833 h 779365"/>
                  <a:gd name="connsiteX0" fmla="*/ 326589 w 506165"/>
                  <a:gd name="connsiteY0" fmla="*/ 570092 h 779365"/>
                  <a:gd name="connsiteX1" fmla="*/ 276549 w 506165"/>
                  <a:gd name="connsiteY1" fmla="*/ 532068 h 779365"/>
                  <a:gd name="connsiteX2" fmla="*/ 202371 w 506165"/>
                  <a:gd name="connsiteY2" fmla="*/ 537357 h 779365"/>
                  <a:gd name="connsiteX3" fmla="*/ 153428 w 506165"/>
                  <a:gd name="connsiteY3" fmla="*/ 639280 h 779365"/>
                  <a:gd name="connsiteX4" fmla="*/ 226561 w 506165"/>
                  <a:gd name="connsiteY4" fmla="*/ 697934 h 779365"/>
                  <a:gd name="connsiteX5" fmla="*/ 326589 w 506165"/>
                  <a:gd name="connsiteY5" fmla="*/ 570092 h 779365"/>
                  <a:gd name="connsiteX6" fmla="*/ 0 w 506165"/>
                  <a:gd name="connsiteY6" fmla="*/ 173833 h 779365"/>
                  <a:gd name="connsiteX7" fmla="*/ 25902 w 506165"/>
                  <a:gd name="connsiteY7" fmla="*/ 162436 h 779365"/>
                  <a:gd name="connsiteX8" fmla="*/ 96142 w 506165"/>
                  <a:gd name="connsiteY8" fmla="*/ 0 h 779365"/>
                  <a:gd name="connsiteX9" fmla="*/ 256678 w 506165"/>
                  <a:gd name="connsiteY9" fmla="*/ 103164 h 779365"/>
                  <a:gd name="connsiteX10" fmla="*/ 126959 w 506165"/>
                  <a:gd name="connsiteY10" fmla="*/ 349578 h 779365"/>
                  <a:gd name="connsiteX11" fmla="*/ 278887 w 506165"/>
                  <a:gd name="connsiteY11" fmla="*/ 267819 h 779365"/>
                  <a:gd name="connsiteX12" fmla="*/ 460186 w 506165"/>
                  <a:gd name="connsiteY12" fmla="*/ 332701 h 779365"/>
                  <a:gd name="connsiteX13" fmla="*/ 504598 w 506165"/>
                  <a:gd name="connsiteY13" fmla="*/ 533960 h 779365"/>
                  <a:gd name="connsiteX14" fmla="*/ 421435 w 506165"/>
                  <a:gd name="connsiteY14" fmla="*/ 721663 h 779365"/>
                  <a:gd name="connsiteX15" fmla="*/ 236004 w 506165"/>
                  <a:gd name="connsiteY15" fmla="*/ 779167 h 779365"/>
                  <a:gd name="connsiteX16" fmla="*/ 83485 w 506165"/>
                  <a:gd name="connsiteY16" fmla="*/ 707380 h 779365"/>
                  <a:gd name="connsiteX17" fmla="*/ 56837 w 506165"/>
                  <a:gd name="connsiteY17" fmla="*/ 555552 h 779365"/>
                  <a:gd name="connsiteX18" fmla="*/ 161447 w 506165"/>
                  <a:gd name="connsiteY18" fmla="*/ 427343 h 779365"/>
                  <a:gd name="connsiteX19" fmla="*/ 373371 w 506165"/>
                  <a:gd name="connsiteY19" fmla="*/ 506911 h 779365"/>
                  <a:gd name="connsiteX20" fmla="*/ 262157 w 506165"/>
                  <a:gd name="connsiteY20" fmla="*/ 714326 h 779365"/>
                  <a:gd name="connsiteX21" fmla="*/ 351010 w 506165"/>
                  <a:gd name="connsiteY21" fmla="*/ 366986 h 779365"/>
                  <a:gd name="connsiteX22" fmla="*/ 209455 w 506165"/>
                  <a:gd name="connsiteY22" fmla="*/ 370615 h 779365"/>
                  <a:gd name="connsiteX23" fmla="*/ 80146 w 506165"/>
                  <a:gd name="connsiteY23" fmla="*/ 443522 h 779365"/>
                  <a:gd name="connsiteX24" fmla="*/ 68695 w 506165"/>
                  <a:gd name="connsiteY24" fmla="*/ 333216 h 779365"/>
                  <a:gd name="connsiteX25" fmla="*/ 194972 w 506165"/>
                  <a:gd name="connsiteY25" fmla="*/ 155228 h 779365"/>
                  <a:gd name="connsiteX26" fmla="*/ 118195 w 506165"/>
                  <a:gd name="connsiteY26" fmla="*/ 95029 h 779365"/>
                  <a:gd name="connsiteX27" fmla="*/ 26987 w 506165"/>
                  <a:gd name="connsiteY27" fmla="*/ 312515 h 779365"/>
                  <a:gd name="connsiteX28" fmla="*/ 0 w 506165"/>
                  <a:gd name="connsiteY28" fmla="*/ 173833 h 779365"/>
                  <a:gd name="connsiteX0" fmla="*/ 326590 w 506166"/>
                  <a:gd name="connsiteY0" fmla="*/ 570092 h 779365"/>
                  <a:gd name="connsiteX1" fmla="*/ 276550 w 506166"/>
                  <a:gd name="connsiteY1" fmla="*/ 532068 h 779365"/>
                  <a:gd name="connsiteX2" fmla="*/ 202372 w 506166"/>
                  <a:gd name="connsiteY2" fmla="*/ 537357 h 779365"/>
                  <a:gd name="connsiteX3" fmla="*/ 153429 w 506166"/>
                  <a:gd name="connsiteY3" fmla="*/ 639280 h 779365"/>
                  <a:gd name="connsiteX4" fmla="*/ 226562 w 506166"/>
                  <a:gd name="connsiteY4" fmla="*/ 697934 h 779365"/>
                  <a:gd name="connsiteX5" fmla="*/ 326590 w 506166"/>
                  <a:gd name="connsiteY5" fmla="*/ 570092 h 779365"/>
                  <a:gd name="connsiteX6" fmla="*/ 1 w 506166"/>
                  <a:gd name="connsiteY6" fmla="*/ 173833 h 779365"/>
                  <a:gd name="connsiteX7" fmla="*/ 25903 w 506166"/>
                  <a:gd name="connsiteY7" fmla="*/ 162436 h 779365"/>
                  <a:gd name="connsiteX8" fmla="*/ 96143 w 506166"/>
                  <a:gd name="connsiteY8" fmla="*/ 0 h 779365"/>
                  <a:gd name="connsiteX9" fmla="*/ 256679 w 506166"/>
                  <a:gd name="connsiteY9" fmla="*/ 103164 h 779365"/>
                  <a:gd name="connsiteX10" fmla="*/ 126960 w 506166"/>
                  <a:gd name="connsiteY10" fmla="*/ 349578 h 779365"/>
                  <a:gd name="connsiteX11" fmla="*/ 278888 w 506166"/>
                  <a:gd name="connsiteY11" fmla="*/ 267819 h 779365"/>
                  <a:gd name="connsiteX12" fmla="*/ 460187 w 506166"/>
                  <a:gd name="connsiteY12" fmla="*/ 332701 h 779365"/>
                  <a:gd name="connsiteX13" fmla="*/ 504599 w 506166"/>
                  <a:gd name="connsiteY13" fmla="*/ 533960 h 779365"/>
                  <a:gd name="connsiteX14" fmla="*/ 421436 w 506166"/>
                  <a:gd name="connsiteY14" fmla="*/ 721663 h 779365"/>
                  <a:gd name="connsiteX15" fmla="*/ 236005 w 506166"/>
                  <a:gd name="connsiteY15" fmla="*/ 779167 h 779365"/>
                  <a:gd name="connsiteX16" fmla="*/ 83486 w 506166"/>
                  <a:gd name="connsiteY16" fmla="*/ 707380 h 779365"/>
                  <a:gd name="connsiteX17" fmla="*/ 56838 w 506166"/>
                  <a:gd name="connsiteY17" fmla="*/ 555552 h 779365"/>
                  <a:gd name="connsiteX18" fmla="*/ 161448 w 506166"/>
                  <a:gd name="connsiteY18" fmla="*/ 427343 h 779365"/>
                  <a:gd name="connsiteX19" fmla="*/ 373372 w 506166"/>
                  <a:gd name="connsiteY19" fmla="*/ 506911 h 779365"/>
                  <a:gd name="connsiteX20" fmla="*/ 262158 w 506166"/>
                  <a:gd name="connsiteY20" fmla="*/ 714326 h 779365"/>
                  <a:gd name="connsiteX21" fmla="*/ 351011 w 506166"/>
                  <a:gd name="connsiteY21" fmla="*/ 366986 h 779365"/>
                  <a:gd name="connsiteX22" fmla="*/ 209456 w 506166"/>
                  <a:gd name="connsiteY22" fmla="*/ 370615 h 779365"/>
                  <a:gd name="connsiteX23" fmla="*/ 80147 w 506166"/>
                  <a:gd name="connsiteY23" fmla="*/ 443522 h 779365"/>
                  <a:gd name="connsiteX24" fmla="*/ 68696 w 506166"/>
                  <a:gd name="connsiteY24" fmla="*/ 333216 h 779365"/>
                  <a:gd name="connsiteX25" fmla="*/ 194973 w 506166"/>
                  <a:gd name="connsiteY25" fmla="*/ 155228 h 779365"/>
                  <a:gd name="connsiteX26" fmla="*/ 118196 w 506166"/>
                  <a:gd name="connsiteY26" fmla="*/ 95029 h 779365"/>
                  <a:gd name="connsiteX27" fmla="*/ 26988 w 506166"/>
                  <a:gd name="connsiteY27" fmla="*/ 312515 h 779365"/>
                  <a:gd name="connsiteX28" fmla="*/ 1 w 506166"/>
                  <a:gd name="connsiteY28" fmla="*/ 173833 h 779365"/>
                  <a:gd name="connsiteX0" fmla="*/ 326591 w 506167"/>
                  <a:gd name="connsiteY0" fmla="*/ 570092 h 779365"/>
                  <a:gd name="connsiteX1" fmla="*/ 276551 w 506167"/>
                  <a:gd name="connsiteY1" fmla="*/ 532068 h 779365"/>
                  <a:gd name="connsiteX2" fmla="*/ 202373 w 506167"/>
                  <a:gd name="connsiteY2" fmla="*/ 537357 h 779365"/>
                  <a:gd name="connsiteX3" fmla="*/ 153430 w 506167"/>
                  <a:gd name="connsiteY3" fmla="*/ 639280 h 779365"/>
                  <a:gd name="connsiteX4" fmla="*/ 226563 w 506167"/>
                  <a:gd name="connsiteY4" fmla="*/ 697934 h 779365"/>
                  <a:gd name="connsiteX5" fmla="*/ 326591 w 506167"/>
                  <a:gd name="connsiteY5" fmla="*/ 570092 h 779365"/>
                  <a:gd name="connsiteX6" fmla="*/ 2 w 506167"/>
                  <a:gd name="connsiteY6" fmla="*/ 173833 h 779365"/>
                  <a:gd name="connsiteX7" fmla="*/ 16831 w 506167"/>
                  <a:gd name="connsiteY7" fmla="*/ 160016 h 779365"/>
                  <a:gd name="connsiteX8" fmla="*/ 96144 w 506167"/>
                  <a:gd name="connsiteY8" fmla="*/ 0 h 779365"/>
                  <a:gd name="connsiteX9" fmla="*/ 256680 w 506167"/>
                  <a:gd name="connsiteY9" fmla="*/ 103164 h 779365"/>
                  <a:gd name="connsiteX10" fmla="*/ 126961 w 506167"/>
                  <a:gd name="connsiteY10" fmla="*/ 349578 h 779365"/>
                  <a:gd name="connsiteX11" fmla="*/ 278889 w 506167"/>
                  <a:gd name="connsiteY11" fmla="*/ 267819 h 779365"/>
                  <a:gd name="connsiteX12" fmla="*/ 460188 w 506167"/>
                  <a:gd name="connsiteY12" fmla="*/ 332701 h 779365"/>
                  <a:gd name="connsiteX13" fmla="*/ 504600 w 506167"/>
                  <a:gd name="connsiteY13" fmla="*/ 533960 h 779365"/>
                  <a:gd name="connsiteX14" fmla="*/ 421437 w 506167"/>
                  <a:gd name="connsiteY14" fmla="*/ 721663 h 779365"/>
                  <a:gd name="connsiteX15" fmla="*/ 236006 w 506167"/>
                  <a:gd name="connsiteY15" fmla="*/ 779167 h 779365"/>
                  <a:gd name="connsiteX16" fmla="*/ 83487 w 506167"/>
                  <a:gd name="connsiteY16" fmla="*/ 707380 h 779365"/>
                  <a:gd name="connsiteX17" fmla="*/ 56839 w 506167"/>
                  <a:gd name="connsiteY17" fmla="*/ 555552 h 779365"/>
                  <a:gd name="connsiteX18" fmla="*/ 161449 w 506167"/>
                  <a:gd name="connsiteY18" fmla="*/ 427343 h 779365"/>
                  <a:gd name="connsiteX19" fmla="*/ 373373 w 506167"/>
                  <a:gd name="connsiteY19" fmla="*/ 506911 h 779365"/>
                  <a:gd name="connsiteX20" fmla="*/ 262159 w 506167"/>
                  <a:gd name="connsiteY20" fmla="*/ 714326 h 779365"/>
                  <a:gd name="connsiteX21" fmla="*/ 351012 w 506167"/>
                  <a:gd name="connsiteY21" fmla="*/ 366986 h 779365"/>
                  <a:gd name="connsiteX22" fmla="*/ 209457 w 506167"/>
                  <a:gd name="connsiteY22" fmla="*/ 370615 h 779365"/>
                  <a:gd name="connsiteX23" fmla="*/ 80148 w 506167"/>
                  <a:gd name="connsiteY23" fmla="*/ 443522 h 779365"/>
                  <a:gd name="connsiteX24" fmla="*/ 68697 w 506167"/>
                  <a:gd name="connsiteY24" fmla="*/ 333216 h 779365"/>
                  <a:gd name="connsiteX25" fmla="*/ 194974 w 506167"/>
                  <a:gd name="connsiteY25" fmla="*/ 155228 h 779365"/>
                  <a:gd name="connsiteX26" fmla="*/ 118197 w 506167"/>
                  <a:gd name="connsiteY26" fmla="*/ 95029 h 779365"/>
                  <a:gd name="connsiteX27" fmla="*/ 26989 w 506167"/>
                  <a:gd name="connsiteY27" fmla="*/ 312515 h 779365"/>
                  <a:gd name="connsiteX28" fmla="*/ 2 w 506167"/>
                  <a:gd name="connsiteY28" fmla="*/ 173833 h 779365"/>
                  <a:gd name="connsiteX0" fmla="*/ 326591 w 506167"/>
                  <a:gd name="connsiteY0" fmla="*/ 570092 h 779365"/>
                  <a:gd name="connsiteX1" fmla="*/ 276551 w 506167"/>
                  <a:gd name="connsiteY1" fmla="*/ 532068 h 779365"/>
                  <a:gd name="connsiteX2" fmla="*/ 202373 w 506167"/>
                  <a:gd name="connsiteY2" fmla="*/ 537357 h 779365"/>
                  <a:gd name="connsiteX3" fmla="*/ 153430 w 506167"/>
                  <a:gd name="connsiteY3" fmla="*/ 639280 h 779365"/>
                  <a:gd name="connsiteX4" fmla="*/ 226563 w 506167"/>
                  <a:gd name="connsiteY4" fmla="*/ 697934 h 779365"/>
                  <a:gd name="connsiteX5" fmla="*/ 326591 w 506167"/>
                  <a:gd name="connsiteY5" fmla="*/ 570092 h 779365"/>
                  <a:gd name="connsiteX6" fmla="*/ 2 w 506167"/>
                  <a:gd name="connsiteY6" fmla="*/ 173833 h 779365"/>
                  <a:gd name="connsiteX7" fmla="*/ 17435 w 506167"/>
                  <a:gd name="connsiteY7" fmla="*/ 151548 h 779365"/>
                  <a:gd name="connsiteX8" fmla="*/ 96144 w 506167"/>
                  <a:gd name="connsiteY8" fmla="*/ 0 h 779365"/>
                  <a:gd name="connsiteX9" fmla="*/ 256680 w 506167"/>
                  <a:gd name="connsiteY9" fmla="*/ 103164 h 779365"/>
                  <a:gd name="connsiteX10" fmla="*/ 126961 w 506167"/>
                  <a:gd name="connsiteY10" fmla="*/ 349578 h 779365"/>
                  <a:gd name="connsiteX11" fmla="*/ 278889 w 506167"/>
                  <a:gd name="connsiteY11" fmla="*/ 267819 h 779365"/>
                  <a:gd name="connsiteX12" fmla="*/ 460188 w 506167"/>
                  <a:gd name="connsiteY12" fmla="*/ 332701 h 779365"/>
                  <a:gd name="connsiteX13" fmla="*/ 504600 w 506167"/>
                  <a:gd name="connsiteY13" fmla="*/ 533960 h 779365"/>
                  <a:gd name="connsiteX14" fmla="*/ 421437 w 506167"/>
                  <a:gd name="connsiteY14" fmla="*/ 721663 h 779365"/>
                  <a:gd name="connsiteX15" fmla="*/ 236006 w 506167"/>
                  <a:gd name="connsiteY15" fmla="*/ 779167 h 779365"/>
                  <a:gd name="connsiteX16" fmla="*/ 83487 w 506167"/>
                  <a:gd name="connsiteY16" fmla="*/ 707380 h 779365"/>
                  <a:gd name="connsiteX17" fmla="*/ 56839 w 506167"/>
                  <a:gd name="connsiteY17" fmla="*/ 555552 h 779365"/>
                  <a:gd name="connsiteX18" fmla="*/ 161449 w 506167"/>
                  <a:gd name="connsiteY18" fmla="*/ 427343 h 779365"/>
                  <a:gd name="connsiteX19" fmla="*/ 373373 w 506167"/>
                  <a:gd name="connsiteY19" fmla="*/ 506911 h 779365"/>
                  <a:gd name="connsiteX20" fmla="*/ 262159 w 506167"/>
                  <a:gd name="connsiteY20" fmla="*/ 714326 h 779365"/>
                  <a:gd name="connsiteX21" fmla="*/ 351012 w 506167"/>
                  <a:gd name="connsiteY21" fmla="*/ 366986 h 779365"/>
                  <a:gd name="connsiteX22" fmla="*/ 209457 w 506167"/>
                  <a:gd name="connsiteY22" fmla="*/ 370615 h 779365"/>
                  <a:gd name="connsiteX23" fmla="*/ 80148 w 506167"/>
                  <a:gd name="connsiteY23" fmla="*/ 443522 h 779365"/>
                  <a:gd name="connsiteX24" fmla="*/ 68697 w 506167"/>
                  <a:gd name="connsiteY24" fmla="*/ 333216 h 779365"/>
                  <a:gd name="connsiteX25" fmla="*/ 194974 w 506167"/>
                  <a:gd name="connsiteY25" fmla="*/ 155228 h 779365"/>
                  <a:gd name="connsiteX26" fmla="*/ 118197 w 506167"/>
                  <a:gd name="connsiteY26" fmla="*/ 95029 h 779365"/>
                  <a:gd name="connsiteX27" fmla="*/ 26989 w 506167"/>
                  <a:gd name="connsiteY27" fmla="*/ 312515 h 779365"/>
                  <a:gd name="connsiteX28" fmla="*/ 2 w 506167"/>
                  <a:gd name="connsiteY28" fmla="*/ 173833 h 779365"/>
                  <a:gd name="connsiteX0" fmla="*/ 326591 w 506167"/>
                  <a:gd name="connsiteY0" fmla="*/ 570092 h 779365"/>
                  <a:gd name="connsiteX1" fmla="*/ 276551 w 506167"/>
                  <a:gd name="connsiteY1" fmla="*/ 532068 h 779365"/>
                  <a:gd name="connsiteX2" fmla="*/ 202373 w 506167"/>
                  <a:gd name="connsiteY2" fmla="*/ 537357 h 779365"/>
                  <a:gd name="connsiteX3" fmla="*/ 153430 w 506167"/>
                  <a:gd name="connsiteY3" fmla="*/ 639280 h 779365"/>
                  <a:gd name="connsiteX4" fmla="*/ 226563 w 506167"/>
                  <a:gd name="connsiteY4" fmla="*/ 697934 h 779365"/>
                  <a:gd name="connsiteX5" fmla="*/ 326591 w 506167"/>
                  <a:gd name="connsiteY5" fmla="*/ 570092 h 779365"/>
                  <a:gd name="connsiteX6" fmla="*/ 2 w 506167"/>
                  <a:gd name="connsiteY6" fmla="*/ 173833 h 779365"/>
                  <a:gd name="connsiteX7" fmla="*/ 28322 w 506167"/>
                  <a:gd name="connsiteY7" fmla="*/ 161226 h 779365"/>
                  <a:gd name="connsiteX8" fmla="*/ 96144 w 506167"/>
                  <a:gd name="connsiteY8" fmla="*/ 0 h 779365"/>
                  <a:gd name="connsiteX9" fmla="*/ 256680 w 506167"/>
                  <a:gd name="connsiteY9" fmla="*/ 103164 h 779365"/>
                  <a:gd name="connsiteX10" fmla="*/ 126961 w 506167"/>
                  <a:gd name="connsiteY10" fmla="*/ 349578 h 779365"/>
                  <a:gd name="connsiteX11" fmla="*/ 278889 w 506167"/>
                  <a:gd name="connsiteY11" fmla="*/ 267819 h 779365"/>
                  <a:gd name="connsiteX12" fmla="*/ 460188 w 506167"/>
                  <a:gd name="connsiteY12" fmla="*/ 332701 h 779365"/>
                  <a:gd name="connsiteX13" fmla="*/ 504600 w 506167"/>
                  <a:gd name="connsiteY13" fmla="*/ 533960 h 779365"/>
                  <a:gd name="connsiteX14" fmla="*/ 421437 w 506167"/>
                  <a:gd name="connsiteY14" fmla="*/ 721663 h 779365"/>
                  <a:gd name="connsiteX15" fmla="*/ 236006 w 506167"/>
                  <a:gd name="connsiteY15" fmla="*/ 779167 h 779365"/>
                  <a:gd name="connsiteX16" fmla="*/ 83487 w 506167"/>
                  <a:gd name="connsiteY16" fmla="*/ 707380 h 779365"/>
                  <a:gd name="connsiteX17" fmla="*/ 56839 w 506167"/>
                  <a:gd name="connsiteY17" fmla="*/ 555552 h 779365"/>
                  <a:gd name="connsiteX18" fmla="*/ 161449 w 506167"/>
                  <a:gd name="connsiteY18" fmla="*/ 427343 h 779365"/>
                  <a:gd name="connsiteX19" fmla="*/ 373373 w 506167"/>
                  <a:gd name="connsiteY19" fmla="*/ 506911 h 779365"/>
                  <a:gd name="connsiteX20" fmla="*/ 262159 w 506167"/>
                  <a:gd name="connsiteY20" fmla="*/ 714326 h 779365"/>
                  <a:gd name="connsiteX21" fmla="*/ 351012 w 506167"/>
                  <a:gd name="connsiteY21" fmla="*/ 366986 h 779365"/>
                  <a:gd name="connsiteX22" fmla="*/ 209457 w 506167"/>
                  <a:gd name="connsiteY22" fmla="*/ 370615 h 779365"/>
                  <a:gd name="connsiteX23" fmla="*/ 80148 w 506167"/>
                  <a:gd name="connsiteY23" fmla="*/ 443522 h 779365"/>
                  <a:gd name="connsiteX24" fmla="*/ 68697 w 506167"/>
                  <a:gd name="connsiteY24" fmla="*/ 333216 h 779365"/>
                  <a:gd name="connsiteX25" fmla="*/ 194974 w 506167"/>
                  <a:gd name="connsiteY25" fmla="*/ 155228 h 779365"/>
                  <a:gd name="connsiteX26" fmla="*/ 118197 w 506167"/>
                  <a:gd name="connsiteY26" fmla="*/ 95029 h 779365"/>
                  <a:gd name="connsiteX27" fmla="*/ 26989 w 506167"/>
                  <a:gd name="connsiteY27" fmla="*/ 312515 h 779365"/>
                  <a:gd name="connsiteX28" fmla="*/ 2 w 506167"/>
                  <a:gd name="connsiteY28" fmla="*/ 173833 h 779365"/>
                  <a:gd name="connsiteX0" fmla="*/ 326591 w 506167"/>
                  <a:gd name="connsiteY0" fmla="*/ 570092 h 779365"/>
                  <a:gd name="connsiteX1" fmla="*/ 276551 w 506167"/>
                  <a:gd name="connsiteY1" fmla="*/ 532068 h 779365"/>
                  <a:gd name="connsiteX2" fmla="*/ 202373 w 506167"/>
                  <a:gd name="connsiteY2" fmla="*/ 537357 h 779365"/>
                  <a:gd name="connsiteX3" fmla="*/ 153430 w 506167"/>
                  <a:gd name="connsiteY3" fmla="*/ 639280 h 779365"/>
                  <a:gd name="connsiteX4" fmla="*/ 226563 w 506167"/>
                  <a:gd name="connsiteY4" fmla="*/ 697934 h 779365"/>
                  <a:gd name="connsiteX5" fmla="*/ 326591 w 506167"/>
                  <a:gd name="connsiteY5" fmla="*/ 570092 h 779365"/>
                  <a:gd name="connsiteX6" fmla="*/ 2 w 506167"/>
                  <a:gd name="connsiteY6" fmla="*/ 173833 h 779365"/>
                  <a:gd name="connsiteX7" fmla="*/ 42839 w 506167"/>
                  <a:gd name="connsiteY7" fmla="*/ 136426 h 779365"/>
                  <a:gd name="connsiteX8" fmla="*/ 96144 w 506167"/>
                  <a:gd name="connsiteY8" fmla="*/ 0 h 779365"/>
                  <a:gd name="connsiteX9" fmla="*/ 256680 w 506167"/>
                  <a:gd name="connsiteY9" fmla="*/ 103164 h 779365"/>
                  <a:gd name="connsiteX10" fmla="*/ 126961 w 506167"/>
                  <a:gd name="connsiteY10" fmla="*/ 349578 h 779365"/>
                  <a:gd name="connsiteX11" fmla="*/ 278889 w 506167"/>
                  <a:gd name="connsiteY11" fmla="*/ 267819 h 779365"/>
                  <a:gd name="connsiteX12" fmla="*/ 460188 w 506167"/>
                  <a:gd name="connsiteY12" fmla="*/ 332701 h 779365"/>
                  <a:gd name="connsiteX13" fmla="*/ 504600 w 506167"/>
                  <a:gd name="connsiteY13" fmla="*/ 533960 h 779365"/>
                  <a:gd name="connsiteX14" fmla="*/ 421437 w 506167"/>
                  <a:gd name="connsiteY14" fmla="*/ 721663 h 779365"/>
                  <a:gd name="connsiteX15" fmla="*/ 236006 w 506167"/>
                  <a:gd name="connsiteY15" fmla="*/ 779167 h 779365"/>
                  <a:gd name="connsiteX16" fmla="*/ 83487 w 506167"/>
                  <a:gd name="connsiteY16" fmla="*/ 707380 h 779365"/>
                  <a:gd name="connsiteX17" fmla="*/ 56839 w 506167"/>
                  <a:gd name="connsiteY17" fmla="*/ 555552 h 779365"/>
                  <a:gd name="connsiteX18" fmla="*/ 161449 w 506167"/>
                  <a:gd name="connsiteY18" fmla="*/ 427343 h 779365"/>
                  <a:gd name="connsiteX19" fmla="*/ 373373 w 506167"/>
                  <a:gd name="connsiteY19" fmla="*/ 506911 h 779365"/>
                  <a:gd name="connsiteX20" fmla="*/ 262159 w 506167"/>
                  <a:gd name="connsiteY20" fmla="*/ 714326 h 779365"/>
                  <a:gd name="connsiteX21" fmla="*/ 351012 w 506167"/>
                  <a:gd name="connsiteY21" fmla="*/ 366986 h 779365"/>
                  <a:gd name="connsiteX22" fmla="*/ 209457 w 506167"/>
                  <a:gd name="connsiteY22" fmla="*/ 370615 h 779365"/>
                  <a:gd name="connsiteX23" fmla="*/ 80148 w 506167"/>
                  <a:gd name="connsiteY23" fmla="*/ 443522 h 779365"/>
                  <a:gd name="connsiteX24" fmla="*/ 68697 w 506167"/>
                  <a:gd name="connsiteY24" fmla="*/ 333216 h 779365"/>
                  <a:gd name="connsiteX25" fmla="*/ 194974 w 506167"/>
                  <a:gd name="connsiteY25" fmla="*/ 155228 h 779365"/>
                  <a:gd name="connsiteX26" fmla="*/ 118197 w 506167"/>
                  <a:gd name="connsiteY26" fmla="*/ 95029 h 779365"/>
                  <a:gd name="connsiteX27" fmla="*/ 26989 w 506167"/>
                  <a:gd name="connsiteY27" fmla="*/ 312515 h 779365"/>
                  <a:gd name="connsiteX28" fmla="*/ 2 w 506167"/>
                  <a:gd name="connsiteY28" fmla="*/ 173833 h 779365"/>
                  <a:gd name="connsiteX0" fmla="*/ 326591 w 506167"/>
                  <a:gd name="connsiteY0" fmla="*/ 570092 h 779365"/>
                  <a:gd name="connsiteX1" fmla="*/ 276551 w 506167"/>
                  <a:gd name="connsiteY1" fmla="*/ 532068 h 779365"/>
                  <a:gd name="connsiteX2" fmla="*/ 202373 w 506167"/>
                  <a:gd name="connsiteY2" fmla="*/ 537357 h 779365"/>
                  <a:gd name="connsiteX3" fmla="*/ 153430 w 506167"/>
                  <a:gd name="connsiteY3" fmla="*/ 639280 h 779365"/>
                  <a:gd name="connsiteX4" fmla="*/ 226563 w 506167"/>
                  <a:gd name="connsiteY4" fmla="*/ 697934 h 779365"/>
                  <a:gd name="connsiteX5" fmla="*/ 326591 w 506167"/>
                  <a:gd name="connsiteY5" fmla="*/ 570092 h 779365"/>
                  <a:gd name="connsiteX6" fmla="*/ 2 w 506167"/>
                  <a:gd name="connsiteY6" fmla="*/ 173833 h 779365"/>
                  <a:gd name="connsiteX7" fmla="*/ 42839 w 506167"/>
                  <a:gd name="connsiteY7" fmla="*/ 136426 h 779365"/>
                  <a:gd name="connsiteX8" fmla="*/ 96144 w 506167"/>
                  <a:gd name="connsiteY8" fmla="*/ 0 h 779365"/>
                  <a:gd name="connsiteX9" fmla="*/ 256680 w 506167"/>
                  <a:gd name="connsiteY9" fmla="*/ 103164 h 779365"/>
                  <a:gd name="connsiteX10" fmla="*/ 126961 w 506167"/>
                  <a:gd name="connsiteY10" fmla="*/ 349578 h 779365"/>
                  <a:gd name="connsiteX11" fmla="*/ 278889 w 506167"/>
                  <a:gd name="connsiteY11" fmla="*/ 267819 h 779365"/>
                  <a:gd name="connsiteX12" fmla="*/ 460188 w 506167"/>
                  <a:gd name="connsiteY12" fmla="*/ 332701 h 779365"/>
                  <a:gd name="connsiteX13" fmla="*/ 504600 w 506167"/>
                  <a:gd name="connsiteY13" fmla="*/ 533960 h 779365"/>
                  <a:gd name="connsiteX14" fmla="*/ 421437 w 506167"/>
                  <a:gd name="connsiteY14" fmla="*/ 721663 h 779365"/>
                  <a:gd name="connsiteX15" fmla="*/ 236006 w 506167"/>
                  <a:gd name="connsiteY15" fmla="*/ 779167 h 779365"/>
                  <a:gd name="connsiteX16" fmla="*/ 83487 w 506167"/>
                  <a:gd name="connsiteY16" fmla="*/ 707380 h 779365"/>
                  <a:gd name="connsiteX17" fmla="*/ 56839 w 506167"/>
                  <a:gd name="connsiteY17" fmla="*/ 555552 h 779365"/>
                  <a:gd name="connsiteX18" fmla="*/ 161449 w 506167"/>
                  <a:gd name="connsiteY18" fmla="*/ 427343 h 779365"/>
                  <a:gd name="connsiteX19" fmla="*/ 373373 w 506167"/>
                  <a:gd name="connsiteY19" fmla="*/ 506911 h 779365"/>
                  <a:gd name="connsiteX20" fmla="*/ 262159 w 506167"/>
                  <a:gd name="connsiteY20" fmla="*/ 714326 h 779365"/>
                  <a:gd name="connsiteX21" fmla="*/ 351012 w 506167"/>
                  <a:gd name="connsiteY21" fmla="*/ 366986 h 779365"/>
                  <a:gd name="connsiteX22" fmla="*/ 209457 w 506167"/>
                  <a:gd name="connsiteY22" fmla="*/ 370615 h 779365"/>
                  <a:gd name="connsiteX23" fmla="*/ 80148 w 506167"/>
                  <a:gd name="connsiteY23" fmla="*/ 443522 h 779365"/>
                  <a:gd name="connsiteX24" fmla="*/ 68697 w 506167"/>
                  <a:gd name="connsiteY24" fmla="*/ 333216 h 779365"/>
                  <a:gd name="connsiteX25" fmla="*/ 194974 w 506167"/>
                  <a:gd name="connsiteY25" fmla="*/ 155228 h 779365"/>
                  <a:gd name="connsiteX26" fmla="*/ 118197 w 506167"/>
                  <a:gd name="connsiteY26" fmla="*/ 95029 h 779365"/>
                  <a:gd name="connsiteX27" fmla="*/ 26989 w 506167"/>
                  <a:gd name="connsiteY27" fmla="*/ 312515 h 779365"/>
                  <a:gd name="connsiteX28" fmla="*/ 2 w 506167"/>
                  <a:gd name="connsiteY28" fmla="*/ 173833 h 779365"/>
                  <a:gd name="connsiteX0" fmla="*/ 326597 w 506173"/>
                  <a:gd name="connsiteY0" fmla="*/ 570092 h 779365"/>
                  <a:gd name="connsiteX1" fmla="*/ 276557 w 506173"/>
                  <a:gd name="connsiteY1" fmla="*/ 532068 h 779365"/>
                  <a:gd name="connsiteX2" fmla="*/ 202379 w 506173"/>
                  <a:gd name="connsiteY2" fmla="*/ 537357 h 779365"/>
                  <a:gd name="connsiteX3" fmla="*/ 153436 w 506173"/>
                  <a:gd name="connsiteY3" fmla="*/ 639280 h 779365"/>
                  <a:gd name="connsiteX4" fmla="*/ 226569 w 506173"/>
                  <a:gd name="connsiteY4" fmla="*/ 697934 h 779365"/>
                  <a:gd name="connsiteX5" fmla="*/ 326597 w 506173"/>
                  <a:gd name="connsiteY5" fmla="*/ 570092 h 779365"/>
                  <a:gd name="connsiteX6" fmla="*/ 8 w 506173"/>
                  <a:gd name="connsiteY6" fmla="*/ 173833 h 779365"/>
                  <a:gd name="connsiteX7" fmla="*/ 33167 w 506173"/>
                  <a:gd name="connsiteY7" fmla="*/ 132797 h 779365"/>
                  <a:gd name="connsiteX8" fmla="*/ 96150 w 506173"/>
                  <a:gd name="connsiteY8" fmla="*/ 0 h 779365"/>
                  <a:gd name="connsiteX9" fmla="*/ 256686 w 506173"/>
                  <a:gd name="connsiteY9" fmla="*/ 103164 h 779365"/>
                  <a:gd name="connsiteX10" fmla="*/ 126967 w 506173"/>
                  <a:gd name="connsiteY10" fmla="*/ 349578 h 779365"/>
                  <a:gd name="connsiteX11" fmla="*/ 278895 w 506173"/>
                  <a:gd name="connsiteY11" fmla="*/ 267819 h 779365"/>
                  <a:gd name="connsiteX12" fmla="*/ 460194 w 506173"/>
                  <a:gd name="connsiteY12" fmla="*/ 332701 h 779365"/>
                  <a:gd name="connsiteX13" fmla="*/ 504606 w 506173"/>
                  <a:gd name="connsiteY13" fmla="*/ 533960 h 779365"/>
                  <a:gd name="connsiteX14" fmla="*/ 421443 w 506173"/>
                  <a:gd name="connsiteY14" fmla="*/ 721663 h 779365"/>
                  <a:gd name="connsiteX15" fmla="*/ 236012 w 506173"/>
                  <a:gd name="connsiteY15" fmla="*/ 779167 h 779365"/>
                  <a:gd name="connsiteX16" fmla="*/ 83493 w 506173"/>
                  <a:gd name="connsiteY16" fmla="*/ 707380 h 779365"/>
                  <a:gd name="connsiteX17" fmla="*/ 56845 w 506173"/>
                  <a:gd name="connsiteY17" fmla="*/ 555552 h 779365"/>
                  <a:gd name="connsiteX18" fmla="*/ 161455 w 506173"/>
                  <a:gd name="connsiteY18" fmla="*/ 427343 h 779365"/>
                  <a:gd name="connsiteX19" fmla="*/ 373379 w 506173"/>
                  <a:gd name="connsiteY19" fmla="*/ 506911 h 779365"/>
                  <a:gd name="connsiteX20" fmla="*/ 262165 w 506173"/>
                  <a:gd name="connsiteY20" fmla="*/ 714326 h 779365"/>
                  <a:gd name="connsiteX21" fmla="*/ 351018 w 506173"/>
                  <a:gd name="connsiteY21" fmla="*/ 366986 h 779365"/>
                  <a:gd name="connsiteX22" fmla="*/ 209463 w 506173"/>
                  <a:gd name="connsiteY22" fmla="*/ 370615 h 779365"/>
                  <a:gd name="connsiteX23" fmla="*/ 80154 w 506173"/>
                  <a:gd name="connsiteY23" fmla="*/ 443522 h 779365"/>
                  <a:gd name="connsiteX24" fmla="*/ 68703 w 506173"/>
                  <a:gd name="connsiteY24" fmla="*/ 333216 h 779365"/>
                  <a:gd name="connsiteX25" fmla="*/ 194980 w 506173"/>
                  <a:gd name="connsiteY25" fmla="*/ 155228 h 779365"/>
                  <a:gd name="connsiteX26" fmla="*/ 118203 w 506173"/>
                  <a:gd name="connsiteY26" fmla="*/ 95029 h 779365"/>
                  <a:gd name="connsiteX27" fmla="*/ 26995 w 506173"/>
                  <a:gd name="connsiteY27" fmla="*/ 312515 h 779365"/>
                  <a:gd name="connsiteX28" fmla="*/ 8 w 506173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33162 w 506168"/>
                  <a:gd name="connsiteY7" fmla="*/ 132797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18198 w 506168"/>
                  <a:gd name="connsiteY26" fmla="*/ 95029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33162 w 506168"/>
                  <a:gd name="connsiteY7" fmla="*/ 127353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18198 w 506168"/>
                  <a:gd name="connsiteY26" fmla="*/ 95029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18198 w 506168"/>
                  <a:gd name="connsiteY26" fmla="*/ 95029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18198 w 506168"/>
                  <a:gd name="connsiteY26" fmla="*/ 95029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38159 w 506168"/>
                  <a:gd name="connsiteY26" fmla="*/ 98053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38159 w 506168"/>
                  <a:gd name="connsiteY26" fmla="*/ 98053 h 779365"/>
                  <a:gd name="connsiteX27" fmla="*/ 26990 w 506168"/>
                  <a:gd name="connsiteY27" fmla="*/ 312515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38159 w 506168"/>
                  <a:gd name="connsiteY26" fmla="*/ 98053 h 779365"/>
                  <a:gd name="connsiteX27" fmla="*/ 29409 w 506168"/>
                  <a:gd name="connsiteY27" fmla="*/ 281667 h 779365"/>
                  <a:gd name="connsiteX28" fmla="*/ 3 w 506168"/>
                  <a:gd name="connsiteY28" fmla="*/ 173833 h 779365"/>
                  <a:gd name="connsiteX0" fmla="*/ 326592 w 506168"/>
                  <a:gd name="connsiteY0" fmla="*/ 570092 h 779365"/>
                  <a:gd name="connsiteX1" fmla="*/ 276552 w 506168"/>
                  <a:gd name="connsiteY1" fmla="*/ 532068 h 779365"/>
                  <a:gd name="connsiteX2" fmla="*/ 202374 w 506168"/>
                  <a:gd name="connsiteY2" fmla="*/ 537357 h 779365"/>
                  <a:gd name="connsiteX3" fmla="*/ 153431 w 506168"/>
                  <a:gd name="connsiteY3" fmla="*/ 639280 h 779365"/>
                  <a:gd name="connsiteX4" fmla="*/ 226564 w 506168"/>
                  <a:gd name="connsiteY4" fmla="*/ 697934 h 779365"/>
                  <a:gd name="connsiteX5" fmla="*/ 326592 w 506168"/>
                  <a:gd name="connsiteY5" fmla="*/ 570092 h 779365"/>
                  <a:gd name="connsiteX6" fmla="*/ 3 w 506168"/>
                  <a:gd name="connsiteY6" fmla="*/ 173833 h 779365"/>
                  <a:gd name="connsiteX7" fmla="*/ 25299 w 506168"/>
                  <a:gd name="connsiteY7" fmla="*/ 133401 h 779365"/>
                  <a:gd name="connsiteX8" fmla="*/ 96145 w 506168"/>
                  <a:gd name="connsiteY8" fmla="*/ 0 h 779365"/>
                  <a:gd name="connsiteX9" fmla="*/ 256681 w 506168"/>
                  <a:gd name="connsiteY9" fmla="*/ 103164 h 779365"/>
                  <a:gd name="connsiteX10" fmla="*/ 126962 w 506168"/>
                  <a:gd name="connsiteY10" fmla="*/ 349578 h 779365"/>
                  <a:gd name="connsiteX11" fmla="*/ 278890 w 506168"/>
                  <a:gd name="connsiteY11" fmla="*/ 267819 h 779365"/>
                  <a:gd name="connsiteX12" fmla="*/ 460189 w 506168"/>
                  <a:gd name="connsiteY12" fmla="*/ 332701 h 779365"/>
                  <a:gd name="connsiteX13" fmla="*/ 504601 w 506168"/>
                  <a:gd name="connsiteY13" fmla="*/ 533960 h 779365"/>
                  <a:gd name="connsiteX14" fmla="*/ 421438 w 506168"/>
                  <a:gd name="connsiteY14" fmla="*/ 721663 h 779365"/>
                  <a:gd name="connsiteX15" fmla="*/ 236007 w 506168"/>
                  <a:gd name="connsiteY15" fmla="*/ 779167 h 779365"/>
                  <a:gd name="connsiteX16" fmla="*/ 83488 w 506168"/>
                  <a:gd name="connsiteY16" fmla="*/ 707380 h 779365"/>
                  <a:gd name="connsiteX17" fmla="*/ 56840 w 506168"/>
                  <a:gd name="connsiteY17" fmla="*/ 555552 h 779365"/>
                  <a:gd name="connsiteX18" fmla="*/ 161450 w 506168"/>
                  <a:gd name="connsiteY18" fmla="*/ 427343 h 779365"/>
                  <a:gd name="connsiteX19" fmla="*/ 373374 w 506168"/>
                  <a:gd name="connsiteY19" fmla="*/ 506911 h 779365"/>
                  <a:gd name="connsiteX20" fmla="*/ 262160 w 506168"/>
                  <a:gd name="connsiteY20" fmla="*/ 714326 h 779365"/>
                  <a:gd name="connsiteX21" fmla="*/ 351013 w 506168"/>
                  <a:gd name="connsiteY21" fmla="*/ 366986 h 779365"/>
                  <a:gd name="connsiteX22" fmla="*/ 209458 w 506168"/>
                  <a:gd name="connsiteY22" fmla="*/ 370615 h 779365"/>
                  <a:gd name="connsiteX23" fmla="*/ 80149 w 506168"/>
                  <a:gd name="connsiteY23" fmla="*/ 443522 h 779365"/>
                  <a:gd name="connsiteX24" fmla="*/ 68698 w 506168"/>
                  <a:gd name="connsiteY24" fmla="*/ 333216 h 779365"/>
                  <a:gd name="connsiteX25" fmla="*/ 194975 w 506168"/>
                  <a:gd name="connsiteY25" fmla="*/ 155228 h 779365"/>
                  <a:gd name="connsiteX26" fmla="*/ 138159 w 506168"/>
                  <a:gd name="connsiteY26" fmla="*/ 98053 h 779365"/>
                  <a:gd name="connsiteX27" fmla="*/ 29409 w 506168"/>
                  <a:gd name="connsiteY27" fmla="*/ 281667 h 779365"/>
                  <a:gd name="connsiteX28" fmla="*/ 3 w 506168"/>
                  <a:gd name="connsiteY28" fmla="*/ 173833 h 779365"/>
                  <a:gd name="connsiteX0" fmla="*/ 326617 w 506193"/>
                  <a:gd name="connsiteY0" fmla="*/ 570092 h 779365"/>
                  <a:gd name="connsiteX1" fmla="*/ 276577 w 506193"/>
                  <a:gd name="connsiteY1" fmla="*/ 532068 h 779365"/>
                  <a:gd name="connsiteX2" fmla="*/ 202399 w 506193"/>
                  <a:gd name="connsiteY2" fmla="*/ 537357 h 779365"/>
                  <a:gd name="connsiteX3" fmla="*/ 153456 w 506193"/>
                  <a:gd name="connsiteY3" fmla="*/ 639280 h 779365"/>
                  <a:gd name="connsiteX4" fmla="*/ 226589 w 506193"/>
                  <a:gd name="connsiteY4" fmla="*/ 697934 h 779365"/>
                  <a:gd name="connsiteX5" fmla="*/ 326617 w 506193"/>
                  <a:gd name="connsiteY5" fmla="*/ 570092 h 779365"/>
                  <a:gd name="connsiteX6" fmla="*/ 28 w 506193"/>
                  <a:gd name="connsiteY6" fmla="*/ 173833 h 779365"/>
                  <a:gd name="connsiteX7" fmla="*/ 14437 w 506193"/>
                  <a:gd name="connsiteY7" fmla="*/ 137635 h 779365"/>
                  <a:gd name="connsiteX8" fmla="*/ 96170 w 506193"/>
                  <a:gd name="connsiteY8" fmla="*/ 0 h 779365"/>
                  <a:gd name="connsiteX9" fmla="*/ 256706 w 506193"/>
                  <a:gd name="connsiteY9" fmla="*/ 103164 h 779365"/>
                  <a:gd name="connsiteX10" fmla="*/ 126987 w 506193"/>
                  <a:gd name="connsiteY10" fmla="*/ 349578 h 779365"/>
                  <a:gd name="connsiteX11" fmla="*/ 278915 w 506193"/>
                  <a:gd name="connsiteY11" fmla="*/ 267819 h 779365"/>
                  <a:gd name="connsiteX12" fmla="*/ 460214 w 506193"/>
                  <a:gd name="connsiteY12" fmla="*/ 332701 h 779365"/>
                  <a:gd name="connsiteX13" fmla="*/ 504626 w 506193"/>
                  <a:gd name="connsiteY13" fmla="*/ 533960 h 779365"/>
                  <a:gd name="connsiteX14" fmla="*/ 421463 w 506193"/>
                  <a:gd name="connsiteY14" fmla="*/ 721663 h 779365"/>
                  <a:gd name="connsiteX15" fmla="*/ 236032 w 506193"/>
                  <a:gd name="connsiteY15" fmla="*/ 779167 h 779365"/>
                  <a:gd name="connsiteX16" fmla="*/ 83513 w 506193"/>
                  <a:gd name="connsiteY16" fmla="*/ 707380 h 779365"/>
                  <a:gd name="connsiteX17" fmla="*/ 56865 w 506193"/>
                  <a:gd name="connsiteY17" fmla="*/ 555552 h 779365"/>
                  <a:gd name="connsiteX18" fmla="*/ 161475 w 506193"/>
                  <a:gd name="connsiteY18" fmla="*/ 427343 h 779365"/>
                  <a:gd name="connsiteX19" fmla="*/ 373399 w 506193"/>
                  <a:gd name="connsiteY19" fmla="*/ 506911 h 779365"/>
                  <a:gd name="connsiteX20" fmla="*/ 262185 w 506193"/>
                  <a:gd name="connsiteY20" fmla="*/ 714326 h 779365"/>
                  <a:gd name="connsiteX21" fmla="*/ 351038 w 506193"/>
                  <a:gd name="connsiteY21" fmla="*/ 366986 h 779365"/>
                  <a:gd name="connsiteX22" fmla="*/ 209483 w 506193"/>
                  <a:gd name="connsiteY22" fmla="*/ 370615 h 779365"/>
                  <a:gd name="connsiteX23" fmla="*/ 80174 w 506193"/>
                  <a:gd name="connsiteY23" fmla="*/ 443522 h 779365"/>
                  <a:gd name="connsiteX24" fmla="*/ 68723 w 506193"/>
                  <a:gd name="connsiteY24" fmla="*/ 333216 h 779365"/>
                  <a:gd name="connsiteX25" fmla="*/ 195000 w 506193"/>
                  <a:gd name="connsiteY25" fmla="*/ 155228 h 779365"/>
                  <a:gd name="connsiteX26" fmla="*/ 138184 w 506193"/>
                  <a:gd name="connsiteY26" fmla="*/ 98053 h 779365"/>
                  <a:gd name="connsiteX27" fmla="*/ 29434 w 506193"/>
                  <a:gd name="connsiteY27" fmla="*/ 281667 h 779365"/>
                  <a:gd name="connsiteX28" fmla="*/ 28 w 506193"/>
                  <a:gd name="connsiteY28" fmla="*/ 173833 h 779365"/>
                  <a:gd name="connsiteX0" fmla="*/ 326595 w 506171"/>
                  <a:gd name="connsiteY0" fmla="*/ 570092 h 779365"/>
                  <a:gd name="connsiteX1" fmla="*/ 276555 w 506171"/>
                  <a:gd name="connsiteY1" fmla="*/ 532068 h 779365"/>
                  <a:gd name="connsiteX2" fmla="*/ 202377 w 506171"/>
                  <a:gd name="connsiteY2" fmla="*/ 537357 h 779365"/>
                  <a:gd name="connsiteX3" fmla="*/ 153434 w 506171"/>
                  <a:gd name="connsiteY3" fmla="*/ 639280 h 779365"/>
                  <a:gd name="connsiteX4" fmla="*/ 226567 w 506171"/>
                  <a:gd name="connsiteY4" fmla="*/ 697934 h 779365"/>
                  <a:gd name="connsiteX5" fmla="*/ 326595 w 506171"/>
                  <a:gd name="connsiteY5" fmla="*/ 570092 h 779365"/>
                  <a:gd name="connsiteX6" fmla="*/ 6 w 506171"/>
                  <a:gd name="connsiteY6" fmla="*/ 173833 h 779365"/>
                  <a:gd name="connsiteX7" fmla="*/ 21069 w 506171"/>
                  <a:gd name="connsiteY7" fmla="*/ 142474 h 779365"/>
                  <a:gd name="connsiteX8" fmla="*/ 96148 w 506171"/>
                  <a:gd name="connsiteY8" fmla="*/ 0 h 779365"/>
                  <a:gd name="connsiteX9" fmla="*/ 256684 w 506171"/>
                  <a:gd name="connsiteY9" fmla="*/ 103164 h 779365"/>
                  <a:gd name="connsiteX10" fmla="*/ 126965 w 506171"/>
                  <a:gd name="connsiteY10" fmla="*/ 349578 h 779365"/>
                  <a:gd name="connsiteX11" fmla="*/ 278893 w 506171"/>
                  <a:gd name="connsiteY11" fmla="*/ 267819 h 779365"/>
                  <a:gd name="connsiteX12" fmla="*/ 460192 w 506171"/>
                  <a:gd name="connsiteY12" fmla="*/ 332701 h 779365"/>
                  <a:gd name="connsiteX13" fmla="*/ 504604 w 506171"/>
                  <a:gd name="connsiteY13" fmla="*/ 533960 h 779365"/>
                  <a:gd name="connsiteX14" fmla="*/ 421441 w 506171"/>
                  <a:gd name="connsiteY14" fmla="*/ 721663 h 779365"/>
                  <a:gd name="connsiteX15" fmla="*/ 236010 w 506171"/>
                  <a:gd name="connsiteY15" fmla="*/ 779167 h 779365"/>
                  <a:gd name="connsiteX16" fmla="*/ 83491 w 506171"/>
                  <a:gd name="connsiteY16" fmla="*/ 707380 h 779365"/>
                  <a:gd name="connsiteX17" fmla="*/ 56843 w 506171"/>
                  <a:gd name="connsiteY17" fmla="*/ 555552 h 779365"/>
                  <a:gd name="connsiteX18" fmla="*/ 161453 w 506171"/>
                  <a:gd name="connsiteY18" fmla="*/ 427343 h 779365"/>
                  <a:gd name="connsiteX19" fmla="*/ 373377 w 506171"/>
                  <a:gd name="connsiteY19" fmla="*/ 506911 h 779365"/>
                  <a:gd name="connsiteX20" fmla="*/ 262163 w 506171"/>
                  <a:gd name="connsiteY20" fmla="*/ 714326 h 779365"/>
                  <a:gd name="connsiteX21" fmla="*/ 351016 w 506171"/>
                  <a:gd name="connsiteY21" fmla="*/ 366986 h 779365"/>
                  <a:gd name="connsiteX22" fmla="*/ 209461 w 506171"/>
                  <a:gd name="connsiteY22" fmla="*/ 370615 h 779365"/>
                  <a:gd name="connsiteX23" fmla="*/ 80152 w 506171"/>
                  <a:gd name="connsiteY23" fmla="*/ 443522 h 779365"/>
                  <a:gd name="connsiteX24" fmla="*/ 68701 w 506171"/>
                  <a:gd name="connsiteY24" fmla="*/ 333216 h 779365"/>
                  <a:gd name="connsiteX25" fmla="*/ 194978 w 506171"/>
                  <a:gd name="connsiteY25" fmla="*/ 155228 h 779365"/>
                  <a:gd name="connsiteX26" fmla="*/ 138162 w 506171"/>
                  <a:gd name="connsiteY26" fmla="*/ 98053 h 779365"/>
                  <a:gd name="connsiteX27" fmla="*/ 29412 w 506171"/>
                  <a:gd name="connsiteY27" fmla="*/ 281667 h 779365"/>
                  <a:gd name="connsiteX28" fmla="*/ 6 w 506171"/>
                  <a:gd name="connsiteY28" fmla="*/ 173833 h 779365"/>
                  <a:gd name="connsiteX0" fmla="*/ 326595 w 506171"/>
                  <a:gd name="connsiteY0" fmla="*/ 570282 h 779555"/>
                  <a:gd name="connsiteX1" fmla="*/ 276555 w 506171"/>
                  <a:gd name="connsiteY1" fmla="*/ 532258 h 779555"/>
                  <a:gd name="connsiteX2" fmla="*/ 202377 w 506171"/>
                  <a:gd name="connsiteY2" fmla="*/ 537547 h 779555"/>
                  <a:gd name="connsiteX3" fmla="*/ 153434 w 506171"/>
                  <a:gd name="connsiteY3" fmla="*/ 639470 h 779555"/>
                  <a:gd name="connsiteX4" fmla="*/ 226567 w 506171"/>
                  <a:gd name="connsiteY4" fmla="*/ 698124 h 779555"/>
                  <a:gd name="connsiteX5" fmla="*/ 326595 w 506171"/>
                  <a:gd name="connsiteY5" fmla="*/ 570282 h 779555"/>
                  <a:gd name="connsiteX6" fmla="*/ 6 w 506171"/>
                  <a:gd name="connsiteY6" fmla="*/ 174023 h 779555"/>
                  <a:gd name="connsiteX7" fmla="*/ 21069 w 506171"/>
                  <a:gd name="connsiteY7" fmla="*/ 142664 h 779555"/>
                  <a:gd name="connsiteX8" fmla="*/ 96148 w 506171"/>
                  <a:gd name="connsiteY8" fmla="*/ 190 h 779555"/>
                  <a:gd name="connsiteX9" fmla="*/ 256684 w 506171"/>
                  <a:gd name="connsiteY9" fmla="*/ 103354 h 779555"/>
                  <a:gd name="connsiteX10" fmla="*/ 126965 w 506171"/>
                  <a:gd name="connsiteY10" fmla="*/ 349768 h 779555"/>
                  <a:gd name="connsiteX11" fmla="*/ 278893 w 506171"/>
                  <a:gd name="connsiteY11" fmla="*/ 268009 h 779555"/>
                  <a:gd name="connsiteX12" fmla="*/ 460192 w 506171"/>
                  <a:gd name="connsiteY12" fmla="*/ 332891 h 779555"/>
                  <a:gd name="connsiteX13" fmla="*/ 504604 w 506171"/>
                  <a:gd name="connsiteY13" fmla="*/ 534150 h 779555"/>
                  <a:gd name="connsiteX14" fmla="*/ 421441 w 506171"/>
                  <a:gd name="connsiteY14" fmla="*/ 721853 h 779555"/>
                  <a:gd name="connsiteX15" fmla="*/ 236010 w 506171"/>
                  <a:gd name="connsiteY15" fmla="*/ 779357 h 779555"/>
                  <a:gd name="connsiteX16" fmla="*/ 83491 w 506171"/>
                  <a:gd name="connsiteY16" fmla="*/ 707570 h 779555"/>
                  <a:gd name="connsiteX17" fmla="*/ 56843 w 506171"/>
                  <a:gd name="connsiteY17" fmla="*/ 555742 h 779555"/>
                  <a:gd name="connsiteX18" fmla="*/ 161453 w 506171"/>
                  <a:gd name="connsiteY18" fmla="*/ 427533 h 779555"/>
                  <a:gd name="connsiteX19" fmla="*/ 373377 w 506171"/>
                  <a:gd name="connsiteY19" fmla="*/ 507101 h 779555"/>
                  <a:gd name="connsiteX20" fmla="*/ 262163 w 506171"/>
                  <a:gd name="connsiteY20" fmla="*/ 714516 h 779555"/>
                  <a:gd name="connsiteX21" fmla="*/ 351016 w 506171"/>
                  <a:gd name="connsiteY21" fmla="*/ 367176 h 779555"/>
                  <a:gd name="connsiteX22" fmla="*/ 209461 w 506171"/>
                  <a:gd name="connsiteY22" fmla="*/ 370805 h 779555"/>
                  <a:gd name="connsiteX23" fmla="*/ 80152 w 506171"/>
                  <a:gd name="connsiteY23" fmla="*/ 443712 h 779555"/>
                  <a:gd name="connsiteX24" fmla="*/ 68701 w 506171"/>
                  <a:gd name="connsiteY24" fmla="*/ 333406 h 779555"/>
                  <a:gd name="connsiteX25" fmla="*/ 194978 w 506171"/>
                  <a:gd name="connsiteY25" fmla="*/ 155418 h 779555"/>
                  <a:gd name="connsiteX26" fmla="*/ 138162 w 506171"/>
                  <a:gd name="connsiteY26" fmla="*/ 98243 h 779555"/>
                  <a:gd name="connsiteX27" fmla="*/ 29412 w 506171"/>
                  <a:gd name="connsiteY27" fmla="*/ 281857 h 779555"/>
                  <a:gd name="connsiteX28" fmla="*/ 6 w 506171"/>
                  <a:gd name="connsiteY28" fmla="*/ 174023 h 779555"/>
                  <a:gd name="connsiteX0" fmla="*/ 326595 w 506171"/>
                  <a:gd name="connsiteY0" fmla="*/ 570282 h 779555"/>
                  <a:gd name="connsiteX1" fmla="*/ 276555 w 506171"/>
                  <a:gd name="connsiteY1" fmla="*/ 532258 h 779555"/>
                  <a:gd name="connsiteX2" fmla="*/ 202377 w 506171"/>
                  <a:gd name="connsiteY2" fmla="*/ 537547 h 779555"/>
                  <a:gd name="connsiteX3" fmla="*/ 153434 w 506171"/>
                  <a:gd name="connsiteY3" fmla="*/ 639470 h 779555"/>
                  <a:gd name="connsiteX4" fmla="*/ 226567 w 506171"/>
                  <a:gd name="connsiteY4" fmla="*/ 698124 h 779555"/>
                  <a:gd name="connsiteX5" fmla="*/ 326595 w 506171"/>
                  <a:gd name="connsiteY5" fmla="*/ 570282 h 779555"/>
                  <a:gd name="connsiteX6" fmla="*/ 6 w 506171"/>
                  <a:gd name="connsiteY6" fmla="*/ 174023 h 779555"/>
                  <a:gd name="connsiteX7" fmla="*/ 21069 w 506171"/>
                  <a:gd name="connsiteY7" fmla="*/ 142664 h 779555"/>
                  <a:gd name="connsiteX8" fmla="*/ 96148 w 506171"/>
                  <a:gd name="connsiteY8" fmla="*/ 190 h 779555"/>
                  <a:gd name="connsiteX9" fmla="*/ 256684 w 506171"/>
                  <a:gd name="connsiteY9" fmla="*/ 103354 h 779555"/>
                  <a:gd name="connsiteX10" fmla="*/ 126965 w 506171"/>
                  <a:gd name="connsiteY10" fmla="*/ 349768 h 779555"/>
                  <a:gd name="connsiteX11" fmla="*/ 278893 w 506171"/>
                  <a:gd name="connsiteY11" fmla="*/ 268009 h 779555"/>
                  <a:gd name="connsiteX12" fmla="*/ 460192 w 506171"/>
                  <a:gd name="connsiteY12" fmla="*/ 332891 h 779555"/>
                  <a:gd name="connsiteX13" fmla="*/ 504604 w 506171"/>
                  <a:gd name="connsiteY13" fmla="*/ 534150 h 779555"/>
                  <a:gd name="connsiteX14" fmla="*/ 421441 w 506171"/>
                  <a:gd name="connsiteY14" fmla="*/ 721853 h 779555"/>
                  <a:gd name="connsiteX15" fmla="*/ 236010 w 506171"/>
                  <a:gd name="connsiteY15" fmla="*/ 779357 h 779555"/>
                  <a:gd name="connsiteX16" fmla="*/ 83491 w 506171"/>
                  <a:gd name="connsiteY16" fmla="*/ 707570 h 779555"/>
                  <a:gd name="connsiteX17" fmla="*/ 56843 w 506171"/>
                  <a:gd name="connsiteY17" fmla="*/ 555742 h 779555"/>
                  <a:gd name="connsiteX18" fmla="*/ 161453 w 506171"/>
                  <a:gd name="connsiteY18" fmla="*/ 427533 h 779555"/>
                  <a:gd name="connsiteX19" fmla="*/ 373377 w 506171"/>
                  <a:gd name="connsiteY19" fmla="*/ 507101 h 779555"/>
                  <a:gd name="connsiteX20" fmla="*/ 262163 w 506171"/>
                  <a:gd name="connsiteY20" fmla="*/ 714516 h 779555"/>
                  <a:gd name="connsiteX21" fmla="*/ 351016 w 506171"/>
                  <a:gd name="connsiteY21" fmla="*/ 367176 h 779555"/>
                  <a:gd name="connsiteX22" fmla="*/ 209461 w 506171"/>
                  <a:gd name="connsiteY22" fmla="*/ 370805 h 779555"/>
                  <a:gd name="connsiteX23" fmla="*/ 80152 w 506171"/>
                  <a:gd name="connsiteY23" fmla="*/ 443712 h 779555"/>
                  <a:gd name="connsiteX24" fmla="*/ 68701 w 506171"/>
                  <a:gd name="connsiteY24" fmla="*/ 333406 h 779555"/>
                  <a:gd name="connsiteX25" fmla="*/ 194978 w 506171"/>
                  <a:gd name="connsiteY25" fmla="*/ 155418 h 779555"/>
                  <a:gd name="connsiteX26" fmla="*/ 138162 w 506171"/>
                  <a:gd name="connsiteY26" fmla="*/ 98243 h 779555"/>
                  <a:gd name="connsiteX27" fmla="*/ 29412 w 506171"/>
                  <a:gd name="connsiteY27" fmla="*/ 281857 h 779555"/>
                  <a:gd name="connsiteX28" fmla="*/ 6 w 506171"/>
                  <a:gd name="connsiteY28" fmla="*/ 174023 h 779555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80152 w 506171"/>
                  <a:gd name="connsiteY23" fmla="*/ 431036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80152 w 506171"/>
                  <a:gd name="connsiteY23" fmla="*/ 431036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89225 w 506171"/>
                  <a:gd name="connsiteY23" fmla="*/ 412286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89225 w 506171"/>
                  <a:gd name="connsiteY23" fmla="*/ 412286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89225 w 506171"/>
                  <a:gd name="connsiteY23" fmla="*/ 412286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194978 w 506171"/>
                  <a:gd name="connsiteY25" fmla="*/ 142742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202236 w 506171"/>
                  <a:gd name="connsiteY25" fmla="*/ 154234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202236 w 506171"/>
                  <a:gd name="connsiteY25" fmla="*/ 154234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68701 w 506171"/>
                  <a:gd name="connsiteY24" fmla="*/ 320730 h 766879"/>
                  <a:gd name="connsiteX25" fmla="*/ 202236 w 506171"/>
                  <a:gd name="connsiteY25" fmla="*/ 154234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6171"/>
                  <a:gd name="connsiteY0" fmla="*/ 557606 h 766879"/>
                  <a:gd name="connsiteX1" fmla="*/ 276555 w 506171"/>
                  <a:gd name="connsiteY1" fmla="*/ 519582 h 766879"/>
                  <a:gd name="connsiteX2" fmla="*/ 202377 w 506171"/>
                  <a:gd name="connsiteY2" fmla="*/ 524871 h 766879"/>
                  <a:gd name="connsiteX3" fmla="*/ 153434 w 506171"/>
                  <a:gd name="connsiteY3" fmla="*/ 626794 h 766879"/>
                  <a:gd name="connsiteX4" fmla="*/ 226567 w 506171"/>
                  <a:gd name="connsiteY4" fmla="*/ 685448 h 766879"/>
                  <a:gd name="connsiteX5" fmla="*/ 326595 w 506171"/>
                  <a:gd name="connsiteY5" fmla="*/ 557606 h 766879"/>
                  <a:gd name="connsiteX6" fmla="*/ 6 w 506171"/>
                  <a:gd name="connsiteY6" fmla="*/ 161347 h 766879"/>
                  <a:gd name="connsiteX7" fmla="*/ 21069 w 506171"/>
                  <a:gd name="connsiteY7" fmla="*/ 129988 h 766879"/>
                  <a:gd name="connsiteX8" fmla="*/ 112479 w 506171"/>
                  <a:gd name="connsiteY8" fmla="*/ 217 h 766879"/>
                  <a:gd name="connsiteX9" fmla="*/ 256684 w 506171"/>
                  <a:gd name="connsiteY9" fmla="*/ 90678 h 766879"/>
                  <a:gd name="connsiteX10" fmla="*/ 126965 w 506171"/>
                  <a:gd name="connsiteY10" fmla="*/ 337092 h 766879"/>
                  <a:gd name="connsiteX11" fmla="*/ 278893 w 506171"/>
                  <a:gd name="connsiteY11" fmla="*/ 255333 h 766879"/>
                  <a:gd name="connsiteX12" fmla="*/ 460192 w 506171"/>
                  <a:gd name="connsiteY12" fmla="*/ 320215 h 766879"/>
                  <a:gd name="connsiteX13" fmla="*/ 504604 w 506171"/>
                  <a:gd name="connsiteY13" fmla="*/ 521474 h 766879"/>
                  <a:gd name="connsiteX14" fmla="*/ 421441 w 506171"/>
                  <a:gd name="connsiteY14" fmla="*/ 709177 h 766879"/>
                  <a:gd name="connsiteX15" fmla="*/ 236010 w 506171"/>
                  <a:gd name="connsiteY15" fmla="*/ 766681 h 766879"/>
                  <a:gd name="connsiteX16" fmla="*/ 83491 w 506171"/>
                  <a:gd name="connsiteY16" fmla="*/ 694894 h 766879"/>
                  <a:gd name="connsiteX17" fmla="*/ 56843 w 506171"/>
                  <a:gd name="connsiteY17" fmla="*/ 543066 h 766879"/>
                  <a:gd name="connsiteX18" fmla="*/ 161453 w 506171"/>
                  <a:gd name="connsiteY18" fmla="*/ 414857 h 766879"/>
                  <a:gd name="connsiteX19" fmla="*/ 373377 w 506171"/>
                  <a:gd name="connsiteY19" fmla="*/ 494425 h 766879"/>
                  <a:gd name="connsiteX20" fmla="*/ 262163 w 506171"/>
                  <a:gd name="connsiteY20" fmla="*/ 701840 h 766879"/>
                  <a:gd name="connsiteX21" fmla="*/ 351016 w 506171"/>
                  <a:gd name="connsiteY21" fmla="*/ 354500 h 766879"/>
                  <a:gd name="connsiteX22" fmla="*/ 209461 w 506171"/>
                  <a:gd name="connsiteY22" fmla="*/ 358129 h 766879"/>
                  <a:gd name="connsiteX23" fmla="*/ 102532 w 506171"/>
                  <a:gd name="connsiteY23" fmla="*/ 408052 h 766879"/>
                  <a:gd name="connsiteX24" fmla="*/ 58418 w 506171"/>
                  <a:gd name="connsiteY24" fmla="*/ 320730 h 766879"/>
                  <a:gd name="connsiteX25" fmla="*/ 202236 w 506171"/>
                  <a:gd name="connsiteY25" fmla="*/ 154234 h 766879"/>
                  <a:gd name="connsiteX26" fmla="*/ 138162 w 506171"/>
                  <a:gd name="connsiteY26" fmla="*/ 85567 h 766879"/>
                  <a:gd name="connsiteX27" fmla="*/ 29412 w 506171"/>
                  <a:gd name="connsiteY27" fmla="*/ 269181 h 766879"/>
                  <a:gd name="connsiteX28" fmla="*/ 6 w 506171"/>
                  <a:gd name="connsiteY28" fmla="*/ 161347 h 766879"/>
                  <a:gd name="connsiteX0" fmla="*/ 326595 w 507295"/>
                  <a:gd name="connsiteY0" fmla="*/ 557606 h 766879"/>
                  <a:gd name="connsiteX1" fmla="*/ 276555 w 507295"/>
                  <a:gd name="connsiteY1" fmla="*/ 519582 h 766879"/>
                  <a:gd name="connsiteX2" fmla="*/ 202377 w 507295"/>
                  <a:gd name="connsiteY2" fmla="*/ 524871 h 766879"/>
                  <a:gd name="connsiteX3" fmla="*/ 153434 w 507295"/>
                  <a:gd name="connsiteY3" fmla="*/ 626794 h 766879"/>
                  <a:gd name="connsiteX4" fmla="*/ 226567 w 507295"/>
                  <a:gd name="connsiteY4" fmla="*/ 685448 h 766879"/>
                  <a:gd name="connsiteX5" fmla="*/ 326595 w 507295"/>
                  <a:gd name="connsiteY5" fmla="*/ 557606 h 766879"/>
                  <a:gd name="connsiteX6" fmla="*/ 6 w 507295"/>
                  <a:gd name="connsiteY6" fmla="*/ 161347 h 766879"/>
                  <a:gd name="connsiteX7" fmla="*/ 21069 w 507295"/>
                  <a:gd name="connsiteY7" fmla="*/ 129988 h 766879"/>
                  <a:gd name="connsiteX8" fmla="*/ 112479 w 507295"/>
                  <a:gd name="connsiteY8" fmla="*/ 217 h 766879"/>
                  <a:gd name="connsiteX9" fmla="*/ 256684 w 507295"/>
                  <a:gd name="connsiteY9" fmla="*/ 90678 h 766879"/>
                  <a:gd name="connsiteX10" fmla="*/ 126965 w 507295"/>
                  <a:gd name="connsiteY10" fmla="*/ 337092 h 766879"/>
                  <a:gd name="connsiteX11" fmla="*/ 278893 w 507295"/>
                  <a:gd name="connsiteY11" fmla="*/ 255333 h 766879"/>
                  <a:gd name="connsiteX12" fmla="*/ 460192 w 507295"/>
                  <a:gd name="connsiteY12" fmla="*/ 320215 h 766879"/>
                  <a:gd name="connsiteX13" fmla="*/ 504604 w 507295"/>
                  <a:gd name="connsiteY13" fmla="*/ 521474 h 766879"/>
                  <a:gd name="connsiteX14" fmla="*/ 421441 w 507295"/>
                  <a:gd name="connsiteY14" fmla="*/ 709177 h 766879"/>
                  <a:gd name="connsiteX15" fmla="*/ 236010 w 507295"/>
                  <a:gd name="connsiteY15" fmla="*/ 766681 h 766879"/>
                  <a:gd name="connsiteX16" fmla="*/ 83491 w 507295"/>
                  <a:gd name="connsiteY16" fmla="*/ 694894 h 766879"/>
                  <a:gd name="connsiteX17" fmla="*/ 56843 w 507295"/>
                  <a:gd name="connsiteY17" fmla="*/ 543066 h 766879"/>
                  <a:gd name="connsiteX18" fmla="*/ 161453 w 507295"/>
                  <a:gd name="connsiteY18" fmla="*/ 414857 h 766879"/>
                  <a:gd name="connsiteX19" fmla="*/ 373377 w 507295"/>
                  <a:gd name="connsiteY19" fmla="*/ 494425 h 766879"/>
                  <a:gd name="connsiteX20" fmla="*/ 262163 w 507295"/>
                  <a:gd name="connsiteY20" fmla="*/ 701840 h 766879"/>
                  <a:gd name="connsiteX21" fmla="*/ 351016 w 507295"/>
                  <a:gd name="connsiteY21" fmla="*/ 354500 h 766879"/>
                  <a:gd name="connsiteX22" fmla="*/ 209461 w 507295"/>
                  <a:gd name="connsiteY22" fmla="*/ 358129 h 766879"/>
                  <a:gd name="connsiteX23" fmla="*/ 102532 w 507295"/>
                  <a:gd name="connsiteY23" fmla="*/ 408052 h 766879"/>
                  <a:gd name="connsiteX24" fmla="*/ 58418 w 507295"/>
                  <a:gd name="connsiteY24" fmla="*/ 320730 h 766879"/>
                  <a:gd name="connsiteX25" fmla="*/ 202236 w 507295"/>
                  <a:gd name="connsiteY25" fmla="*/ 154234 h 766879"/>
                  <a:gd name="connsiteX26" fmla="*/ 138162 w 507295"/>
                  <a:gd name="connsiteY26" fmla="*/ 85567 h 766879"/>
                  <a:gd name="connsiteX27" fmla="*/ 29412 w 507295"/>
                  <a:gd name="connsiteY27" fmla="*/ 269181 h 766879"/>
                  <a:gd name="connsiteX28" fmla="*/ 6 w 507295"/>
                  <a:gd name="connsiteY28" fmla="*/ 161347 h 766879"/>
                  <a:gd name="connsiteX0" fmla="*/ 326595 w 504715"/>
                  <a:gd name="connsiteY0" fmla="*/ 557606 h 766879"/>
                  <a:gd name="connsiteX1" fmla="*/ 276555 w 504715"/>
                  <a:gd name="connsiteY1" fmla="*/ 519582 h 766879"/>
                  <a:gd name="connsiteX2" fmla="*/ 202377 w 504715"/>
                  <a:gd name="connsiteY2" fmla="*/ 524871 h 766879"/>
                  <a:gd name="connsiteX3" fmla="*/ 153434 w 504715"/>
                  <a:gd name="connsiteY3" fmla="*/ 626794 h 766879"/>
                  <a:gd name="connsiteX4" fmla="*/ 226567 w 504715"/>
                  <a:gd name="connsiteY4" fmla="*/ 685448 h 766879"/>
                  <a:gd name="connsiteX5" fmla="*/ 326595 w 504715"/>
                  <a:gd name="connsiteY5" fmla="*/ 557606 h 766879"/>
                  <a:gd name="connsiteX6" fmla="*/ 6 w 504715"/>
                  <a:gd name="connsiteY6" fmla="*/ 161347 h 766879"/>
                  <a:gd name="connsiteX7" fmla="*/ 21069 w 504715"/>
                  <a:gd name="connsiteY7" fmla="*/ 129988 h 766879"/>
                  <a:gd name="connsiteX8" fmla="*/ 112479 w 504715"/>
                  <a:gd name="connsiteY8" fmla="*/ 217 h 766879"/>
                  <a:gd name="connsiteX9" fmla="*/ 256684 w 504715"/>
                  <a:gd name="connsiteY9" fmla="*/ 90678 h 766879"/>
                  <a:gd name="connsiteX10" fmla="*/ 126965 w 504715"/>
                  <a:gd name="connsiteY10" fmla="*/ 337092 h 766879"/>
                  <a:gd name="connsiteX11" fmla="*/ 278893 w 504715"/>
                  <a:gd name="connsiteY11" fmla="*/ 255333 h 766879"/>
                  <a:gd name="connsiteX12" fmla="*/ 460192 w 504715"/>
                  <a:gd name="connsiteY12" fmla="*/ 320215 h 766879"/>
                  <a:gd name="connsiteX13" fmla="*/ 504604 w 504715"/>
                  <a:gd name="connsiteY13" fmla="*/ 521474 h 766879"/>
                  <a:gd name="connsiteX14" fmla="*/ 421441 w 504715"/>
                  <a:gd name="connsiteY14" fmla="*/ 709177 h 766879"/>
                  <a:gd name="connsiteX15" fmla="*/ 236010 w 504715"/>
                  <a:gd name="connsiteY15" fmla="*/ 766681 h 766879"/>
                  <a:gd name="connsiteX16" fmla="*/ 83491 w 504715"/>
                  <a:gd name="connsiteY16" fmla="*/ 694894 h 766879"/>
                  <a:gd name="connsiteX17" fmla="*/ 56843 w 504715"/>
                  <a:gd name="connsiteY17" fmla="*/ 543066 h 766879"/>
                  <a:gd name="connsiteX18" fmla="*/ 161453 w 504715"/>
                  <a:gd name="connsiteY18" fmla="*/ 414857 h 766879"/>
                  <a:gd name="connsiteX19" fmla="*/ 373377 w 504715"/>
                  <a:gd name="connsiteY19" fmla="*/ 494425 h 766879"/>
                  <a:gd name="connsiteX20" fmla="*/ 262163 w 504715"/>
                  <a:gd name="connsiteY20" fmla="*/ 701840 h 766879"/>
                  <a:gd name="connsiteX21" fmla="*/ 351016 w 504715"/>
                  <a:gd name="connsiteY21" fmla="*/ 354500 h 766879"/>
                  <a:gd name="connsiteX22" fmla="*/ 209461 w 504715"/>
                  <a:gd name="connsiteY22" fmla="*/ 358129 h 766879"/>
                  <a:gd name="connsiteX23" fmla="*/ 102532 w 504715"/>
                  <a:gd name="connsiteY23" fmla="*/ 408052 h 766879"/>
                  <a:gd name="connsiteX24" fmla="*/ 58418 w 504715"/>
                  <a:gd name="connsiteY24" fmla="*/ 320730 h 766879"/>
                  <a:gd name="connsiteX25" fmla="*/ 202236 w 504715"/>
                  <a:gd name="connsiteY25" fmla="*/ 154234 h 766879"/>
                  <a:gd name="connsiteX26" fmla="*/ 138162 w 504715"/>
                  <a:gd name="connsiteY26" fmla="*/ 85567 h 766879"/>
                  <a:gd name="connsiteX27" fmla="*/ 29412 w 504715"/>
                  <a:gd name="connsiteY27" fmla="*/ 269181 h 766879"/>
                  <a:gd name="connsiteX28" fmla="*/ 6 w 504715"/>
                  <a:gd name="connsiteY28" fmla="*/ 161347 h 766879"/>
                  <a:gd name="connsiteX0" fmla="*/ 326595 w 508579"/>
                  <a:gd name="connsiteY0" fmla="*/ 557606 h 766879"/>
                  <a:gd name="connsiteX1" fmla="*/ 276555 w 508579"/>
                  <a:gd name="connsiteY1" fmla="*/ 519582 h 766879"/>
                  <a:gd name="connsiteX2" fmla="*/ 202377 w 508579"/>
                  <a:gd name="connsiteY2" fmla="*/ 524871 h 766879"/>
                  <a:gd name="connsiteX3" fmla="*/ 153434 w 508579"/>
                  <a:gd name="connsiteY3" fmla="*/ 626794 h 766879"/>
                  <a:gd name="connsiteX4" fmla="*/ 226567 w 508579"/>
                  <a:gd name="connsiteY4" fmla="*/ 685448 h 766879"/>
                  <a:gd name="connsiteX5" fmla="*/ 326595 w 508579"/>
                  <a:gd name="connsiteY5" fmla="*/ 557606 h 766879"/>
                  <a:gd name="connsiteX6" fmla="*/ 6 w 508579"/>
                  <a:gd name="connsiteY6" fmla="*/ 161347 h 766879"/>
                  <a:gd name="connsiteX7" fmla="*/ 21069 w 508579"/>
                  <a:gd name="connsiteY7" fmla="*/ 129988 h 766879"/>
                  <a:gd name="connsiteX8" fmla="*/ 112479 w 508579"/>
                  <a:gd name="connsiteY8" fmla="*/ 217 h 766879"/>
                  <a:gd name="connsiteX9" fmla="*/ 256684 w 508579"/>
                  <a:gd name="connsiteY9" fmla="*/ 90678 h 766879"/>
                  <a:gd name="connsiteX10" fmla="*/ 126965 w 508579"/>
                  <a:gd name="connsiteY10" fmla="*/ 337092 h 766879"/>
                  <a:gd name="connsiteX11" fmla="*/ 278893 w 508579"/>
                  <a:gd name="connsiteY11" fmla="*/ 255333 h 766879"/>
                  <a:gd name="connsiteX12" fmla="*/ 460192 w 508579"/>
                  <a:gd name="connsiteY12" fmla="*/ 320215 h 766879"/>
                  <a:gd name="connsiteX13" fmla="*/ 504604 w 508579"/>
                  <a:gd name="connsiteY13" fmla="*/ 521474 h 766879"/>
                  <a:gd name="connsiteX14" fmla="*/ 421441 w 508579"/>
                  <a:gd name="connsiteY14" fmla="*/ 709177 h 766879"/>
                  <a:gd name="connsiteX15" fmla="*/ 236010 w 508579"/>
                  <a:gd name="connsiteY15" fmla="*/ 766681 h 766879"/>
                  <a:gd name="connsiteX16" fmla="*/ 83491 w 508579"/>
                  <a:gd name="connsiteY16" fmla="*/ 694894 h 766879"/>
                  <a:gd name="connsiteX17" fmla="*/ 56843 w 508579"/>
                  <a:gd name="connsiteY17" fmla="*/ 543066 h 766879"/>
                  <a:gd name="connsiteX18" fmla="*/ 161453 w 508579"/>
                  <a:gd name="connsiteY18" fmla="*/ 414857 h 766879"/>
                  <a:gd name="connsiteX19" fmla="*/ 373377 w 508579"/>
                  <a:gd name="connsiteY19" fmla="*/ 494425 h 766879"/>
                  <a:gd name="connsiteX20" fmla="*/ 262163 w 508579"/>
                  <a:gd name="connsiteY20" fmla="*/ 701840 h 766879"/>
                  <a:gd name="connsiteX21" fmla="*/ 351016 w 508579"/>
                  <a:gd name="connsiteY21" fmla="*/ 354500 h 766879"/>
                  <a:gd name="connsiteX22" fmla="*/ 209461 w 508579"/>
                  <a:gd name="connsiteY22" fmla="*/ 358129 h 766879"/>
                  <a:gd name="connsiteX23" fmla="*/ 102532 w 508579"/>
                  <a:gd name="connsiteY23" fmla="*/ 408052 h 766879"/>
                  <a:gd name="connsiteX24" fmla="*/ 58418 w 508579"/>
                  <a:gd name="connsiteY24" fmla="*/ 320730 h 766879"/>
                  <a:gd name="connsiteX25" fmla="*/ 202236 w 508579"/>
                  <a:gd name="connsiteY25" fmla="*/ 154234 h 766879"/>
                  <a:gd name="connsiteX26" fmla="*/ 138162 w 508579"/>
                  <a:gd name="connsiteY26" fmla="*/ 85567 h 766879"/>
                  <a:gd name="connsiteX27" fmla="*/ 29412 w 508579"/>
                  <a:gd name="connsiteY27" fmla="*/ 269181 h 766879"/>
                  <a:gd name="connsiteX28" fmla="*/ 6 w 508579"/>
                  <a:gd name="connsiteY28" fmla="*/ 161347 h 766879"/>
                  <a:gd name="connsiteX0" fmla="*/ 326595 w 505178"/>
                  <a:gd name="connsiteY0" fmla="*/ 557606 h 766879"/>
                  <a:gd name="connsiteX1" fmla="*/ 276555 w 505178"/>
                  <a:gd name="connsiteY1" fmla="*/ 519582 h 766879"/>
                  <a:gd name="connsiteX2" fmla="*/ 202377 w 505178"/>
                  <a:gd name="connsiteY2" fmla="*/ 524871 h 766879"/>
                  <a:gd name="connsiteX3" fmla="*/ 153434 w 505178"/>
                  <a:gd name="connsiteY3" fmla="*/ 626794 h 766879"/>
                  <a:gd name="connsiteX4" fmla="*/ 226567 w 505178"/>
                  <a:gd name="connsiteY4" fmla="*/ 685448 h 766879"/>
                  <a:gd name="connsiteX5" fmla="*/ 326595 w 505178"/>
                  <a:gd name="connsiteY5" fmla="*/ 557606 h 766879"/>
                  <a:gd name="connsiteX6" fmla="*/ 6 w 505178"/>
                  <a:gd name="connsiteY6" fmla="*/ 161347 h 766879"/>
                  <a:gd name="connsiteX7" fmla="*/ 21069 w 505178"/>
                  <a:gd name="connsiteY7" fmla="*/ 129988 h 766879"/>
                  <a:gd name="connsiteX8" fmla="*/ 112479 w 505178"/>
                  <a:gd name="connsiteY8" fmla="*/ 217 h 766879"/>
                  <a:gd name="connsiteX9" fmla="*/ 256684 w 505178"/>
                  <a:gd name="connsiteY9" fmla="*/ 90678 h 766879"/>
                  <a:gd name="connsiteX10" fmla="*/ 126965 w 505178"/>
                  <a:gd name="connsiteY10" fmla="*/ 337092 h 766879"/>
                  <a:gd name="connsiteX11" fmla="*/ 278893 w 505178"/>
                  <a:gd name="connsiteY11" fmla="*/ 255333 h 766879"/>
                  <a:gd name="connsiteX12" fmla="*/ 444465 w 505178"/>
                  <a:gd name="connsiteY12" fmla="*/ 318400 h 766879"/>
                  <a:gd name="connsiteX13" fmla="*/ 504604 w 505178"/>
                  <a:gd name="connsiteY13" fmla="*/ 521474 h 766879"/>
                  <a:gd name="connsiteX14" fmla="*/ 421441 w 505178"/>
                  <a:gd name="connsiteY14" fmla="*/ 709177 h 766879"/>
                  <a:gd name="connsiteX15" fmla="*/ 236010 w 505178"/>
                  <a:gd name="connsiteY15" fmla="*/ 766681 h 766879"/>
                  <a:gd name="connsiteX16" fmla="*/ 83491 w 505178"/>
                  <a:gd name="connsiteY16" fmla="*/ 694894 h 766879"/>
                  <a:gd name="connsiteX17" fmla="*/ 56843 w 505178"/>
                  <a:gd name="connsiteY17" fmla="*/ 543066 h 766879"/>
                  <a:gd name="connsiteX18" fmla="*/ 161453 w 505178"/>
                  <a:gd name="connsiteY18" fmla="*/ 414857 h 766879"/>
                  <a:gd name="connsiteX19" fmla="*/ 373377 w 505178"/>
                  <a:gd name="connsiteY19" fmla="*/ 494425 h 766879"/>
                  <a:gd name="connsiteX20" fmla="*/ 262163 w 505178"/>
                  <a:gd name="connsiteY20" fmla="*/ 701840 h 766879"/>
                  <a:gd name="connsiteX21" fmla="*/ 351016 w 505178"/>
                  <a:gd name="connsiteY21" fmla="*/ 354500 h 766879"/>
                  <a:gd name="connsiteX22" fmla="*/ 209461 w 505178"/>
                  <a:gd name="connsiteY22" fmla="*/ 358129 h 766879"/>
                  <a:gd name="connsiteX23" fmla="*/ 102532 w 505178"/>
                  <a:gd name="connsiteY23" fmla="*/ 408052 h 766879"/>
                  <a:gd name="connsiteX24" fmla="*/ 58418 w 505178"/>
                  <a:gd name="connsiteY24" fmla="*/ 320730 h 766879"/>
                  <a:gd name="connsiteX25" fmla="*/ 202236 w 505178"/>
                  <a:gd name="connsiteY25" fmla="*/ 154234 h 766879"/>
                  <a:gd name="connsiteX26" fmla="*/ 138162 w 505178"/>
                  <a:gd name="connsiteY26" fmla="*/ 85567 h 766879"/>
                  <a:gd name="connsiteX27" fmla="*/ 29412 w 505178"/>
                  <a:gd name="connsiteY27" fmla="*/ 269181 h 766879"/>
                  <a:gd name="connsiteX28" fmla="*/ 6 w 505178"/>
                  <a:gd name="connsiteY28" fmla="*/ 161347 h 766879"/>
                  <a:gd name="connsiteX0" fmla="*/ 326595 w 504933"/>
                  <a:gd name="connsiteY0" fmla="*/ 557606 h 766879"/>
                  <a:gd name="connsiteX1" fmla="*/ 276555 w 504933"/>
                  <a:gd name="connsiteY1" fmla="*/ 519582 h 766879"/>
                  <a:gd name="connsiteX2" fmla="*/ 202377 w 504933"/>
                  <a:gd name="connsiteY2" fmla="*/ 524871 h 766879"/>
                  <a:gd name="connsiteX3" fmla="*/ 153434 w 504933"/>
                  <a:gd name="connsiteY3" fmla="*/ 626794 h 766879"/>
                  <a:gd name="connsiteX4" fmla="*/ 226567 w 504933"/>
                  <a:gd name="connsiteY4" fmla="*/ 685448 h 766879"/>
                  <a:gd name="connsiteX5" fmla="*/ 326595 w 504933"/>
                  <a:gd name="connsiteY5" fmla="*/ 557606 h 766879"/>
                  <a:gd name="connsiteX6" fmla="*/ 6 w 504933"/>
                  <a:gd name="connsiteY6" fmla="*/ 161347 h 766879"/>
                  <a:gd name="connsiteX7" fmla="*/ 21069 w 504933"/>
                  <a:gd name="connsiteY7" fmla="*/ 129988 h 766879"/>
                  <a:gd name="connsiteX8" fmla="*/ 112479 w 504933"/>
                  <a:gd name="connsiteY8" fmla="*/ 217 h 766879"/>
                  <a:gd name="connsiteX9" fmla="*/ 256684 w 504933"/>
                  <a:gd name="connsiteY9" fmla="*/ 90678 h 766879"/>
                  <a:gd name="connsiteX10" fmla="*/ 126965 w 504933"/>
                  <a:gd name="connsiteY10" fmla="*/ 337092 h 766879"/>
                  <a:gd name="connsiteX11" fmla="*/ 302483 w 504933"/>
                  <a:gd name="connsiteY11" fmla="*/ 264407 h 766879"/>
                  <a:gd name="connsiteX12" fmla="*/ 444465 w 504933"/>
                  <a:gd name="connsiteY12" fmla="*/ 318400 h 766879"/>
                  <a:gd name="connsiteX13" fmla="*/ 504604 w 504933"/>
                  <a:gd name="connsiteY13" fmla="*/ 521474 h 766879"/>
                  <a:gd name="connsiteX14" fmla="*/ 421441 w 504933"/>
                  <a:gd name="connsiteY14" fmla="*/ 709177 h 766879"/>
                  <a:gd name="connsiteX15" fmla="*/ 236010 w 504933"/>
                  <a:gd name="connsiteY15" fmla="*/ 766681 h 766879"/>
                  <a:gd name="connsiteX16" fmla="*/ 83491 w 504933"/>
                  <a:gd name="connsiteY16" fmla="*/ 694894 h 766879"/>
                  <a:gd name="connsiteX17" fmla="*/ 56843 w 504933"/>
                  <a:gd name="connsiteY17" fmla="*/ 543066 h 766879"/>
                  <a:gd name="connsiteX18" fmla="*/ 161453 w 504933"/>
                  <a:gd name="connsiteY18" fmla="*/ 414857 h 766879"/>
                  <a:gd name="connsiteX19" fmla="*/ 373377 w 504933"/>
                  <a:gd name="connsiteY19" fmla="*/ 494425 h 766879"/>
                  <a:gd name="connsiteX20" fmla="*/ 262163 w 504933"/>
                  <a:gd name="connsiteY20" fmla="*/ 701840 h 766879"/>
                  <a:gd name="connsiteX21" fmla="*/ 351016 w 504933"/>
                  <a:gd name="connsiteY21" fmla="*/ 354500 h 766879"/>
                  <a:gd name="connsiteX22" fmla="*/ 209461 w 504933"/>
                  <a:gd name="connsiteY22" fmla="*/ 358129 h 766879"/>
                  <a:gd name="connsiteX23" fmla="*/ 102532 w 504933"/>
                  <a:gd name="connsiteY23" fmla="*/ 408052 h 766879"/>
                  <a:gd name="connsiteX24" fmla="*/ 58418 w 504933"/>
                  <a:gd name="connsiteY24" fmla="*/ 320730 h 766879"/>
                  <a:gd name="connsiteX25" fmla="*/ 202236 w 504933"/>
                  <a:gd name="connsiteY25" fmla="*/ 154234 h 766879"/>
                  <a:gd name="connsiteX26" fmla="*/ 138162 w 504933"/>
                  <a:gd name="connsiteY26" fmla="*/ 85567 h 766879"/>
                  <a:gd name="connsiteX27" fmla="*/ 29412 w 504933"/>
                  <a:gd name="connsiteY27" fmla="*/ 269181 h 766879"/>
                  <a:gd name="connsiteX28" fmla="*/ 6 w 504933"/>
                  <a:gd name="connsiteY28" fmla="*/ 161347 h 766879"/>
                  <a:gd name="connsiteX0" fmla="*/ 326595 w 504933"/>
                  <a:gd name="connsiteY0" fmla="*/ 557606 h 766879"/>
                  <a:gd name="connsiteX1" fmla="*/ 276555 w 504933"/>
                  <a:gd name="connsiteY1" fmla="*/ 519582 h 766879"/>
                  <a:gd name="connsiteX2" fmla="*/ 202377 w 504933"/>
                  <a:gd name="connsiteY2" fmla="*/ 524871 h 766879"/>
                  <a:gd name="connsiteX3" fmla="*/ 153434 w 504933"/>
                  <a:gd name="connsiteY3" fmla="*/ 626794 h 766879"/>
                  <a:gd name="connsiteX4" fmla="*/ 226567 w 504933"/>
                  <a:gd name="connsiteY4" fmla="*/ 685448 h 766879"/>
                  <a:gd name="connsiteX5" fmla="*/ 326595 w 504933"/>
                  <a:gd name="connsiteY5" fmla="*/ 557606 h 766879"/>
                  <a:gd name="connsiteX6" fmla="*/ 6 w 504933"/>
                  <a:gd name="connsiteY6" fmla="*/ 161347 h 766879"/>
                  <a:gd name="connsiteX7" fmla="*/ 21069 w 504933"/>
                  <a:gd name="connsiteY7" fmla="*/ 129988 h 766879"/>
                  <a:gd name="connsiteX8" fmla="*/ 112479 w 504933"/>
                  <a:gd name="connsiteY8" fmla="*/ 217 h 766879"/>
                  <a:gd name="connsiteX9" fmla="*/ 256684 w 504933"/>
                  <a:gd name="connsiteY9" fmla="*/ 90678 h 766879"/>
                  <a:gd name="connsiteX10" fmla="*/ 126965 w 504933"/>
                  <a:gd name="connsiteY10" fmla="*/ 337092 h 766879"/>
                  <a:gd name="connsiteX11" fmla="*/ 302483 w 504933"/>
                  <a:gd name="connsiteY11" fmla="*/ 253520 h 766879"/>
                  <a:gd name="connsiteX12" fmla="*/ 444465 w 504933"/>
                  <a:gd name="connsiteY12" fmla="*/ 318400 h 766879"/>
                  <a:gd name="connsiteX13" fmla="*/ 504604 w 504933"/>
                  <a:gd name="connsiteY13" fmla="*/ 521474 h 766879"/>
                  <a:gd name="connsiteX14" fmla="*/ 421441 w 504933"/>
                  <a:gd name="connsiteY14" fmla="*/ 709177 h 766879"/>
                  <a:gd name="connsiteX15" fmla="*/ 236010 w 504933"/>
                  <a:gd name="connsiteY15" fmla="*/ 766681 h 766879"/>
                  <a:gd name="connsiteX16" fmla="*/ 83491 w 504933"/>
                  <a:gd name="connsiteY16" fmla="*/ 694894 h 766879"/>
                  <a:gd name="connsiteX17" fmla="*/ 56843 w 504933"/>
                  <a:gd name="connsiteY17" fmla="*/ 543066 h 766879"/>
                  <a:gd name="connsiteX18" fmla="*/ 161453 w 504933"/>
                  <a:gd name="connsiteY18" fmla="*/ 414857 h 766879"/>
                  <a:gd name="connsiteX19" fmla="*/ 373377 w 504933"/>
                  <a:gd name="connsiteY19" fmla="*/ 494425 h 766879"/>
                  <a:gd name="connsiteX20" fmla="*/ 262163 w 504933"/>
                  <a:gd name="connsiteY20" fmla="*/ 701840 h 766879"/>
                  <a:gd name="connsiteX21" fmla="*/ 351016 w 504933"/>
                  <a:gd name="connsiteY21" fmla="*/ 354500 h 766879"/>
                  <a:gd name="connsiteX22" fmla="*/ 209461 w 504933"/>
                  <a:gd name="connsiteY22" fmla="*/ 358129 h 766879"/>
                  <a:gd name="connsiteX23" fmla="*/ 102532 w 504933"/>
                  <a:gd name="connsiteY23" fmla="*/ 408052 h 766879"/>
                  <a:gd name="connsiteX24" fmla="*/ 58418 w 504933"/>
                  <a:gd name="connsiteY24" fmla="*/ 320730 h 766879"/>
                  <a:gd name="connsiteX25" fmla="*/ 202236 w 504933"/>
                  <a:gd name="connsiteY25" fmla="*/ 154234 h 766879"/>
                  <a:gd name="connsiteX26" fmla="*/ 138162 w 504933"/>
                  <a:gd name="connsiteY26" fmla="*/ 85567 h 766879"/>
                  <a:gd name="connsiteX27" fmla="*/ 29412 w 504933"/>
                  <a:gd name="connsiteY27" fmla="*/ 269181 h 766879"/>
                  <a:gd name="connsiteX28" fmla="*/ 6 w 504933"/>
                  <a:gd name="connsiteY28" fmla="*/ 161347 h 766879"/>
                  <a:gd name="connsiteX0" fmla="*/ 326595 w 504933"/>
                  <a:gd name="connsiteY0" fmla="*/ 557606 h 766879"/>
                  <a:gd name="connsiteX1" fmla="*/ 276555 w 504933"/>
                  <a:gd name="connsiteY1" fmla="*/ 519582 h 766879"/>
                  <a:gd name="connsiteX2" fmla="*/ 202377 w 504933"/>
                  <a:gd name="connsiteY2" fmla="*/ 524871 h 766879"/>
                  <a:gd name="connsiteX3" fmla="*/ 153434 w 504933"/>
                  <a:gd name="connsiteY3" fmla="*/ 626794 h 766879"/>
                  <a:gd name="connsiteX4" fmla="*/ 226567 w 504933"/>
                  <a:gd name="connsiteY4" fmla="*/ 685448 h 766879"/>
                  <a:gd name="connsiteX5" fmla="*/ 326595 w 504933"/>
                  <a:gd name="connsiteY5" fmla="*/ 557606 h 766879"/>
                  <a:gd name="connsiteX6" fmla="*/ 6 w 504933"/>
                  <a:gd name="connsiteY6" fmla="*/ 161347 h 766879"/>
                  <a:gd name="connsiteX7" fmla="*/ 21069 w 504933"/>
                  <a:gd name="connsiteY7" fmla="*/ 129988 h 766879"/>
                  <a:gd name="connsiteX8" fmla="*/ 112479 w 504933"/>
                  <a:gd name="connsiteY8" fmla="*/ 217 h 766879"/>
                  <a:gd name="connsiteX9" fmla="*/ 256684 w 504933"/>
                  <a:gd name="connsiteY9" fmla="*/ 90678 h 766879"/>
                  <a:gd name="connsiteX10" fmla="*/ 126965 w 504933"/>
                  <a:gd name="connsiteY10" fmla="*/ 337092 h 766879"/>
                  <a:gd name="connsiteX11" fmla="*/ 302483 w 504933"/>
                  <a:gd name="connsiteY11" fmla="*/ 253520 h 766879"/>
                  <a:gd name="connsiteX12" fmla="*/ 444465 w 504933"/>
                  <a:gd name="connsiteY12" fmla="*/ 318400 h 766879"/>
                  <a:gd name="connsiteX13" fmla="*/ 504604 w 504933"/>
                  <a:gd name="connsiteY13" fmla="*/ 521474 h 766879"/>
                  <a:gd name="connsiteX14" fmla="*/ 421441 w 504933"/>
                  <a:gd name="connsiteY14" fmla="*/ 709177 h 766879"/>
                  <a:gd name="connsiteX15" fmla="*/ 236010 w 504933"/>
                  <a:gd name="connsiteY15" fmla="*/ 766681 h 766879"/>
                  <a:gd name="connsiteX16" fmla="*/ 83491 w 504933"/>
                  <a:gd name="connsiteY16" fmla="*/ 694894 h 766879"/>
                  <a:gd name="connsiteX17" fmla="*/ 56843 w 504933"/>
                  <a:gd name="connsiteY17" fmla="*/ 543066 h 766879"/>
                  <a:gd name="connsiteX18" fmla="*/ 161453 w 504933"/>
                  <a:gd name="connsiteY18" fmla="*/ 414857 h 766879"/>
                  <a:gd name="connsiteX19" fmla="*/ 373377 w 504933"/>
                  <a:gd name="connsiteY19" fmla="*/ 494425 h 766879"/>
                  <a:gd name="connsiteX20" fmla="*/ 262163 w 504933"/>
                  <a:gd name="connsiteY20" fmla="*/ 701840 h 766879"/>
                  <a:gd name="connsiteX21" fmla="*/ 351016 w 504933"/>
                  <a:gd name="connsiteY21" fmla="*/ 354500 h 766879"/>
                  <a:gd name="connsiteX22" fmla="*/ 209461 w 504933"/>
                  <a:gd name="connsiteY22" fmla="*/ 347846 h 766879"/>
                  <a:gd name="connsiteX23" fmla="*/ 102532 w 504933"/>
                  <a:gd name="connsiteY23" fmla="*/ 408052 h 766879"/>
                  <a:gd name="connsiteX24" fmla="*/ 58418 w 504933"/>
                  <a:gd name="connsiteY24" fmla="*/ 320730 h 766879"/>
                  <a:gd name="connsiteX25" fmla="*/ 202236 w 504933"/>
                  <a:gd name="connsiteY25" fmla="*/ 154234 h 766879"/>
                  <a:gd name="connsiteX26" fmla="*/ 138162 w 504933"/>
                  <a:gd name="connsiteY26" fmla="*/ 85567 h 766879"/>
                  <a:gd name="connsiteX27" fmla="*/ 29412 w 504933"/>
                  <a:gd name="connsiteY27" fmla="*/ 269181 h 766879"/>
                  <a:gd name="connsiteX28" fmla="*/ 6 w 504933"/>
                  <a:gd name="connsiteY28" fmla="*/ 161347 h 766879"/>
                  <a:gd name="connsiteX0" fmla="*/ 326595 w 504933"/>
                  <a:gd name="connsiteY0" fmla="*/ 557606 h 766879"/>
                  <a:gd name="connsiteX1" fmla="*/ 276555 w 504933"/>
                  <a:gd name="connsiteY1" fmla="*/ 519582 h 766879"/>
                  <a:gd name="connsiteX2" fmla="*/ 202377 w 504933"/>
                  <a:gd name="connsiteY2" fmla="*/ 524871 h 766879"/>
                  <a:gd name="connsiteX3" fmla="*/ 153434 w 504933"/>
                  <a:gd name="connsiteY3" fmla="*/ 626794 h 766879"/>
                  <a:gd name="connsiteX4" fmla="*/ 226567 w 504933"/>
                  <a:gd name="connsiteY4" fmla="*/ 685448 h 766879"/>
                  <a:gd name="connsiteX5" fmla="*/ 326595 w 504933"/>
                  <a:gd name="connsiteY5" fmla="*/ 557606 h 766879"/>
                  <a:gd name="connsiteX6" fmla="*/ 6 w 504933"/>
                  <a:gd name="connsiteY6" fmla="*/ 161347 h 766879"/>
                  <a:gd name="connsiteX7" fmla="*/ 21069 w 504933"/>
                  <a:gd name="connsiteY7" fmla="*/ 129988 h 766879"/>
                  <a:gd name="connsiteX8" fmla="*/ 112479 w 504933"/>
                  <a:gd name="connsiteY8" fmla="*/ 217 h 766879"/>
                  <a:gd name="connsiteX9" fmla="*/ 256684 w 504933"/>
                  <a:gd name="connsiteY9" fmla="*/ 90678 h 766879"/>
                  <a:gd name="connsiteX10" fmla="*/ 126965 w 504933"/>
                  <a:gd name="connsiteY10" fmla="*/ 337092 h 766879"/>
                  <a:gd name="connsiteX11" fmla="*/ 302483 w 504933"/>
                  <a:gd name="connsiteY11" fmla="*/ 253520 h 766879"/>
                  <a:gd name="connsiteX12" fmla="*/ 444465 w 504933"/>
                  <a:gd name="connsiteY12" fmla="*/ 318400 h 766879"/>
                  <a:gd name="connsiteX13" fmla="*/ 504604 w 504933"/>
                  <a:gd name="connsiteY13" fmla="*/ 521474 h 766879"/>
                  <a:gd name="connsiteX14" fmla="*/ 421441 w 504933"/>
                  <a:gd name="connsiteY14" fmla="*/ 709177 h 766879"/>
                  <a:gd name="connsiteX15" fmla="*/ 236010 w 504933"/>
                  <a:gd name="connsiteY15" fmla="*/ 766681 h 766879"/>
                  <a:gd name="connsiteX16" fmla="*/ 83491 w 504933"/>
                  <a:gd name="connsiteY16" fmla="*/ 694894 h 766879"/>
                  <a:gd name="connsiteX17" fmla="*/ 56843 w 504933"/>
                  <a:gd name="connsiteY17" fmla="*/ 543066 h 766879"/>
                  <a:gd name="connsiteX18" fmla="*/ 161453 w 504933"/>
                  <a:gd name="connsiteY18" fmla="*/ 414857 h 766879"/>
                  <a:gd name="connsiteX19" fmla="*/ 373377 w 504933"/>
                  <a:gd name="connsiteY19" fmla="*/ 494425 h 766879"/>
                  <a:gd name="connsiteX20" fmla="*/ 262163 w 504933"/>
                  <a:gd name="connsiteY20" fmla="*/ 701840 h 766879"/>
                  <a:gd name="connsiteX21" fmla="*/ 347387 w 504933"/>
                  <a:gd name="connsiteY21" fmla="*/ 334540 h 766879"/>
                  <a:gd name="connsiteX22" fmla="*/ 209461 w 504933"/>
                  <a:gd name="connsiteY22" fmla="*/ 347846 h 766879"/>
                  <a:gd name="connsiteX23" fmla="*/ 102532 w 504933"/>
                  <a:gd name="connsiteY23" fmla="*/ 408052 h 766879"/>
                  <a:gd name="connsiteX24" fmla="*/ 58418 w 504933"/>
                  <a:gd name="connsiteY24" fmla="*/ 320730 h 766879"/>
                  <a:gd name="connsiteX25" fmla="*/ 202236 w 504933"/>
                  <a:gd name="connsiteY25" fmla="*/ 154234 h 766879"/>
                  <a:gd name="connsiteX26" fmla="*/ 138162 w 504933"/>
                  <a:gd name="connsiteY26" fmla="*/ 85567 h 766879"/>
                  <a:gd name="connsiteX27" fmla="*/ 29412 w 504933"/>
                  <a:gd name="connsiteY27" fmla="*/ 269181 h 766879"/>
                  <a:gd name="connsiteX28" fmla="*/ 6 w 504933"/>
                  <a:gd name="connsiteY28" fmla="*/ 161347 h 766879"/>
                  <a:gd name="connsiteX0" fmla="*/ 326595 w 488223"/>
                  <a:gd name="connsiteY0" fmla="*/ 557606 h 766875"/>
                  <a:gd name="connsiteX1" fmla="*/ 276555 w 488223"/>
                  <a:gd name="connsiteY1" fmla="*/ 519582 h 766875"/>
                  <a:gd name="connsiteX2" fmla="*/ 202377 w 488223"/>
                  <a:gd name="connsiteY2" fmla="*/ 524871 h 766875"/>
                  <a:gd name="connsiteX3" fmla="*/ 153434 w 488223"/>
                  <a:gd name="connsiteY3" fmla="*/ 626794 h 766875"/>
                  <a:gd name="connsiteX4" fmla="*/ 226567 w 488223"/>
                  <a:gd name="connsiteY4" fmla="*/ 685448 h 766875"/>
                  <a:gd name="connsiteX5" fmla="*/ 326595 w 488223"/>
                  <a:gd name="connsiteY5" fmla="*/ 557606 h 766875"/>
                  <a:gd name="connsiteX6" fmla="*/ 6 w 488223"/>
                  <a:gd name="connsiteY6" fmla="*/ 161347 h 766875"/>
                  <a:gd name="connsiteX7" fmla="*/ 21069 w 488223"/>
                  <a:gd name="connsiteY7" fmla="*/ 129988 h 766875"/>
                  <a:gd name="connsiteX8" fmla="*/ 112479 w 488223"/>
                  <a:gd name="connsiteY8" fmla="*/ 217 h 766875"/>
                  <a:gd name="connsiteX9" fmla="*/ 256684 w 488223"/>
                  <a:gd name="connsiteY9" fmla="*/ 90678 h 766875"/>
                  <a:gd name="connsiteX10" fmla="*/ 126965 w 488223"/>
                  <a:gd name="connsiteY10" fmla="*/ 337092 h 766875"/>
                  <a:gd name="connsiteX11" fmla="*/ 302483 w 488223"/>
                  <a:gd name="connsiteY11" fmla="*/ 253520 h 766875"/>
                  <a:gd name="connsiteX12" fmla="*/ 444465 w 488223"/>
                  <a:gd name="connsiteY12" fmla="*/ 318400 h 766875"/>
                  <a:gd name="connsiteX13" fmla="*/ 487667 w 488223"/>
                  <a:gd name="connsiteY13" fmla="*/ 523894 h 766875"/>
                  <a:gd name="connsiteX14" fmla="*/ 421441 w 488223"/>
                  <a:gd name="connsiteY14" fmla="*/ 709177 h 766875"/>
                  <a:gd name="connsiteX15" fmla="*/ 236010 w 488223"/>
                  <a:gd name="connsiteY15" fmla="*/ 766681 h 766875"/>
                  <a:gd name="connsiteX16" fmla="*/ 83491 w 488223"/>
                  <a:gd name="connsiteY16" fmla="*/ 694894 h 766875"/>
                  <a:gd name="connsiteX17" fmla="*/ 56843 w 488223"/>
                  <a:gd name="connsiteY17" fmla="*/ 543066 h 766875"/>
                  <a:gd name="connsiteX18" fmla="*/ 161453 w 488223"/>
                  <a:gd name="connsiteY18" fmla="*/ 414857 h 766875"/>
                  <a:gd name="connsiteX19" fmla="*/ 373377 w 488223"/>
                  <a:gd name="connsiteY19" fmla="*/ 494425 h 766875"/>
                  <a:gd name="connsiteX20" fmla="*/ 262163 w 488223"/>
                  <a:gd name="connsiteY20" fmla="*/ 701840 h 766875"/>
                  <a:gd name="connsiteX21" fmla="*/ 347387 w 488223"/>
                  <a:gd name="connsiteY21" fmla="*/ 334540 h 766875"/>
                  <a:gd name="connsiteX22" fmla="*/ 209461 w 488223"/>
                  <a:gd name="connsiteY22" fmla="*/ 347846 h 766875"/>
                  <a:gd name="connsiteX23" fmla="*/ 102532 w 488223"/>
                  <a:gd name="connsiteY23" fmla="*/ 408052 h 766875"/>
                  <a:gd name="connsiteX24" fmla="*/ 58418 w 488223"/>
                  <a:gd name="connsiteY24" fmla="*/ 320730 h 766875"/>
                  <a:gd name="connsiteX25" fmla="*/ 202236 w 488223"/>
                  <a:gd name="connsiteY25" fmla="*/ 154234 h 766875"/>
                  <a:gd name="connsiteX26" fmla="*/ 138162 w 488223"/>
                  <a:gd name="connsiteY26" fmla="*/ 85567 h 766875"/>
                  <a:gd name="connsiteX27" fmla="*/ 29412 w 488223"/>
                  <a:gd name="connsiteY27" fmla="*/ 269181 h 766875"/>
                  <a:gd name="connsiteX28" fmla="*/ 6 w 488223"/>
                  <a:gd name="connsiteY28" fmla="*/ 161347 h 766875"/>
                  <a:gd name="connsiteX0" fmla="*/ 326595 w 494759"/>
                  <a:gd name="connsiteY0" fmla="*/ 557606 h 766876"/>
                  <a:gd name="connsiteX1" fmla="*/ 276555 w 494759"/>
                  <a:gd name="connsiteY1" fmla="*/ 519582 h 766876"/>
                  <a:gd name="connsiteX2" fmla="*/ 202377 w 494759"/>
                  <a:gd name="connsiteY2" fmla="*/ 524871 h 766876"/>
                  <a:gd name="connsiteX3" fmla="*/ 153434 w 494759"/>
                  <a:gd name="connsiteY3" fmla="*/ 626794 h 766876"/>
                  <a:gd name="connsiteX4" fmla="*/ 226567 w 494759"/>
                  <a:gd name="connsiteY4" fmla="*/ 685448 h 766876"/>
                  <a:gd name="connsiteX5" fmla="*/ 326595 w 494759"/>
                  <a:gd name="connsiteY5" fmla="*/ 557606 h 766876"/>
                  <a:gd name="connsiteX6" fmla="*/ 6 w 494759"/>
                  <a:gd name="connsiteY6" fmla="*/ 161347 h 766876"/>
                  <a:gd name="connsiteX7" fmla="*/ 21069 w 494759"/>
                  <a:gd name="connsiteY7" fmla="*/ 129988 h 766876"/>
                  <a:gd name="connsiteX8" fmla="*/ 112479 w 494759"/>
                  <a:gd name="connsiteY8" fmla="*/ 217 h 766876"/>
                  <a:gd name="connsiteX9" fmla="*/ 256684 w 494759"/>
                  <a:gd name="connsiteY9" fmla="*/ 90678 h 766876"/>
                  <a:gd name="connsiteX10" fmla="*/ 126965 w 494759"/>
                  <a:gd name="connsiteY10" fmla="*/ 337092 h 766876"/>
                  <a:gd name="connsiteX11" fmla="*/ 302483 w 494759"/>
                  <a:gd name="connsiteY11" fmla="*/ 253520 h 766876"/>
                  <a:gd name="connsiteX12" fmla="*/ 444465 w 494759"/>
                  <a:gd name="connsiteY12" fmla="*/ 318400 h 766876"/>
                  <a:gd name="connsiteX13" fmla="*/ 494321 w 494759"/>
                  <a:gd name="connsiteY13" fmla="*/ 523894 h 766876"/>
                  <a:gd name="connsiteX14" fmla="*/ 421441 w 494759"/>
                  <a:gd name="connsiteY14" fmla="*/ 709177 h 766876"/>
                  <a:gd name="connsiteX15" fmla="*/ 236010 w 494759"/>
                  <a:gd name="connsiteY15" fmla="*/ 766681 h 766876"/>
                  <a:gd name="connsiteX16" fmla="*/ 83491 w 494759"/>
                  <a:gd name="connsiteY16" fmla="*/ 694894 h 766876"/>
                  <a:gd name="connsiteX17" fmla="*/ 56843 w 494759"/>
                  <a:gd name="connsiteY17" fmla="*/ 543066 h 766876"/>
                  <a:gd name="connsiteX18" fmla="*/ 161453 w 494759"/>
                  <a:gd name="connsiteY18" fmla="*/ 414857 h 766876"/>
                  <a:gd name="connsiteX19" fmla="*/ 373377 w 494759"/>
                  <a:gd name="connsiteY19" fmla="*/ 494425 h 766876"/>
                  <a:gd name="connsiteX20" fmla="*/ 262163 w 494759"/>
                  <a:gd name="connsiteY20" fmla="*/ 701840 h 766876"/>
                  <a:gd name="connsiteX21" fmla="*/ 347387 w 494759"/>
                  <a:gd name="connsiteY21" fmla="*/ 334540 h 766876"/>
                  <a:gd name="connsiteX22" fmla="*/ 209461 w 494759"/>
                  <a:gd name="connsiteY22" fmla="*/ 347846 h 766876"/>
                  <a:gd name="connsiteX23" fmla="*/ 102532 w 494759"/>
                  <a:gd name="connsiteY23" fmla="*/ 408052 h 766876"/>
                  <a:gd name="connsiteX24" fmla="*/ 58418 w 494759"/>
                  <a:gd name="connsiteY24" fmla="*/ 320730 h 766876"/>
                  <a:gd name="connsiteX25" fmla="*/ 202236 w 494759"/>
                  <a:gd name="connsiteY25" fmla="*/ 154234 h 766876"/>
                  <a:gd name="connsiteX26" fmla="*/ 138162 w 494759"/>
                  <a:gd name="connsiteY26" fmla="*/ 85567 h 766876"/>
                  <a:gd name="connsiteX27" fmla="*/ 29412 w 494759"/>
                  <a:gd name="connsiteY27" fmla="*/ 269181 h 766876"/>
                  <a:gd name="connsiteX28" fmla="*/ 6 w 494759"/>
                  <a:gd name="connsiteY28" fmla="*/ 161347 h 766876"/>
                  <a:gd name="connsiteX0" fmla="*/ 326595 w 494779"/>
                  <a:gd name="connsiteY0" fmla="*/ 557606 h 766755"/>
                  <a:gd name="connsiteX1" fmla="*/ 276555 w 494779"/>
                  <a:gd name="connsiteY1" fmla="*/ 519582 h 766755"/>
                  <a:gd name="connsiteX2" fmla="*/ 202377 w 494779"/>
                  <a:gd name="connsiteY2" fmla="*/ 524871 h 766755"/>
                  <a:gd name="connsiteX3" fmla="*/ 153434 w 494779"/>
                  <a:gd name="connsiteY3" fmla="*/ 626794 h 766755"/>
                  <a:gd name="connsiteX4" fmla="*/ 226567 w 494779"/>
                  <a:gd name="connsiteY4" fmla="*/ 685448 h 766755"/>
                  <a:gd name="connsiteX5" fmla="*/ 326595 w 494779"/>
                  <a:gd name="connsiteY5" fmla="*/ 557606 h 766755"/>
                  <a:gd name="connsiteX6" fmla="*/ 6 w 494779"/>
                  <a:gd name="connsiteY6" fmla="*/ 161347 h 766755"/>
                  <a:gd name="connsiteX7" fmla="*/ 21069 w 494779"/>
                  <a:gd name="connsiteY7" fmla="*/ 129988 h 766755"/>
                  <a:gd name="connsiteX8" fmla="*/ 112479 w 494779"/>
                  <a:gd name="connsiteY8" fmla="*/ 217 h 766755"/>
                  <a:gd name="connsiteX9" fmla="*/ 256684 w 494779"/>
                  <a:gd name="connsiteY9" fmla="*/ 90678 h 766755"/>
                  <a:gd name="connsiteX10" fmla="*/ 126965 w 494779"/>
                  <a:gd name="connsiteY10" fmla="*/ 337092 h 766755"/>
                  <a:gd name="connsiteX11" fmla="*/ 302483 w 494779"/>
                  <a:gd name="connsiteY11" fmla="*/ 253520 h 766755"/>
                  <a:gd name="connsiteX12" fmla="*/ 444465 w 494779"/>
                  <a:gd name="connsiteY12" fmla="*/ 318400 h 766755"/>
                  <a:gd name="connsiteX13" fmla="*/ 494321 w 494779"/>
                  <a:gd name="connsiteY13" fmla="*/ 523894 h 766755"/>
                  <a:gd name="connsiteX14" fmla="*/ 420836 w 494779"/>
                  <a:gd name="connsiteY14" fmla="*/ 704338 h 766755"/>
                  <a:gd name="connsiteX15" fmla="*/ 236010 w 494779"/>
                  <a:gd name="connsiteY15" fmla="*/ 766681 h 766755"/>
                  <a:gd name="connsiteX16" fmla="*/ 83491 w 494779"/>
                  <a:gd name="connsiteY16" fmla="*/ 694894 h 766755"/>
                  <a:gd name="connsiteX17" fmla="*/ 56843 w 494779"/>
                  <a:gd name="connsiteY17" fmla="*/ 543066 h 766755"/>
                  <a:gd name="connsiteX18" fmla="*/ 161453 w 494779"/>
                  <a:gd name="connsiteY18" fmla="*/ 414857 h 766755"/>
                  <a:gd name="connsiteX19" fmla="*/ 373377 w 494779"/>
                  <a:gd name="connsiteY19" fmla="*/ 494425 h 766755"/>
                  <a:gd name="connsiteX20" fmla="*/ 262163 w 494779"/>
                  <a:gd name="connsiteY20" fmla="*/ 701840 h 766755"/>
                  <a:gd name="connsiteX21" fmla="*/ 347387 w 494779"/>
                  <a:gd name="connsiteY21" fmla="*/ 334540 h 766755"/>
                  <a:gd name="connsiteX22" fmla="*/ 209461 w 494779"/>
                  <a:gd name="connsiteY22" fmla="*/ 347846 h 766755"/>
                  <a:gd name="connsiteX23" fmla="*/ 102532 w 494779"/>
                  <a:gd name="connsiteY23" fmla="*/ 408052 h 766755"/>
                  <a:gd name="connsiteX24" fmla="*/ 58418 w 494779"/>
                  <a:gd name="connsiteY24" fmla="*/ 320730 h 766755"/>
                  <a:gd name="connsiteX25" fmla="*/ 202236 w 494779"/>
                  <a:gd name="connsiteY25" fmla="*/ 154234 h 766755"/>
                  <a:gd name="connsiteX26" fmla="*/ 138162 w 494779"/>
                  <a:gd name="connsiteY26" fmla="*/ 85567 h 766755"/>
                  <a:gd name="connsiteX27" fmla="*/ 29412 w 494779"/>
                  <a:gd name="connsiteY27" fmla="*/ 269181 h 766755"/>
                  <a:gd name="connsiteX28" fmla="*/ 6 w 494779"/>
                  <a:gd name="connsiteY28" fmla="*/ 161347 h 766755"/>
                  <a:gd name="connsiteX0" fmla="*/ 326595 w 494740"/>
                  <a:gd name="connsiteY0" fmla="*/ 557606 h 766681"/>
                  <a:gd name="connsiteX1" fmla="*/ 276555 w 494740"/>
                  <a:gd name="connsiteY1" fmla="*/ 519582 h 766681"/>
                  <a:gd name="connsiteX2" fmla="*/ 202377 w 494740"/>
                  <a:gd name="connsiteY2" fmla="*/ 524871 h 766681"/>
                  <a:gd name="connsiteX3" fmla="*/ 153434 w 494740"/>
                  <a:gd name="connsiteY3" fmla="*/ 626794 h 766681"/>
                  <a:gd name="connsiteX4" fmla="*/ 226567 w 494740"/>
                  <a:gd name="connsiteY4" fmla="*/ 685448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76555 w 494740"/>
                  <a:gd name="connsiteY1" fmla="*/ 519582 h 766681"/>
                  <a:gd name="connsiteX2" fmla="*/ 202377 w 494740"/>
                  <a:gd name="connsiteY2" fmla="*/ 524871 h 766681"/>
                  <a:gd name="connsiteX3" fmla="*/ 153434 w 494740"/>
                  <a:gd name="connsiteY3" fmla="*/ 626794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76555 w 494740"/>
                  <a:gd name="connsiteY1" fmla="*/ 519582 h 766681"/>
                  <a:gd name="connsiteX2" fmla="*/ 202377 w 494740"/>
                  <a:gd name="connsiteY2" fmla="*/ 524871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76555 w 494740"/>
                  <a:gd name="connsiteY1" fmla="*/ 519582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29412 w 494740"/>
                  <a:gd name="connsiteY27" fmla="*/ 269181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33041 w 494740"/>
                  <a:gd name="connsiteY27" fmla="*/ 251639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33041 w 494740"/>
                  <a:gd name="connsiteY27" fmla="*/ 251639 h 766681"/>
                  <a:gd name="connsiteX28" fmla="*/ 6 w 494740"/>
                  <a:gd name="connsiteY28" fmla="*/ 161347 h 766681"/>
                  <a:gd name="connsiteX0" fmla="*/ 326595 w 494740"/>
                  <a:gd name="connsiteY0" fmla="*/ 557606 h 766681"/>
                  <a:gd name="connsiteX1" fmla="*/ 282603 w 494740"/>
                  <a:gd name="connsiteY1" fmla="*/ 486919 h 766681"/>
                  <a:gd name="connsiteX2" fmla="*/ 187860 w 494740"/>
                  <a:gd name="connsiteY2" fmla="*/ 504306 h 766681"/>
                  <a:gd name="connsiteX3" fmla="*/ 142546 w 494740"/>
                  <a:gd name="connsiteY3" fmla="*/ 606228 h 766681"/>
                  <a:gd name="connsiteX4" fmla="*/ 215679 w 494740"/>
                  <a:gd name="connsiteY4" fmla="*/ 694521 h 766681"/>
                  <a:gd name="connsiteX5" fmla="*/ 326595 w 494740"/>
                  <a:gd name="connsiteY5" fmla="*/ 557606 h 766681"/>
                  <a:gd name="connsiteX6" fmla="*/ 6 w 494740"/>
                  <a:gd name="connsiteY6" fmla="*/ 161347 h 766681"/>
                  <a:gd name="connsiteX7" fmla="*/ 21069 w 494740"/>
                  <a:gd name="connsiteY7" fmla="*/ 129988 h 766681"/>
                  <a:gd name="connsiteX8" fmla="*/ 112479 w 494740"/>
                  <a:gd name="connsiteY8" fmla="*/ 217 h 766681"/>
                  <a:gd name="connsiteX9" fmla="*/ 256684 w 494740"/>
                  <a:gd name="connsiteY9" fmla="*/ 90678 h 766681"/>
                  <a:gd name="connsiteX10" fmla="*/ 126965 w 494740"/>
                  <a:gd name="connsiteY10" fmla="*/ 337092 h 766681"/>
                  <a:gd name="connsiteX11" fmla="*/ 302483 w 494740"/>
                  <a:gd name="connsiteY11" fmla="*/ 253520 h 766681"/>
                  <a:gd name="connsiteX12" fmla="*/ 444465 w 494740"/>
                  <a:gd name="connsiteY12" fmla="*/ 318400 h 766681"/>
                  <a:gd name="connsiteX13" fmla="*/ 494321 w 494740"/>
                  <a:gd name="connsiteY13" fmla="*/ 523894 h 766681"/>
                  <a:gd name="connsiteX14" fmla="*/ 422046 w 494740"/>
                  <a:gd name="connsiteY14" fmla="*/ 695265 h 766681"/>
                  <a:gd name="connsiteX15" fmla="*/ 236010 w 494740"/>
                  <a:gd name="connsiteY15" fmla="*/ 766681 h 766681"/>
                  <a:gd name="connsiteX16" fmla="*/ 83491 w 494740"/>
                  <a:gd name="connsiteY16" fmla="*/ 694894 h 766681"/>
                  <a:gd name="connsiteX17" fmla="*/ 56843 w 494740"/>
                  <a:gd name="connsiteY17" fmla="*/ 543066 h 766681"/>
                  <a:gd name="connsiteX18" fmla="*/ 161453 w 494740"/>
                  <a:gd name="connsiteY18" fmla="*/ 414857 h 766681"/>
                  <a:gd name="connsiteX19" fmla="*/ 373377 w 494740"/>
                  <a:gd name="connsiteY19" fmla="*/ 494425 h 766681"/>
                  <a:gd name="connsiteX20" fmla="*/ 262163 w 494740"/>
                  <a:gd name="connsiteY20" fmla="*/ 701840 h 766681"/>
                  <a:gd name="connsiteX21" fmla="*/ 347387 w 494740"/>
                  <a:gd name="connsiteY21" fmla="*/ 334540 h 766681"/>
                  <a:gd name="connsiteX22" fmla="*/ 209461 w 494740"/>
                  <a:gd name="connsiteY22" fmla="*/ 347846 h 766681"/>
                  <a:gd name="connsiteX23" fmla="*/ 102532 w 494740"/>
                  <a:gd name="connsiteY23" fmla="*/ 408052 h 766681"/>
                  <a:gd name="connsiteX24" fmla="*/ 58418 w 494740"/>
                  <a:gd name="connsiteY24" fmla="*/ 320730 h 766681"/>
                  <a:gd name="connsiteX25" fmla="*/ 202236 w 494740"/>
                  <a:gd name="connsiteY25" fmla="*/ 154234 h 766681"/>
                  <a:gd name="connsiteX26" fmla="*/ 138162 w 494740"/>
                  <a:gd name="connsiteY26" fmla="*/ 85567 h 766681"/>
                  <a:gd name="connsiteX27" fmla="*/ 33041 w 494740"/>
                  <a:gd name="connsiteY27" fmla="*/ 251639 h 766681"/>
                  <a:gd name="connsiteX28" fmla="*/ 6 w 494740"/>
                  <a:gd name="connsiteY28" fmla="*/ 161347 h 766681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7861 w 494741"/>
                  <a:gd name="connsiteY2" fmla="*/ 504308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6966 w 494741"/>
                  <a:gd name="connsiteY10" fmla="*/ 337094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0732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7861 w 494741"/>
                  <a:gd name="connsiteY2" fmla="*/ 504308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6966 w 494741"/>
                  <a:gd name="connsiteY10" fmla="*/ 337094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0732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7861 w 494741"/>
                  <a:gd name="connsiteY2" fmla="*/ 504308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6966 w 494741"/>
                  <a:gd name="connsiteY10" fmla="*/ 337094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0732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7861 w 494741"/>
                  <a:gd name="connsiteY2" fmla="*/ 504308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6966 w 494741"/>
                  <a:gd name="connsiteY10" fmla="*/ 337094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7861 w 494741"/>
                  <a:gd name="connsiteY2" fmla="*/ 504308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3627 w 494741"/>
                  <a:gd name="connsiteY2" fmla="*/ 497654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9676 w 494741"/>
                  <a:gd name="connsiteY2" fmla="*/ 497654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9676 w 494741"/>
                  <a:gd name="connsiteY2" fmla="*/ 497654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42547 w 494741"/>
                  <a:gd name="connsiteY3" fmla="*/ 606230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37708 w 494741"/>
                  <a:gd name="connsiteY3" fmla="*/ 608044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42547 w 494741"/>
                  <a:gd name="connsiteY3" fmla="*/ 606229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42547 w 494741"/>
                  <a:gd name="connsiteY3" fmla="*/ 606229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81813 w 494741"/>
                  <a:gd name="connsiteY2" fmla="*/ 499469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26596 w 494741"/>
                  <a:gd name="connsiteY0" fmla="*/ 557608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26596 w 494741"/>
                  <a:gd name="connsiteY5" fmla="*/ 557608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60632 h 766683"/>
                  <a:gd name="connsiteX1" fmla="*/ 282604 w 494741"/>
                  <a:gd name="connsiteY1" fmla="*/ 486921 h 766683"/>
                  <a:gd name="connsiteX2" fmla="*/ 178184 w 494741"/>
                  <a:gd name="connsiteY2" fmla="*/ 490396 h 766683"/>
                  <a:gd name="connsiteX3" fmla="*/ 132869 w 494741"/>
                  <a:gd name="connsiteY3" fmla="*/ 603205 h 766683"/>
                  <a:gd name="connsiteX4" fmla="*/ 215680 w 494741"/>
                  <a:gd name="connsiteY4" fmla="*/ 694523 h 766683"/>
                  <a:gd name="connsiteX5" fmla="*/ 330830 w 494741"/>
                  <a:gd name="connsiteY5" fmla="*/ 560632 h 766683"/>
                  <a:gd name="connsiteX6" fmla="*/ 7 w 494741"/>
                  <a:gd name="connsiteY6" fmla="*/ 161349 h 766683"/>
                  <a:gd name="connsiteX7" fmla="*/ 18651 w 494741"/>
                  <a:gd name="connsiteY7" fmla="*/ 128780 h 766683"/>
                  <a:gd name="connsiteX8" fmla="*/ 112480 w 494741"/>
                  <a:gd name="connsiteY8" fmla="*/ 219 h 766683"/>
                  <a:gd name="connsiteX9" fmla="*/ 256685 w 494741"/>
                  <a:gd name="connsiteY9" fmla="*/ 90680 h 766683"/>
                  <a:gd name="connsiteX10" fmla="*/ 124546 w 494741"/>
                  <a:gd name="connsiteY10" fmla="*/ 332860 h 766683"/>
                  <a:gd name="connsiteX11" fmla="*/ 302484 w 494741"/>
                  <a:gd name="connsiteY11" fmla="*/ 253522 h 766683"/>
                  <a:gd name="connsiteX12" fmla="*/ 444466 w 494741"/>
                  <a:gd name="connsiteY12" fmla="*/ 318402 h 766683"/>
                  <a:gd name="connsiteX13" fmla="*/ 494322 w 494741"/>
                  <a:gd name="connsiteY13" fmla="*/ 523896 h 766683"/>
                  <a:gd name="connsiteX14" fmla="*/ 422047 w 494741"/>
                  <a:gd name="connsiteY14" fmla="*/ 695267 h 766683"/>
                  <a:gd name="connsiteX15" fmla="*/ 236011 w 494741"/>
                  <a:gd name="connsiteY15" fmla="*/ 766683 h 766683"/>
                  <a:gd name="connsiteX16" fmla="*/ 83492 w 494741"/>
                  <a:gd name="connsiteY16" fmla="*/ 694896 h 766683"/>
                  <a:gd name="connsiteX17" fmla="*/ 56844 w 494741"/>
                  <a:gd name="connsiteY17" fmla="*/ 543068 h 766683"/>
                  <a:gd name="connsiteX18" fmla="*/ 161454 w 494741"/>
                  <a:gd name="connsiteY18" fmla="*/ 414859 h 766683"/>
                  <a:gd name="connsiteX19" fmla="*/ 373378 w 494741"/>
                  <a:gd name="connsiteY19" fmla="*/ 494427 h 766683"/>
                  <a:gd name="connsiteX20" fmla="*/ 262164 w 494741"/>
                  <a:gd name="connsiteY20" fmla="*/ 701842 h 766683"/>
                  <a:gd name="connsiteX21" fmla="*/ 347388 w 494741"/>
                  <a:gd name="connsiteY21" fmla="*/ 334542 h 766683"/>
                  <a:gd name="connsiteX22" fmla="*/ 209462 w 494741"/>
                  <a:gd name="connsiteY22" fmla="*/ 347848 h 766683"/>
                  <a:gd name="connsiteX23" fmla="*/ 102533 w 494741"/>
                  <a:gd name="connsiteY23" fmla="*/ 408054 h 766683"/>
                  <a:gd name="connsiteX24" fmla="*/ 58419 w 494741"/>
                  <a:gd name="connsiteY24" fmla="*/ 322547 h 766683"/>
                  <a:gd name="connsiteX25" fmla="*/ 202237 w 494741"/>
                  <a:gd name="connsiteY25" fmla="*/ 154236 h 766683"/>
                  <a:gd name="connsiteX26" fmla="*/ 138163 w 494741"/>
                  <a:gd name="connsiteY26" fmla="*/ 85569 h 766683"/>
                  <a:gd name="connsiteX27" fmla="*/ 33042 w 494741"/>
                  <a:gd name="connsiteY27" fmla="*/ 251641 h 766683"/>
                  <a:gd name="connsiteX28" fmla="*/ 7 w 494741"/>
                  <a:gd name="connsiteY28" fmla="*/ 161349 h 766683"/>
                  <a:gd name="connsiteX0" fmla="*/ 330830 w 494741"/>
                  <a:gd name="connsiteY0" fmla="*/ 550606 h 756657"/>
                  <a:gd name="connsiteX1" fmla="*/ 282604 w 494741"/>
                  <a:gd name="connsiteY1" fmla="*/ 476895 h 756657"/>
                  <a:gd name="connsiteX2" fmla="*/ 178184 w 494741"/>
                  <a:gd name="connsiteY2" fmla="*/ 480370 h 756657"/>
                  <a:gd name="connsiteX3" fmla="*/ 132869 w 494741"/>
                  <a:gd name="connsiteY3" fmla="*/ 593179 h 756657"/>
                  <a:gd name="connsiteX4" fmla="*/ 215680 w 494741"/>
                  <a:gd name="connsiteY4" fmla="*/ 684497 h 756657"/>
                  <a:gd name="connsiteX5" fmla="*/ 330830 w 494741"/>
                  <a:gd name="connsiteY5" fmla="*/ 550606 h 756657"/>
                  <a:gd name="connsiteX6" fmla="*/ 7 w 494741"/>
                  <a:gd name="connsiteY6" fmla="*/ 151323 h 756657"/>
                  <a:gd name="connsiteX7" fmla="*/ 18651 w 494741"/>
                  <a:gd name="connsiteY7" fmla="*/ 118754 h 756657"/>
                  <a:gd name="connsiteX8" fmla="*/ 120679 w 494741"/>
                  <a:gd name="connsiteY8" fmla="*/ 247 h 756657"/>
                  <a:gd name="connsiteX9" fmla="*/ 256685 w 494741"/>
                  <a:gd name="connsiteY9" fmla="*/ 80654 h 756657"/>
                  <a:gd name="connsiteX10" fmla="*/ 124546 w 494741"/>
                  <a:gd name="connsiteY10" fmla="*/ 322834 h 756657"/>
                  <a:gd name="connsiteX11" fmla="*/ 302484 w 494741"/>
                  <a:gd name="connsiteY11" fmla="*/ 243496 h 756657"/>
                  <a:gd name="connsiteX12" fmla="*/ 444466 w 494741"/>
                  <a:gd name="connsiteY12" fmla="*/ 308376 h 756657"/>
                  <a:gd name="connsiteX13" fmla="*/ 494322 w 494741"/>
                  <a:gd name="connsiteY13" fmla="*/ 513870 h 756657"/>
                  <a:gd name="connsiteX14" fmla="*/ 422047 w 494741"/>
                  <a:gd name="connsiteY14" fmla="*/ 685241 h 756657"/>
                  <a:gd name="connsiteX15" fmla="*/ 236011 w 494741"/>
                  <a:gd name="connsiteY15" fmla="*/ 756657 h 756657"/>
                  <a:gd name="connsiteX16" fmla="*/ 83492 w 494741"/>
                  <a:gd name="connsiteY16" fmla="*/ 684870 h 756657"/>
                  <a:gd name="connsiteX17" fmla="*/ 56844 w 494741"/>
                  <a:gd name="connsiteY17" fmla="*/ 533042 h 756657"/>
                  <a:gd name="connsiteX18" fmla="*/ 161454 w 494741"/>
                  <a:gd name="connsiteY18" fmla="*/ 404833 h 756657"/>
                  <a:gd name="connsiteX19" fmla="*/ 373378 w 494741"/>
                  <a:gd name="connsiteY19" fmla="*/ 484401 h 756657"/>
                  <a:gd name="connsiteX20" fmla="*/ 262164 w 494741"/>
                  <a:gd name="connsiteY20" fmla="*/ 691816 h 756657"/>
                  <a:gd name="connsiteX21" fmla="*/ 347388 w 494741"/>
                  <a:gd name="connsiteY21" fmla="*/ 324516 h 756657"/>
                  <a:gd name="connsiteX22" fmla="*/ 209462 w 494741"/>
                  <a:gd name="connsiteY22" fmla="*/ 337822 h 756657"/>
                  <a:gd name="connsiteX23" fmla="*/ 102533 w 494741"/>
                  <a:gd name="connsiteY23" fmla="*/ 398028 h 756657"/>
                  <a:gd name="connsiteX24" fmla="*/ 58419 w 494741"/>
                  <a:gd name="connsiteY24" fmla="*/ 312521 h 756657"/>
                  <a:gd name="connsiteX25" fmla="*/ 202237 w 494741"/>
                  <a:gd name="connsiteY25" fmla="*/ 144210 h 756657"/>
                  <a:gd name="connsiteX26" fmla="*/ 138163 w 494741"/>
                  <a:gd name="connsiteY26" fmla="*/ 75543 h 756657"/>
                  <a:gd name="connsiteX27" fmla="*/ 33042 w 494741"/>
                  <a:gd name="connsiteY27" fmla="*/ 241615 h 756657"/>
                  <a:gd name="connsiteX28" fmla="*/ 7 w 494741"/>
                  <a:gd name="connsiteY28" fmla="*/ 151323 h 756657"/>
                  <a:gd name="connsiteX0" fmla="*/ 330830 w 494696"/>
                  <a:gd name="connsiteY0" fmla="*/ 550606 h 756657"/>
                  <a:gd name="connsiteX1" fmla="*/ 282604 w 494696"/>
                  <a:gd name="connsiteY1" fmla="*/ 476895 h 756657"/>
                  <a:gd name="connsiteX2" fmla="*/ 178184 w 494696"/>
                  <a:gd name="connsiteY2" fmla="*/ 480370 h 756657"/>
                  <a:gd name="connsiteX3" fmla="*/ 132869 w 494696"/>
                  <a:gd name="connsiteY3" fmla="*/ 593179 h 756657"/>
                  <a:gd name="connsiteX4" fmla="*/ 215680 w 494696"/>
                  <a:gd name="connsiteY4" fmla="*/ 684497 h 756657"/>
                  <a:gd name="connsiteX5" fmla="*/ 330830 w 494696"/>
                  <a:gd name="connsiteY5" fmla="*/ 550606 h 756657"/>
                  <a:gd name="connsiteX6" fmla="*/ 7 w 494696"/>
                  <a:gd name="connsiteY6" fmla="*/ 151323 h 756657"/>
                  <a:gd name="connsiteX7" fmla="*/ 18651 w 494696"/>
                  <a:gd name="connsiteY7" fmla="*/ 118754 h 756657"/>
                  <a:gd name="connsiteX8" fmla="*/ 120679 w 494696"/>
                  <a:gd name="connsiteY8" fmla="*/ 247 h 756657"/>
                  <a:gd name="connsiteX9" fmla="*/ 256685 w 494696"/>
                  <a:gd name="connsiteY9" fmla="*/ 80654 h 756657"/>
                  <a:gd name="connsiteX10" fmla="*/ 124546 w 494696"/>
                  <a:gd name="connsiteY10" fmla="*/ 322834 h 756657"/>
                  <a:gd name="connsiteX11" fmla="*/ 321224 w 494696"/>
                  <a:gd name="connsiteY11" fmla="*/ 243496 h 756657"/>
                  <a:gd name="connsiteX12" fmla="*/ 444466 w 494696"/>
                  <a:gd name="connsiteY12" fmla="*/ 308376 h 756657"/>
                  <a:gd name="connsiteX13" fmla="*/ 494322 w 494696"/>
                  <a:gd name="connsiteY13" fmla="*/ 513870 h 756657"/>
                  <a:gd name="connsiteX14" fmla="*/ 422047 w 494696"/>
                  <a:gd name="connsiteY14" fmla="*/ 685241 h 756657"/>
                  <a:gd name="connsiteX15" fmla="*/ 236011 w 494696"/>
                  <a:gd name="connsiteY15" fmla="*/ 756657 h 756657"/>
                  <a:gd name="connsiteX16" fmla="*/ 83492 w 494696"/>
                  <a:gd name="connsiteY16" fmla="*/ 684870 h 756657"/>
                  <a:gd name="connsiteX17" fmla="*/ 56844 w 494696"/>
                  <a:gd name="connsiteY17" fmla="*/ 533042 h 756657"/>
                  <a:gd name="connsiteX18" fmla="*/ 161454 w 494696"/>
                  <a:gd name="connsiteY18" fmla="*/ 404833 h 756657"/>
                  <a:gd name="connsiteX19" fmla="*/ 373378 w 494696"/>
                  <a:gd name="connsiteY19" fmla="*/ 484401 h 756657"/>
                  <a:gd name="connsiteX20" fmla="*/ 262164 w 494696"/>
                  <a:gd name="connsiteY20" fmla="*/ 691816 h 756657"/>
                  <a:gd name="connsiteX21" fmla="*/ 347388 w 494696"/>
                  <a:gd name="connsiteY21" fmla="*/ 324516 h 756657"/>
                  <a:gd name="connsiteX22" fmla="*/ 209462 w 494696"/>
                  <a:gd name="connsiteY22" fmla="*/ 337822 h 756657"/>
                  <a:gd name="connsiteX23" fmla="*/ 102533 w 494696"/>
                  <a:gd name="connsiteY23" fmla="*/ 398028 h 756657"/>
                  <a:gd name="connsiteX24" fmla="*/ 58419 w 494696"/>
                  <a:gd name="connsiteY24" fmla="*/ 312521 h 756657"/>
                  <a:gd name="connsiteX25" fmla="*/ 202237 w 494696"/>
                  <a:gd name="connsiteY25" fmla="*/ 144210 h 756657"/>
                  <a:gd name="connsiteX26" fmla="*/ 138163 w 494696"/>
                  <a:gd name="connsiteY26" fmla="*/ 75543 h 756657"/>
                  <a:gd name="connsiteX27" fmla="*/ 33042 w 494696"/>
                  <a:gd name="connsiteY27" fmla="*/ 241615 h 756657"/>
                  <a:gd name="connsiteX28" fmla="*/ 7 w 494696"/>
                  <a:gd name="connsiteY28" fmla="*/ 151323 h 756657"/>
                  <a:gd name="connsiteX0" fmla="*/ 330830 w 495514"/>
                  <a:gd name="connsiteY0" fmla="*/ 550606 h 756657"/>
                  <a:gd name="connsiteX1" fmla="*/ 282604 w 495514"/>
                  <a:gd name="connsiteY1" fmla="*/ 476895 h 756657"/>
                  <a:gd name="connsiteX2" fmla="*/ 178184 w 495514"/>
                  <a:gd name="connsiteY2" fmla="*/ 480370 h 756657"/>
                  <a:gd name="connsiteX3" fmla="*/ 132869 w 495514"/>
                  <a:gd name="connsiteY3" fmla="*/ 593179 h 756657"/>
                  <a:gd name="connsiteX4" fmla="*/ 215680 w 495514"/>
                  <a:gd name="connsiteY4" fmla="*/ 684497 h 756657"/>
                  <a:gd name="connsiteX5" fmla="*/ 330830 w 495514"/>
                  <a:gd name="connsiteY5" fmla="*/ 550606 h 756657"/>
                  <a:gd name="connsiteX6" fmla="*/ 7 w 495514"/>
                  <a:gd name="connsiteY6" fmla="*/ 151323 h 756657"/>
                  <a:gd name="connsiteX7" fmla="*/ 18651 w 495514"/>
                  <a:gd name="connsiteY7" fmla="*/ 118754 h 756657"/>
                  <a:gd name="connsiteX8" fmla="*/ 120679 w 495514"/>
                  <a:gd name="connsiteY8" fmla="*/ 247 h 756657"/>
                  <a:gd name="connsiteX9" fmla="*/ 256685 w 495514"/>
                  <a:gd name="connsiteY9" fmla="*/ 80654 h 756657"/>
                  <a:gd name="connsiteX10" fmla="*/ 124546 w 495514"/>
                  <a:gd name="connsiteY10" fmla="*/ 322834 h 756657"/>
                  <a:gd name="connsiteX11" fmla="*/ 321224 w 495514"/>
                  <a:gd name="connsiteY11" fmla="*/ 243496 h 756657"/>
                  <a:gd name="connsiteX12" fmla="*/ 456178 w 495514"/>
                  <a:gd name="connsiteY12" fmla="*/ 306142 h 756657"/>
                  <a:gd name="connsiteX13" fmla="*/ 494322 w 495514"/>
                  <a:gd name="connsiteY13" fmla="*/ 513870 h 756657"/>
                  <a:gd name="connsiteX14" fmla="*/ 422047 w 495514"/>
                  <a:gd name="connsiteY14" fmla="*/ 685241 h 756657"/>
                  <a:gd name="connsiteX15" fmla="*/ 236011 w 495514"/>
                  <a:gd name="connsiteY15" fmla="*/ 756657 h 756657"/>
                  <a:gd name="connsiteX16" fmla="*/ 83492 w 495514"/>
                  <a:gd name="connsiteY16" fmla="*/ 684870 h 756657"/>
                  <a:gd name="connsiteX17" fmla="*/ 56844 w 495514"/>
                  <a:gd name="connsiteY17" fmla="*/ 533042 h 756657"/>
                  <a:gd name="connsiteX18" fmla="*/ 161454 w 495514"/>
                  <a:gd name="connsiteY18" fmla="*/ 404833 h 756657"/>
                  <a:gd name="connsiteX19" fmla="*/ 373378 w 495514"/>
                  <a:gd name="connsiteY19" fmla="*/ 484401 h 756657"/>
                  <a:gd name="connsiteX20" fmla="*/ 262164 w 495514"/>
                  <a:gd name="connsiteY20" fmla="*/ 691816 h 756657"/>
                  <a:gd name="connsiteX21" fmla="*/ 347388 w 495514"/>
                  <a:gd name="connsiteY21" fmla="*/ 324516 h 756657"/>
                  <a:gd name="connsiteX22" fmla="*/ 209462 w 495514"/>
                  <a:gd name="connsiteY22" fmla="*/ 337822 h 756657"/>
                  <a:gd name="connsiteX23" fmla="*/ 102533 w 495514"/>
                  <a:gd name="connsiteY23" fmla="*/ 398028 h 756657"/>
                  <a:gd name="connsiteX24" fmla="*/ 58419 w 495514"/>
                  <a:gd name="connsiteY24" fmla="*/ 312521 h 756657"/>
                  <a:gd name="connsiteX25" fmla="*/ 202237 w 495514"/>
                  <a:gd name="connsiteY25" fmla="*/ 144210 h 756657"/>
                  <a:gd name="connsiteX26" fmla="*/ 138163 w 495514"/>
                  <a:gd name="connsiteY26" fmla="*/ 75543 h 756657"/>
                  <a:gd name="connsiteX27" fmla="*/ 33042 w 495514"/>
                  <a:gd name="connsiteY27" fmla="*/ 241615 h 756657"/>
                  <a:gd name="connsiteX28" fmla="*/ 7 w 495514"/>
                  <a:gd name="connsiteY28" fmla="*/ 151323 h 756657"/>
                  <a:gd name="connsiteX0" fmla="*/ 330830 w 501151"/>
                  <a:gd name="connsiteY0" fmla="*/ 550606 h 756657"/>
                  <a:gd name="connsiteX1" fmla="*/ 282604 w 501151"/>
                  <a:gd name="connsiteY1" fmla="*/ 476895 h 756657"/>
                  <a:gd name="connsiteX2" fmla="*/ 178184 w 501151"/>
                  <a:gd name="connsiteY2" fmla="*/ 480370 h 756657"/>
                  <a:gd name="connsiteX3" fmla="*/ 132869 w 501151"/>
                  <a:gd name="connsiteY3" fmla="*/ 593179 h 756657"/>
                  <a:gd name="connsiteX4" fmla="*/ 215680 w 501151"/>
                  <a:gd name="connsiteY4" fmla="*/ 684497 h 756657"/>
                  <a:gd name="connsiteX5" fmla="*/ 330830 w 501151"/>
                  <a:gd name="connsiteY5" fmla="*/ 550606 h 756657"/>
                  <a:gd name="connsiteX6" fmla="*/ 7 w 501151"/>
                  <a:gd name="connsiteY6" fmla="*/ 151323 h 756657"/>
                  <a:gd name="connsiteX7" fmla="*/ 18651 w 501151"/>
                  <a:gd name="connsiteY7" fmla="*/ 118754 h 756657"/>
                  <a:gd name="connsiteX8" fmla="*/ 120679 w 501151"/>
                  <a:gd name="connsiteY8" fmla="*/ 247 h 756657"/>
                  <a:gd name="connsiteX9" fmla="*/ 256685 w 501151"/>
                  <a:gd name="connsiteY9" fmla="*/ 80654 h 756657"/>
                  <a:gd name="connsiteX10" fmla="*/ 124546 w 501151"/>
                  <a:gd name="connsiteY10" fmla="*/ 322834 h 756657"/>
                  <a:gd name="connsiteX11" fmla="*/ 321224 w 501151"/>
                  <a:gd name="connsiteY11" fmla="*/ 243496 h 756657"/>
                  <a:gd name="connsiteX12" fmla="*/ 456178 w 501151"/>
                  <a:gd name="connsiteY12" fmla="*/ 306142 h 756657"/>
                  <a:gd name="connsiteX13" fmla="*/ 500179 w 501151"/>
                  <a:gd name="connsiteY13" fmla="*/ 508285 h 756657"/>
                  <a:gd name="connsiteX14" fmla="*/ 422047 w 501151"/>
                  <a:gd name="connsiteY14" fmla="*/ 685241 h 756657"/>
                  <a:gd name="connsiteX15" fmla="*/ 236011 w 501151"/>
                  <a:gd name="connsiteY15" fmla="*/ 756657 h 756657"/>
                  <a:gd name="connsiteX16" fmla="*/ 83492 w 501151"/>
                  <a:gd name="connsiteY16" fmla="*/ 684870 h 756657"/>
                  <a:gd name="connsiteX17" fmla="*/ 56844 w 501151"/>
                  <a:gd name="connsiteY17" fmla="*/ 533042 h 756657"/>
                  <a:gd name="connsiteX18" fmla="*/ 161454 w 501151"/>
                  <a:gd name="connsiteY18" fmla="*/ 404833 h 756657"/>
                  <a:gd name="connsiteX19" fmla="*/ 373378 w 501151"/>
                  <a:gd name="connsiteY19" fmla="*/ 484401 h 756657"/>
                  <a:gd name="connsiteX20" fmla="*/ 262164 w 501151"/>
                  <a:gd name="connsiteY20" fmla="*/ 691816 h 756657"/>
                  <a:gd name="connsiteX21" fmla="*/ 347388 w 501151"/>
                  <a:gd name="connsiteY21" fmla="*/ 324516 h 756657"/>
                  <a:gd name="connsiteX22" fmla="*/ 209462 w 501151"/>
                  <a:gd name="connsiteY22" fmla="*/ 337822 h 756657"/>
                  <a:gd name="connsiteX23" fmla="*/ 102533 w 501151"/>
                  <a:gd name="connsiteY23" fmla="*/ 398028 h 756657"/>
                  <a:gd name="connsiteX24" fmla="*/ 58419 w 501151"/>
                  <a:gd name="connsiteY24" fmla="*/ 312521 h 756657"/>
                  <a:gd name="connsiteX25" fmla="*/ 202237 w 501151"/>
                  <a:gd name="connsiteY25" fmla="*/ 144210 h 756657"/>
                  <a:gd name="connsiteX26" fmla="*/ 138163 w 501151"/>
                  <a:gd name="connsiteY26" fmla="*/ 75543 h 756657"/>
                  <a:gd name="connsiteX27" fmla="*/ 33042 w 501151"/>
                  <a:gd name="connsiteY27" fmla="*/ 241615 h 756657"/>
                  <a:gd name="connsiteX28" fmla="*/ 7 w 501151"/>
                  <a:gd name="connsiteY28" fmla="*/ 151323 h 756657"/>
                  <a:gd name="connsiteX0" fmla="*/ 330830 w 501151"/>
                  <a:gd name="connsiteY0" fmla="*/ 550606 h 756657"/>
                  <a:gd name="connsiteX1" fmla="*/ 282604 w 501151"/>
                  <a:gd name="connsiteY1" fmla="*/ 476895 h 756657"/>
                  <a:gd name="connsiteX2" fmla="*/ 178184 w 501151"/>
                  <a:gd name="connsiteY2" fmla="*/ 480370 h 756657"/>
                  <a:gd name="connsiteX3" fmla="*/ 132869 w 501151"/>
                  <a:gd name="connsiteY3" fmla="*/ 593179 h 756657"/>
                  <a:gd name="connsiteX4" fmla="*/ 215680 w 501151"/>
                  <a:gd name="connsiteY4" fmla="*/ 684497 h 756657"/>
                  <a:gd name="connsiteX5" fmla="*/ 330830 w 501151"/>
                  <a:gd name="connsiteY5" fmla="*/ 550606 h 756657"/>
                  <a:gd name="connsiteX6" fmla="*/ 7 w 501151"/>
                  <a:gd name="connsiteY6" fmla="*/ 151323 h 756657"/>
                  <a:gd name="connsiteX7" fmla="*/ 18651 w 501151"/>
                  <a:gd name="connsiteY7" fmla="*/ 118754 h 756657"/>
                  <a:gd name="connsiteX8" fmla="*/ 120679 w 501151"/>
                  <a:gd name="connsiteY8" fmla="*/ 247 h 756657"/>
                  <a:gd name="connsiteX9" fmla="*/ 256685 w 501151"/>
                  <a:gd name="connsiteY9" fmla="*/ 80654 h 756657"/>
                  <a:gd name="connsiteX10" fmla="*/ 124546 w 501151"/>
                  <a:gd name="connsiteY10" fmla="*/ 322834 h 756657"/>
                  <a:gd name="connsiteX11" fmla="*/ 321224 w 501151"/>
                  <a:gd name="connsiteY11" fmla="*/ 243496 h 756657"/>
                  <a:gd name="connsiteX12" fmla="*/ 456178 w 501151"/>
                  <a:gd name="connsiteY12" fmla="*/ 306142 h 756657"/>
                  <a:gd name="connsiteX13" fmla="*/ 500179 w 501151"/>
                  <a:gd name="connsiteY13" fmla="*/ 508285 h 756657"/>
                  <a:gd name="connsiteX14" fmla="*/ 422047 w 501151"/>
                  <a:gd name="connsiteY14" fmla="*/ 685241 h 756657"/>
                  <a:gd name="connsiteX15" fmla="*/ 236011 w 501151"/>
                  <a:gd name="connsiteY15" fmla="*/ 756657 h 756657"/>
                  <a:gd name="connsiteX16" fmla="*/ 83492 w 501151"/>
                  <a:gd name="connsiteY16" fmla="*/ 684870 h 756657"/>
                  <a:gd name="connsiteX17" fmla="*/ 56844 w 501151"/>
                  <a:gd name="connsiteY17" fmla="*/ 533042 h 756657"/>
                  <a:gd name="connsiteX18" fmla="*/ 161454 w 501151"/>
                  <a:gd name="connsiteY18" fmla="*/ 404833 h 756657"/>
                  <a:gd name="connsiteX19" fmla="*/ 373378 w 501151"/>
                  <a:gd name="connsiteY19" fmla="*/ 484401 h 756657"/>
                  <a:gd name="connsiteX20" fmla="*/ 262164 w 501151"/>
                  <a:gd name="connsiteY20" fmla="*/ 691816 h 756657"/>
                  <a:gd name="connsiteX21" fmla="*/ 364957 w 501151"/>
                  <a:gd name="connsiteY21" fmla="*/ 331219 h 756657"/>
                  <a:gd name="connsiteX22" fmla="*/ 209462 w 501151"/>
                  <a:gd name="connsiteY22" fmla="*/ 337822 h 756657"/>
                  <a:gd name="connsiteX23" fmla="*/ 102533 w 501151"/>
                  <a:gd name="connsiteY23" fmla="*/ 398028 h 756657"/>
                  <a:gd name="connsiteX24" fmla="*/ 58419 w 501151"/>
                  <a:gd name="connsiteY24" fmla="*/ 312521 h 756657"/>
                  <a:gd name="connsiteX25" fmla="*/ 202237 w 501151"/>
                  <a:gd name="connsiteY25" fmla="*/ 144210 h 756657"/>
                  <a:gd name="connsiteX26" fmla="*/ 138163 w 501151"/>
                  <a:gd name="connsiteY26" fmla="*/ 75543 h 756657"/>
                  <a:gd name="connsiteX27" fmla="*/ 33042 w 501151"/>
                  <a:gd name="connsiteY27" fmla="*/ 241615 h 756657"/>
                  <a:gd name="connsiteX28" fmla="*/ 7 w 501151"/>
                  <a:gd name="connsiteY28" fmla="*/ 151323 h 756657"/>
                  <a:gd name="connsiteX0" fmla="*/ 330830 w 501151"/>
                  <a:gd name="connsiteY0" fmla="*/ 550606 h 756657"/>
                  <a:gd name="connsiteX1" fmla="*/ 282604 w 501151"/>
                  <a:gd name="connsiteY1" fmla="*/ 476895 h 756657"/>
                  <a:gd name="connsiteX2" fmla="*/ 178184 w 501151"/>
                  <a:gd name="connsiteY2" fmla="*/ 480370 h 756657"/>
                  <a:gd name="connsiteX3" fmla="*/ 132869 w 501151"/>
                  <a:gd name="connsiteY3" fmla="*/ 593179 h 756657"/>
                  <a:gd name="connsiteX4" fmla="*/ 215680 w 501151"/>
                  <a:gd name="connsiteY4" fmla="*/ 684497 h 756657"/>
                  <a:gd name="connsiteX5" fmla="*/ 330830 w 501151"/>
                  <a:gd name="connsiteY5" fmla="*/ 550606 h 756657"/>
                  <a:gd name="connsiteX6" fmla="*/ 7 w 501151"/>
                  <a:gd name="connsiteY6" fmla="*/ 151323 h 756657"/>
                  <a:gd name="connsiteX7" fmla="*/ 18651 w 501151"/>
                  <a:gd name="connsiteY7" fmla="*/ 118754 h 756657"/>
                  <a:gd name="connsiteX8" fmla="*/ 120679 w 501151"/>
                  <a:gd name="connsiteY8" fmla="*/ 247 h 756657"/>
                  <a:gd name="connsiteX9" fmla="*/ 256685 w 501151"/>
                  <a:gd name="connsiteY9" fmla="*/ 80654 h 756657"/>
                  <a:gd name="connsiteX10" fmla="*/ 124546 w 501151"/>
                  <a:gd name="connsiteY10" fmla="*/ 322834 h 756657"/>
                  <a:gd name="connsiteX11" fmla="*/ 321224 w 501151"/>
                  <a:gd name="connsiteY11" fmla="*/ 243496 h 756657"/>
                  <a:gd name="connsiteX12" fmla="*/ 456178 w 501151"/>
                  <a:gd name="connsiteY12" fmla="*/ 306142 h 756657"/>
                  <a:gd name="connsiteX13" fmla="*/ 500179 w 501151"/>
                  <a:gd name="connsiteY13" fmla="*/ 508285 h 756657"/>
                  <a:gd name="connsiteX14" fmla="*/ 422047 w 501151"/>
                  <a:gd name="connsiteY14" fmla="*/ 685241 h 756657"/>
                  <a:gd name="connsiteX15" fmla="*/ 236011 w 501151"/>
                  <a:gd name="connsiteY15" fmla="*/ 756657 h 756657"/>
                  <a:gd name="connsiteX16" fmla="*/ 83492 w 501151"/>
                  <a:gd name="connsiteY16" fmla="*/ 684870 h 756657"/>
                  <a:gd name="connsiteX17" fmla="*/ 56844 w 501151"/>
                  <a:gd name="connsiteY17" fmla="*/ 533042 h 756657"/>
                  <a:gd name="connsiteX18" fmla="*/ 161454 w 501151"/>
                  <a:gd name="connsiteY18" fmla="*/ 404833 h 756657"/>
                  <a:gd name="connsiteX19" fmla="*/ 373378 w 501151"/>
                  <a:gd name="connsiteY19" fmla="*/ 484401 h 756657"/>
                  <a:gd name="connsiteX20" fmla="*/ 262164 w 501151"/>
                  <a:gd name="connsiteY20" fmla="*/ 691816 h 756657"/>
                  <a:gd name="connsiteX21" fmla="*/ 364957 w 501151"/>
                  <a:gd name="connsiteY21" fmla="*/ 331219 h 756657"/>
                  <a:gd name="connsiteX22" fmla="*/ 198921 w 501151"/>
                  <a:gd name="connsiteY22" fmla="*/ 337822 h 756657"/>
                  <a:gd name="connsiteX23" fmla="*/ 102533 w 501151"/>
                  <a:gd name="connsiteY23" fmla="*/ 398028 h 756657"/>
                  <a:gd name="connsiteX24" fmla="*/ 58419 w 501151"/>
                  <a:gd name="connsiteY24" fmla="*/ 312521 h 756657"/>
                  <a:gd name="connsiteX25" fmla="*/ 202237 w 501151"/>
                  <a:gd name="connsiteY25" fmla="*/ 144210 h 756657"/>
                  <a:gd name="connsiteX26" fmla="*/ 138163 w 501151"/>
                  <a:gd name="connsiteY26" fmla="*/ 75543 h 756657"/>
                  <a:gd name="connsiteX27" fmla="*/ 33042 w 501151"/>
                  <a:gd name="connsiteY27" fmla="*/ 241615 h 756657"/>
                  <a:gd name="connsiteX28" fmla="*/ 7 w 501151"/>
                  <a:gd name="connsiteY28" fmla="*/ 151323 h 756657"/>
                  <a:gd name="connsiteX0" fmla="*/ 330830 w 501151"/>
                  <a:gd name="connsiteY0" fmla="*/ 550606 h 756657"/>
                  <a:gd name="connsiteX1" fmla="*/ 282604 w 501151"/>
                  <a:gd name="connsiteY1" fmla="*/ 476895 h 756657"/>
                  <a:gd name="connsiteX2" fmla="*/ 178184 w 501151"/>
                  <a:gd name="connsiteY2" fmla="*/ 480370 h 756657"/>
                  <a:gd name="connsiteX3" fmla="*/ 132869 w 501151"/>
                  <a:gd name="connsiteY3" fmla="*/ 593179 h 756657"/>
                  <a:gd name="connsiteX4" fmla="*/ 215680 w 501151"/>
                  <a:gd name="connsiteY4" fmla="*/ 684497 h 756657"/>
                  <a:gd name="connsiteX5" fmla="*/ 330830 w 501151"/>
                  <a:gd name="connsiteY5" fmla="*/ 550606 h 756657"/>
                  <a:gd name="connsiteX6" fmla="*/ 7 w 501151"/>
                  <a:gd name="connsiteY6" fmla="*/ 151323 h 756657"/>
                  <a:gd name="connsiteX7" fmla="*/ 18651 w 501151"/>
                  <a:gd name="connsiteY7" fmla="*/ 118754 h 756657"/>
                  <a:gd name="connsiteX8" fmla="*/ 120679 w 501151"/>
                  <a:gd name="connsiteY8" fmla="*/ 247 h 756657"/>
                  <a:gd name="connsiteX9" fmla="*/ 256685 w 501151"/>
                  <a:gd name="connsiteY9" fmla="*/ 80654 h 756657"/>
                  <a:gd name="connsiteX10" fmla="*/ 124546 w 501151"/>
                  <a:gd name="connsiteY10" fmla="*/ 322834 h 756657"/>
                  <a:gd name="connsiteX11" fmla="*/ 321224 w 501151"/>
                  <a:gd name="connsiteY11" fmla="*/ 243496 h 756657"/>
                  <a:gd name="connsiteX12" fmla="*/ 456178 w 501151"/>
                  <a:gd name="connsiteY12" fmla="*/ 306142 h 756657"/>
                  <a:gd name="connsiteX13" fmla="*/ 500179 w 501151"/>
                  <a:gd name="connsiteY13" fmla="*/ 508285 h 756657"/>
                  <a:gd name="connsiteX14" fmla="*/ 422047 w 501151"/>
                  <a:gd name="connsiteY14" fmla="*/ 685241 h 756657"/>
                  <a:gd name="connsiteX15" fmla="*/ 236011 w 501151"/>
                  <a:gd name="connsiteY15" fmla="*/ 756657 h 756657"/>
                  <a:gd name="connsiteX16" fmla="*/ 83492 w 501151"/>
                  <a:gd name="connsiteY16" fmla="*/ 684870 h 756657"/>
                  <a:gd name="connsiteX17" fmla="*/ 56844 w 501151"/>
                  <a:gd name="connsiteY17" fmla="*/ 533042 h 756657"/>
                  <a:gd name="connsiteX18" fmla="*/ 161454 w 501151"/>
                  <a:gd name="connsiteY18" fmla="*/ 404833 h 756657"/>
                  <a:gd name="connsiteX19" fmla="*/ 373378 w 501151"/>
                  <a:gd name="connsiteY19" fmla="*/ 484401 h 756657"/>
                  <a:gd name="connsiteX20" fmla="*/ 262164 w 501151"/>
                  <a:gd name="connsiteY20" fmla="*/ 691816 h 756657"/>
                  <a:gd name="connsiteX21" fmla="*/ 359101 w 501151"/>
                  <a:gd name="connsiteY21" fmla="*/ 331219 h 756657"/>
                  <a:gd name="connsiteX22" fmla="*/ 198921 w 501151"/>
                  <a:gd name="connsiteY22" fmla="*/ 337822 h 756657"/>
                  <a:gd name="connsiteX23" fmla="*/ 102533 w 501151"/>
                  <a:gd name="connsiteY23" fmla="*/ 398028 h 756657"/>
                  <a:gd name="connsiteX24" fmla="*/ 58419 w 501151"/>
                  <a:gd name="connsiteY24" fmla="*/ 312521 h 756657"/>
                  <a:gd name="connsiteX25" fmla="*/ 202237 w 501151"/>
                  <a:gd name="connsiteY25" fmla="*/ 144210 h 756657"/>
                  <a:gd name="connsiteX26" fmla="*/ 138163 w 501151"/>
                  <a:gd name="connsiteY26" fmla="*/ 75543 h 756657"/>
                  <a:gd name="connsiteX27" fmla="*/ 33042 w 501151"/>
                  <a:gd name="connsiteY27" fmla="*/ 241615 h 756657"/>
                  <a:gd name="connsiteX28" fmla="*/ 7 w 501151"/>
                  <a:gd name="connsiteY28" fmla="*/ 151323 h 756657"/>
                  <a:gd name="connsiteX0" fmla="*/ 330830 w 502421"/>
                  <a:gd name="connsiteY0" fmla="*/ 550606 h 756657"/>
                  <a:gd name="connsiteX1" fmla="*/ 282604 w 502421"/>
                  <a:gd name="connsiteY1" fmla="*/ 476895 h 756657"/>
                  <a:gd name="connsiteX2" fmla="*/ 178184 w 502421"/>
                  <a:gd name="connsiteY2" fmla="*/ 480370 h 756657"/>
                  <a:gd name="connsiteX3" fmla="*/ 132869 w 502421"/>
                  <a:gd name="connsiteY3" fmla="*/ 593179 h 756657"/>
                  <a:gd name="connsiteX4" fmla="*/ 215680 w 502421"/>
                  <a:gd name="connsiteY4" fmla="*/ 684497 h 756657"/>
                  <a:gd name="connsiteX5" fmla="*/ 330830 w 502421"/>
                  <a:gd name="connsiteY5" fmla="*/ 550606 h 756657"/>
                  <a:gd name="connsiteX6" fmla="*/ 7 w 502421"/>
                  <a:gd name="connsiteY6" fmla="*/ 151323 h 756657"/>
                  <a:gd name="connsiteX7" fmla="*/ 18651 w 502421"/>
                  <a:gd name="connsiteY7" fmla="*/ 118754 h 756657"/>
                  <a:gd name="connsiteX8" fmla="*/ 120679 w 502421"/>
                  <a:gd name="connsiteY8" fmla="*/ 247 h 756657"/>
                  <a:gd name="connsiteX9" fmla="*/ 256685 w 502421"/>
                  <a:gd name="connsiteY9" fmla="*/ 80654 h 756657"/>
                  <a:gd name="connsiteX10" fmla="*/ 124546 w 502421"/>
                  <a:gd name="connsiteY10" fmla="*/ 322834 h 756657"/>
                  <a:gd name="connsiteX11" fmla="*/ 321224 w 502421"/>
                  <a:gd name="connsiteY11" fmla="*/ 243496 h 756657"/>
                  <a:gd name="connsiteX12" fmla="*/ 466719 w 502421"/>
                  <a:gd name="connsiteY12" fmla="*/ 306142 h 756657"/>
                  <a:gd name="connsiteX13" fmla="*/ 500179 w 502421"/>
                  <a:gd name="connsiteY13" fmla="*/ 508285 h 756657"/>
                  <a:gd name="connsiteX14" fmla="*/ 422047 w 502421"/>
                  <a:gd name="connsiteY14" fmla="*/ 685241 h 756657"/>
                  <a:gd name="connsiteX15" fmla="*/ 236011 w 502421"/>
                  <a:gd name="connsiteY15" fmla="*/ 756657 h 756657"/>
                  <a:gd name="connsiteX16" fmla="*/ 83492 w 502421"/>
                  <a:gd name="connsiteY16" fmla="*/ 684870 h 756657"/>
                  <a:gd name="connsiteX17" fmla="*/ 56844 w 502421"/>
                  <a:gd name="connsiteY17" fmla="*/ 533042 h 756657"/>
                  <a:gd name="connsiteX18" fmla="*/ 161454 w 502421"/>
                  <a:gd name="connsiteY18" fmla="*/ 404833 h 756657"/>
                  <a:gd name="connsiteX19" fmla="*/ 373378 w 502421"/>
                  <a:gd name="connsiteY19" fmla="*/ 484401 h 756657"/>
                  <a:gd name="connsiteX20" fmla="*/ 262164 w 502421"/>
                  <a:gd name="connsiteY20" fmla="*/ 691816 h 756657"/>
                  <a:gd name="connsiteX21" fmla="*/ 359101 w 502421"/>
                  <a:gd name="connsiteY21" fmla="*/ 331219 h 756657"/>
                  <a:gd name="connsiteX22" fmla="*/ 198921 w 502421"/>
                  <a:gd name="connsiteY22" fmla="*/ 337822 h 756657"/>
                  <a:gd name="connsiteX23" fmla="*/ 102533 w 502421"/>
                  <a:gd name="connsiteY23" fmla="*/ 398028 h 756657"/>
                  <a:gd name="connsiteX24" fmla="*/ 58419 w 502421"/>
                  <a:gd name="connsiteY24" fmla="*/ 312521 h 756657"/>
                  <a:gd name="connsiteX25" fmla="*/ 202237 w 502421"/>
                  <a:gd name="connsiteY25" fmla="*/ 144210 h 756657"/>
                  <a:gd name="connsiteX26" fmla="*/ 138163 w 502421"/>
                  <a:gd name="connsiteY26" fmla="*/ 75543 h 756657"/>
                  <a:gd name="connsiteX27" fmla="*/ 33042 w 502421"/>
                  <a:gd name="connsiteY27" fmla="*/ 241615 h 756657"/>
                  <a:gd name="connsiteX28" fmla="*/ 7 w 502421"/>
                  <a:gd name="connsiteY28" fmla="*/ 151323 h 756657"/>
                  <a:gd name="connsiteX0" fmla="*/ 330830 w 507160"/>
                  <a:gd name="connsiteY0" fmla="*/ 550606 h 756657"/>
                  <a:gd name="connsiteX1" fmla="*/ 282604 w 507160"/>
                  <a:gd name="connsiteY1" fmla="*/ 476895 h 756657"/>
                  <a:gd name="connsiteX2" fmla="*/ 178184 w 507160"/>
                  <a:gd name="connsiteY2" fmla="*/ 480370 h 756657"/>
                  <a:gd name="connsiteX3" fmla="*/ 132869 w 507160"/>
                  <a:gd name="connsiteY3" fmla="*/ 593179 h 756657"/>
                  <a:gd name="connsiteX4" fmla="*/ 215680 w 507160"/>
                  <a:gd name="connsiteY4" fmla="*/ 684497 h 756657"/>
                  <a:gd name="connsiteX5" fmla="*/ 330830 w 507160"/>
                  <a:gd name="connsiteY5" fmla="*/ 550606 h 756657"/>
                  <a:gd name="connsiteX6" fmla="*/ 7 w 507160"/>
                  <a:gd name="connsiteY6" fmla="*/ 151323 h 756657"/>
                  <a:gd name="connsiteX7" fmla="*/ 18651 w 507160"/>
                  <a:gd name="connsiteY7" fmla="*/ 118754 h 756657"/>
                  <a:gd name="connsiteX8" fmla="*/ 120679 w 507160"/>
                  <a:gd name="connsiteY8" fmla="*/ 247 h 756657"/>
                  <a:gd name="connsiteX9" fmla="*/ 256685 w 507160"/>
                  <a:gd name="connsiteY9" fmla="*/ 80654 h 756657"/>
                  <a:gd name="connsiteX10" fmla="*/ 124546 w 507160"/>
                  <a:gd name="connsiteY10" fmla="*/ 322834 h 756657"/>
                  <a:gd name="connsiteX11" fmla="*/ 321224 w 507160"/>
                  <a:gd name="connsiteY11" fmla="*/ 243496 h 756657"/>
                  <a:gd name="connsiteX12" fmla="*/ 483116 w 507160"/>
                  <a:gd name="connsiteY12" fmla="*/ 313962 h 756657"/>
                  <a:gd name="connsiteX13" fmla="*/ 500179 w 507160"/>
                  <a:gd name="connsiteY13" fmla="*/ 508285 h 756657"/>
                  <a:gd name="connsiteX14" fmla="*/ 422047 w 507160"/>
                  <a:gd name="connsiteY14" fmla="*/ 685241 h 756657"/>
                  <a:gd name="connsiteX15" fmla="*/ 236011 w 507160"/>
                  <a:gd name="connsiteY15" fmla="*/ 756657 h 756657"/>
                  <a:gd name="connsiteX16" fmla="*/ 83492 w 507160"/>
                  <a:gd name="connsiteY16" fmla="*/ 684870 h 756657"/>
                  <a:gd name="connsiteX17" fmla="*/ 56844 w 507160"/>
                  <a:gd name="connsiteY17" fmla="*/ 533042 h 756657"/>
                  <a:gd name="connsiteX18" fmla="*/ 161454 w 507160"/>
                  <a:gd name="connsiteY18" fmla="*/ 404833 h 756657"/>
                  <a:gd name="connsiteX19" fmla="*/ 373378 w 507160"/>
                  <a:gd name="connsiteY19" fmla="*/ 484401 h 756657"/>
                  <a:gd name="connsiteX20" fmla="*/ 262164 w 507160"/>
                  <a:gd name="connsiteY20" fmla="*/ 691816 h 756657"/>
                  <a:gd name="connsiteX21" fmla="*/ 359101 w 507160"/>
                  <a:gd name="connsiteY21" fmla="*/ 331219 h 756657"/>
                  <a:gd name="connsiteX22" fmla="*/ 198921 w 507160"/>
                  <a:gd name="connsiteY22" fmla="*/ 337822 h 756657"/>
                  <a:gd name="connsiteX23" fmla="*/ 102533 w 507160"/>
                  <a:gd name="connsiteY23" fmla="*/ 398028 h 756657"/>
                  <a:gd name="connsiteX24" fmla="*/ 58419 w 507160"/>
                  <a:gd name="connsiteY24" fmla="*/ 312521 h 756657"/>
                  <a:gd name="connsiteX25" fmla="*/ 202237 w 507160"/>
                  <a:gd name="connsiteY25" fmla="*/ 144210 h 756657"/>
                  <a:gd name="connsiteX26" fmla="*/ 138163 w 507160"/>
                  <a:gd name="connsiteY26" fmla="*/ 75543 h 756657"/>
                  <a:gd name="connsiteX27" fmla="*/ 33042 w 507160"/>
                  <a:gd name="connsiteY27" fmla="*/ 241615 h 756657"/>
                  <a:gd name="connsiteX28" fmla="*/ 7 w 507160"/>
                  <a:gd name="connsiteY28" fmla="*/ 151323 h 756657"/>
                  <a:gd name="connsiteX0" fmla="*/ 330830 w 513809"/>
                  <a:gd name="connsiteY0" fmla="*/ 550606 h 756657"/>
                  <a:gd name="connsiteX1" fmla="*/ 282604 w 513809"/>
                  <a:gd name="connsiteY1" fmla="*/ 476895 h 756657"/>
                  <a:gd name="connsiteX2" fmla="*/ 178184 w 513809"/>
                  <a:gd name="connsiteY2" fmla="*/ 480370 h 756657"/>
                  <a:gd name="connsiteX3" fmla="*/ 132869 w 513809"/>
                  <a:gd name="connsiteY3" fmla="*/ 593179 h 756657"/>
                  <a:gd name="connsiteX4" fmla="*/ 215680 w 513809"/>
                  <a:gd name="connsiteY4" fmla="*/ 684497 h 756657"/>
                  <a:gd name="connsiteX5" fmla="*/ 330830 w 513809"/>
                  <a:gd name="connsiteY5" fmla="*/ 550606 h 756657"/>
                  <a:gd name="connsiteX6" fmla="*/ 7 w 513809"/>
                  <a:gd name="connsiteY6" fmla="*/ 151323 h 756657"/>
                  <a:gd name="connsiteX7" fmla="*/ 18651 w 513809"/>
                  <a:gd name="connsiteY7" fmla="*/ 118754 h 756657"/>
                  <a:gd name="connsiteX8" fmla="*/ 120679 w 513809"/>
                  <a:gd name="connsiteY8" fmla="*/ 247 h 756657"/>
                  <a:gd name="connsiteX9" fmla="*/ 256685 w 513809"/>
                  <a:gd name="connsiteY9" fmla="*/ 80654 h 756657"/>
                  <a:gd name="connsiteX10" fmla="*/ 124546 w 513809"/>
                  <a:gd name="connsiteY10" fmla="*/ 322834 h 756657"/>
                  <a:gd name="connsiteX11" fmla="*/ 321224 w 513809"/>
                  <a:gd name="connsiteY11" fmla="*/ 243496 h 756657"/>
                  <a:gd name="connsiteX12" fmla="*/ 483116 w 513809"/>
                  <a:gd name="connsiteY12" fmla="*/ 313962 h 756657"/>
                  <a:gd name="connsiteX13" fmla="*/ 500179 w 513809"/>
                  <a:gd name="connsiteY13" fmla="*/ 508285 h 756657"/>
                  <a:gd name="connsiteX14" fmla="*/ 422047 w 513809"/>
                  <a:gd name="connsiteY14" fmla="*/ 685241 h 756657"/>
                  <a:gd name="connsiteX15" fmla="*/ 236011 w 513809"/>
                  <a:gd name="connsiteY15" fmla="*/ 756657 h 756657"/>
                  <a:gd name="connsiteX16" fmla="*/ 83492 w 513809"/>
                  <a:gd name="connsiteY16" fmla="*/ 684870 h 756657"/>
                  <a:gd name="connsiteX17" fmla="*/ 56844 w 513809"/>
                  <a:gd name="connsiteY17" fmla="*/ 533042 h 756657"/>
                  <a:gd name="connsiteX18" fmla="*/ 161454 w 513809"/>
                  <a:gd name="connsiteY18" fmla="*/ 404833 h 756657"/>
                  <a:gd name="connsiteX19" fmla="*/ 373378 w 513809"/>
                  <a:gd name="connsiteY19" fmla="*/ 484401 h 756657"/>
                  <a:gd name="connsiteX20" fmla="*/ 262164 w 513809"/>
                  <a:gd name="connsiteY20" fmla="*/ 691816 h 756657"/>
                  <a:gd name="connsiteX21" fmla="*/ 359101 w 513809"/>
                  <a:gd name="connsiteY21" fmla="*/ 331219 h 756657"/>
                  <a:gd name="connsiteX22" fmla="*/ 198921 w 513809"/>
                  <a:gd name="connsiteY22" fmla="*/ 337822 h 756657"/>
                  <a:gd name="connsiteX23" fmla="*/ 102533 w 513809"/>
                  <a:gd name="connsiteY23" fmla="*/ 398028 h 756657"/>
                  <a:gd name="connsiteX24" fmla="*/ 58419 w 513809"/>
                  <a:gd name="connsiteY24" fmla="*/ 312521 h 756657"/>
                  <a:gd name="connsiteX25" fmla="*/ 202237 w 513809"/>
                  <a:gd name="connsiteY25" fmla="*/ 144210 h 756657"/>
                  <a:gd name="connsiteX26" fmla="*/ 138163 w 513809"/>
                  <a:gd name="connsiteY26" fmla="*/ 75543 h 756657"/>
                  <a:gd name="connsiteX27" fmla="*/ 33042 w 513809"/>
                  <a:gd name="connsiteY27" fmla="*/ 241615 h 756657"/>
                  <a:gd name="connsiteX28" fmla="*/ 7 w 513809"/>
                  <a:gd name="connsiteY28" fmla="*/ 151323 h 756657"/>
                  <a:gd name="connsiteX0" fmla="*/ 330830 w 511187"/>
                  <a:gd name="connsiteY0" fmla="*/ 550606 h 756657"/>
                  <a:gd name="connsiteX1" fmla="*/ 282604 w 511187"/>
                  <a:gd name="connsiteY1" fmla="*/ 476895 h 756657"/>
                  <a:gd name="connsiteX2" fmla="*/ 178184 w 511187"/>
                  <a:gd name="connsiteY2" fmla="*/ 480370 h 756657"/>
                  <a:gd name="connsiteX3" fmla="*/ 132869 w 511187"/>
                  <a:gd name="connsiteY3" fmla="*/ 593179 h 756657"/>
                  <a:gd name="connsiteX4" fmla="*/ 215680 w 511187"/>
                  <a:gd name="connsiteY4" fmla="*/ 684497 h 756657"/>
                  <a:gd name="connsiteX5" fmla="*/ 330830 w 511187"/>
                  <a:gd name="connsiteY5" fmla="*/ 550606 h 756657"/>
                  <a:gd name="connsiteX6" fmla="*/ 7 w 511187"/>
                  <a:gd name="connsiteY6" fmla="*/ 151323 h 756657"/>
                  <a:gd name="connsiteX7" fmla="*/ 18651 w 511187"/>
                  <a:gd name="connsiteY7" fmla="*/ 118754 h 756657"/>
                  <a:gd name="connsiteX8" fmla="*/ 120679 w 511187"/>
                  <a:gd name="connsiteY8" fmla="*/ 247 h 756657"/>
                  <a:gd name="connsiteX9" fmla="*/ 256685 w 511187"/>
                  <a:gd name="connsiteY9" fmla="*/ 80654 h 756657"/>
                  <a:gd name="connsiteX10" fmla="*/ 124546 w 511187"/>
                  <a:gd name="connsiteY10" fmla="*/ 322834 h 756657"/>
                  <a:gd name="connsiteX11" fmla="*/ 321224 w 511187"/>
                  <a:gd name="connsiteY11" fmla="*/ 243496 h 756657"/>
                  <a:gd name="connsiteX12" fmla="*/ 483116 w 511187"/>
                  <a:gd name="connsiteY12" fmla="*/ 313962 h 756657"/>
                  <a:gd name="connsiteX13" fmla="*/ 500179 w 511187"/>
                  <a:gd name="connsiteY13" fmla="*/ 508285 h 756657"/>
                  <a:gd name="connsiteX14" fmla="*/ 422047 w 511187"/>
                  <a:gd name="connsiteY14" fmla="*/ 685241 h 756657"/>
                  <a:gd name="connsiteX15" fmla="*/ 236011 w 511187"/>
                  <a:gd name="connsiteY15" fmla="*/ 756657 h 756657"/>
                  <a:gd name="connsiteX16" fmla="*/ 83492 w 511187"/>
                  <a:gd name="connsiteY16" fmla="*/ 684870 h 756657"/>
                  <a:gd name="connsiteX17" fmla="*/ 56844 w 511187"/>
                  <a:gd name="connsiteY17" fmla="*/ 533042 h 756657"/>
                  <a:gd name="connsiteX18" fmla="*/ 161454 w 511187"/>
                  <a:gd name="connsiteY18" fmla="*/ 404833 h 756657"/>
                  <a:gd name="connsiteX19" fmla="*/ 373378 w 511187"/>
                  <a:gd name="connsiteY19" fmla="*/ 484401 h 756657"/>
                  <a:gd name="connsiteX20" fmla="*/ 262164 w 511187"/>
                  <a:gd name="connsiteY20" fmla="*/ 691816 h 756657"/>
                  <a:gd name="connsiteX21" fmla="*/ 359101 w 511187"/>
                  <a:gd name="connsiteY21" fmla="*/ 331219 h 756657"/>
                  <a:gd name="connsiteX22" fmla="*/ 198921 w 511187"/>
                  <a:gd name="connsiteY22" fmla="*/ 337822 h 756657"/>
                  <a:gd name="connsiteX23" fmla="*/ 102533 w 511187"/>
                  <a:gd name="connsiteY23" fmla="*/ 398028 h 756657"/>
                  <a:gd name="connsiteX24" fmla="*/ 58419 w 511187"/>
                  <a:gd name="connsiteY24" fmla="*/ 312521 h 756657"/>
                  <a:gd name="connsiteX25" fmla="*/ 202237 w 511187"/>
                  <a:gd name="connsiteY25" fmla="*/ 144210 h 756657"/>
                  <a:gd name="connsiteX26" fmla="*/ 138163 w 511187"/>
                  <a:gd name="connsiteY26" fmla="*/ 75543 h 756657"/>
                  <a:gd name="connsiteX27" fmla="*/ 33042 w 511187"/>
                  <a:gd name="connsiteY27" fmla="*/ 241615 h 756657"/>
                  <a:gd name="connsiteX28" fmla="*/ 7 w 511187"/>
                  <a:gd name="connsiteY28" fmla="*/ 151323 h 756657"/>
                  <a:gd name="connsiteX0" fmla="*/ 330830 w 521218"/>
                  <a:gd name="connsiteY0" fmla="*/ 550606 h 756657"/>
                  <a:gd name="connsiteX1" fmla="*/ 282604 w 521218"/>
                  <a:gd name="connsiteY1" fmla="*/ 476895 h 756657"/>
                  <a:gd name="connsiteX2" fmla="*/ 178184 w 521218"/>
                  <a:gd name="connsiteY2" fmla="*/ 480370 h 756657"/>
                  <a:gd name="connsiteX3" fmla="*/ 132869 w 521218"/>
                  <a:gd name="connsiteY3" fmla="*/ 593179 h 756657"/>
                  <a:gd name="connsiteX4" fmla="*/ 215680 w 521218"/>
                  <a:gd name="connsiteY4" fmla="*/ 684497 h 756657"/>
                  <a:gd name="connsiteX5" fmla="*/ 330830 w 521218"/>
                  <a:gd name="connsiteY5" fmla="*/ 550606 h 756657"/>
                  <a:gd name="connsiteX6" fmla="*/ 7 w 521218"/>
                  <a:gd name="connsiteY6" fmla="*/ 151323 h 756657"/>
                  <a:gd name="connsiteX7" fmla="*/ 18651 w 521218"/>
                  <a:gd name="connsiteY7" fmla="*/ 118754 h 756657"/>
                  <a:gd name="connsiteX8" fmla="*/ 120679 w 521218"/>
                  <a:gd name="connsiteY8" fmla="*/ 247 h 756657"/>
                  <a:gd name="connsiteX9" fmla="*/ 256685 w 521218"/>
                  <a:gd name="connsiteY9" fmla="*/ 80654 h 756657"/>
                  <a:gd name="connsiteX10" fmla="*/ 124546 w 521218"/>
                  <a:gd name="connsiteY10" fmla="*/ 322834 h 756657"/>
                  <a:gd name="connsiteX11" fmla="*/ 321224 w 521218"/>
                  <a:gd name="connsiteY11" fmla="*/ 243496 h 756657"/>
                  <a:gd name="connsiteX12" fmla="*/ 483116 w 521218"/>
                  <a:gd name="connsiteY12" fmla="*/ 313962 h 756657"/>
                  <a:gd name="connsiteX13" fmla="*/ 513062 w 521218"/>
                  <a:gd name="connsiteY13" fmla="*/ 508285 h 756657"/>
                  <a:gd name="connsiteX14" fmla="*/ 422047 w 521218"/>
                  <a:gd name="connsiteY14" fmla="*/ 685241 h 756657"/>
                  <a:gd name="connsiteX15" fmla="*/ 236011 w 521218"/>
                  <a:gd name="connsiteY15" fmla="*/ 756657 h 756657"/>
                  <a:gd name="connsiteX16" fmla="*/ 83492 w 521218"/>
                  <a:gd name="connsiteY16" fmla="*/ 684870 h 756657"/>
                  <a:gd name="connsiteX17" fmla="*/ 56844 w 521218"/>
                  <a:gd name="connsiteY17" fmla="*/ 533042 h 756657"/>
                  <a:gd name="connsiteX18" fmla="*/ 161454 w 521218"/>
                  <a:gd name="connsiteY18" fmla="*/ 404833 h 756657"/>
                  <a:gd name="connsiteX19" fmla="*/ 373378 w 521218"/>
                  <a:gd name="connsiteY19" fmla="*/ 484401 h 756657"/>
                  <a:gd name="connsiteX20" fmla="*/ 262164 w 521218"/>
                  <a:gd name="connsiteY20" fmla="*/ 691816 h 756657"/>
                  <a:gd name="connsiteX21" fmla="*/ 359101 w 521218"/>
                  <a:gd name="connsiteY21" fmla="*/ 331219 h 756657"/>
                  <a:gd name="connsiteX22" fmla="*/ 198921 w 521218"/>
                  <a:gd name="connsiteY22" fmla="*/ 337822 h 756657"/>
                  <a:gd name="connsiteX23" fmla="*/ 102533 w 521218"/>
                  <a:gd name="connsiteY23" fmla="*/ 398028 h 756657"/>
                  <a:gd name="connsiteX24" fmla="*/ 58419 w 521218"/>
                  <a:gd name="connsiteY24" fmla="*/ 312521 h 756657"/>
                  <a:gd name="connsiteX25" fmla="*/ 202237 w 521218"/>
                  <a:gd name="connsiteY25" fmla="*/ 144210 h 756657"/>
                  <a:gd name="connsiteX26" fmla="*/ 138163 w 521218"/>
                  <a:gd name="connsiteY26" fmla="*/ 75543 h 756657"/>
                  <a:gd name="connsiteX27" fmla="*/ 33042 w 521218"/>
                  <a:gd name="connsiteY27" fmla="*/ 241615 h 756657"/>
                  <a:gd name="connsiteX28" fmla="*/ 7 w 521218"/>
                  <a:gd name="connsiteY28" fmla="*/ 151323 h 756657"/>
                  <a:gd name="connsiteX0" fmla="*/ 330830 w 523055"/>
                  <a:gd name="connsiteY0" fmla="*/ 550606 h 756657"/>
                  <a:gd name="connsiteX1" fmla="*/ 282604 w 523055"/>
                  <a:gd name="connsiteY1" fmla="*/ 476895 h 756657"/>
                  <a:gd name="connsiteX2" fmla="*/ 178184 w 523055"/>
                  <a:gd name="connsiteY2" fmla="*/ 480370 h 756657"/>
                  <a:gd name="connsiteX3" fmla="*/ 132869 w 523055"/>
                  <a:gd name="connsiteY3" fmla="*/ 593179 h 756657"/>
                  <a:gd name="connsiteX4" fmla="*/ 215680 w 523055"/>
                  <a:gd name="connsiteY4" fmla="*/ 684497 h 756657"/>
                  <a:gd name="connsiteX5" fmla="*/ 330830 w 523055"/>
                  <a:gd name="connsiteY5" fmla="*/ 550606 h 756657"/>
                  <a:gd name="connsiteX6" fmla="*/ 7 w 523055"/>
                  <a:gd name="connsiteY6" fmla="*/ 151323 h 756657"/>
                  <a:gd name="connsiteX7" fmla="*/ 18651 w 523055"/>
                  <a:gd name="connsiteY7" fmla="*/ 118754 h 756657"/>
                  <a:gd name="connsiteX8" fmla="*/ 120679 w 523055"/>
                  <a:gd name="connsiteY8" fmla="*/ 247 h 756657"/>
                  <a:gd name="connsiteX9" fmla="*/ 256685 w 523055"/>
                  <a:gd name="connsiteY9" fmla="*/ 80654 h 756657"/>
                  <a:gd name="connsiteX10" fmla="*/ 124546 w 523055"/>
                  <a:gd name="connsiteY10" fmla="*/ 322834 h 756657"/>
                  <a:gd name="connsiteX11" fmla="*/ 321224 w 523055"/>
                  <a:gd name="connsiteY11" fmla="*/ 243496 h 756657"/>
                  <a:gd name="connsiteX12" fmla="*/ 483116 w 523055"/>
                  <a:gd name="connsiteY12" fmla="*/ 313962 h 756657"/>
                  <a:gd name="connsiteX13" fmla="*/ 513062 w 523055"/>
                  <a:gd name="connsiteY13" fmla="*/ 508285 h 756657"/>
                  <a:gd name="connsiteX14" fmla="*/ 422047 w 523055"/>
                  <a:gd name="connsiteY14" fmla="*/ 685241 h 756657"/>
                  <a:gd name="connsiteX15" fmla="*/ 236011 w 523055"/>
                  <a:gd name="connsiteY15" fmla="*/ 756657 h 756657"/>
                  <a:gd name="connsiteX16" fmla="*/ 83492 w 523055"/>
                  <a:gd name="connsiteY16" fmla="*/ 684870 h 756657"/>
                  <a:gd name="connsiteX17" fmla="*/ 56844 w 523055"/>
                  <a:gd name="connsiteY17" fmla="*/ 533042 h 756657"/>
                  <a:gd name="connsiteX18" fmla="*/ 161454 w 523055"/>
                  <a:gd name="connsiteY18" fmla="*/ 404833 h 756657"/>
                  <a:gd name="connsiteX19" fmla="*/ 373378 w 523055"/>
                  <a:gd name="connsiteY19" fmla="*/ 484401 h 756657"/>
                  <a:gd name="connsiteX20" fmla="*/ 262164 w 523055"/>
                  <a:gd name="connsiteY20" fmla="*/ 691816 h 756657"/>
                  <a:gd name="connsiteX21" fmla="*/ 359101 w 523055"/>
                  <a:gd name="connsiteY21" fmla="*/ 331219 h 756657"/>
                  <a:gd name="connsiteX22" fmla="*/ 198921 w 523055"/>
                  <a:gd name="connsiteY22" fmla="*/ 337822 h 756657"/>
                  <a:gd name="connsiteX23" fmla="*/ 102533 w 523055"/>
                  <a:gd name="connsiteY23" fmla="*/ 398028 h 756657"/>
                  <a:gd name="connsiteX24" fmla="*/ 58419 w 523055"/>
                  <a:gd name="connsiteY24" fmla="*/ 312521 h 756657"/>
                  <a:gd name="connsiteX25" fmla="*/ 202237 w 523055"/>
                  <a:gd name="connsiteY25" fmla="*/ 144210 h 756657"/>
                  <a:gd name="connsiteX26" fmla="*/ 138163 w 523055"/>
                  <a:gd name="connsiteY26" fmla="*/ 75543 h 756657"/>
                  <a:gd name="connsiteX27" fmla="*/ 33042 w 523055"/>
                  <a:gd name="connsiteY27" fmla="*/ 241615 h 756657"/>
                  <a:gd name="connsiteX28" fmla="*/ 7 w 523055"/>
                  <a:gd name="connsiteY28" fmla="*/ 151323 h 756657"/>
                  <a:gd name="connsiteX0" fmla="*/ 330830 w 522808"/>
                  <a:gd name="connsiteY0" fmla="*/ 550606 h 756657"/>
                  <a:gd name="connsiteX1" fmla="*/ 282604 w 522808"/>
                  <a:gd name="connsiteY1" fmla="*/ 476895 h 756657"/>
                  <a:gd name="connsiteX2" fmla="*/ 178184 w 522808"/>
                  <a:gd name="connsiteY2" fmla="*/ 480370 h 756657"/>
                  <a:gd name="connsiteX3" fmla="*/ 132869 w 522808"/>
                  <a:gd name="connsiteY3" fmla="*/ 593179 h 756657"/>
                  <a:gd name="connsiteX4" fmla="*/ 215680 w 522808"/>
                  <a:gd name="connsiteY4" fmla="*/ 684497 h 756657"/>
                  <a:gd name="connsiteX5" fmla="*/ 330830 w 522808"/>
                  <a:gd name="connsiteY5" fmla="*/ 550606 h 756657"/>
                  <a:gd name="connsiteX6" fmla="*/ 7 w 522808"/>
                  <a:gd name="connsiteY6" fmla="*/ 151323 h 756657"/>
                  <a:gd name="connsiteX7" fmla="*/ 18651 w 522808"/>
                  <a:gd name="connsiteY7" fmla="*/ 118754 h 756657"/>
                  <a:gd name="connsiteX8" fmla="*/ 120679 w 522808"/>
                  <a:gd name="connsiteY8" fmla="*/ 247 h 756657"/>
                  <a:gd name="connsiteX9" fmla="*/ 256685 w 522808"/>
                  <a:gd name="connsiteY9" fmla="*/ 80654 h 756657"/>
                  <a:gd name="connsiteX10" fmla="*/ 124546 w 522808"/>
                  <a:gd name="connsiteY10" fmla="*/ 322834 h 756657"/>
                  <a:gd name="connsiteX11" fmla="*/ 329423 w 522808"/>
                  <a:gd name="connsiteY11" fmla="*/ 253550 h 756657"/>
                  <a:gd name="connsiteX12" fmla="*/ 483116 w 522808"/>
                  <a:gd name="connsiteY12" fmla="*/ 313962 h 756657"/>
                  <a:gd name="connsiteX13" fmla="*/ 513062 w 522808"/>
                  <a:gd name="connsiteY13" fmla="*/ 508285 h 756657"/>
                  <a:gd name="connsiteX14" fmla="*/ 422047 w 522808"/>
                  <a:gd name="connsiteY14" fmla="*/ 685241 h 756657"/>
                  <a:gd name="connsiteX15" fmla="*/ 236011 w 522808"/>
                  <a:gd name="connsiteY15" fmla="*/ 756657 h 756657"/>
                  <a:gd name="connsiteX16" fmla="*/ 83492 w 522808"/>
                  <a:gd name="connsiteY16" fmla="*/ 684870 h 756657"/>
                  <a:gd name="connsiteX17" fmla="*/ 56844 w 522808"/>
                  <a:gd name="connsiteY17" fmla="*/ 533042 h 756657"/>
                  <a:gd name="connsiteX18" fmla="*/ 161454 w 522808"/>
                  <a:gd name="connsiteY18" fmla="*/ 404833 h 756657"/>
                  <a:gd name="connsiteX19" fmla="*/ 373378 w 522808"/>
                  <a:gd name="connsiteY19" fmla="*/ 484401 h 756657"/>
                  <a:gd name="connsiteX20" fmla="*/ 262164 w 522808"/>
                  <a:gd name="connsiteY20" fmla="*/ 691816 h 756657"/>
                  <a:gd name="connsiteX21" fmla="*/ 359101 w 522808"/>
                  <a:gd name="connsiteY21" fmla="*/ 331219 h 756657"/>
                  <a:gd name="connsiteX22" fmla="*/ 198921 w 522808"/>
                  <a:gd name="connsiteY22" fmla="*/ 337822 h 756657"/>
                  <a:gd name="connsiteX23" fmla="*/ 102533 w 522808"/>
                  <a:gd name="connsiteY23" fmla="*/ 398028 h 756657"/>
                  <a:gd name="connsiteX24" fmla="*/ 58419 w 522808"/>
                  <a:gd name="connsiteY24" fmla="*/ 312521 h 756657"/>
                  <a:gd name="connsiteX25" fmla="*/ 202237 w 522808"/>
                  <a:gd name="connsiteY25" fmla="*/ 144210 h 756657"/>
                  <a:gd name="connsiteX26" fmla="*/ 138163 w 522808"/>
                  <a:gd name="connsiteY26" fmla="*/ 75543 h 756657"/>
                  <a:gd name="connsiteX27" fmla="*/ 33042 w 522808"/>
                  <a:gd name="connsiteY27" fmla="*/ 241615 h 756657"/>
                  <a:gd name="connsiteX28" fmla="*/ 7 w 522808"/>
                  <a:gd name="connsiteY28" fmla="*/ 151323 h 756657"/>
                  <a:gd name="connsiteX0" fmla="*/ 330830 w 519367"/>
                  <a:gd name="connsiteY0" fmla="*/ 550606 h 756657"/>
                  <a:gd name="connsiteX1" fmla="*/ 282604 w 519367"/>
                  <a:gd name="connsiteY1" fmla="*/ 476895 h 756657"/>
                  <a:gd name="connsiteX2" fmla="*/ 178184 w 519367"/>
                  <a:gd name="connsiteY2" fmla="*/ 480370 h 756657"/>
                  <a:gd name="connsiteX3" fmla="*/ 132869 w 519367"/>
                  <a:gd name="connsiteY3" fmla="*/ 593179 h 756657"/>
                  <a:gd name="connsiteX4" fmla="*/ 215680 w 519367"/>
                  <a:gd name="connsiteY4" fmla="*/ 684497 h 756657"/>
                  <a:gd name="connsiteX5" fmla="*/ 330830 w 519367"/>
                  <a:gd name="connsiteY5" fmla="*/ 550606 h 756657"/>
                  <a:gd name="connsiteX6" fmla="*/ 7 w 519367"/>
                  <a:gd name="connsiteY6" fmla="*/ 151323 h 756657"/>
                  <a:gd name="connsiteX7" fmla="*/ 18651 w 519367"/>
                  <a:gd name="connsiteY7" fmla="*/ 118754 h 756657"/>
                  <a:gd name="connsiteX8" fmla="*/ 120679 w 519367"/>
                  <a:gd name="connsiteY8" fmla="*/ 247 h 756657"/>
                  <a:gd name="connsiteX9" fmla="*/ 256685 w 519367"/>
                  <a:gd name="connsiteY9" fmla="*/ 80654 h 756657"/>
                  <a:gd name="connsiteX10" fmla="*/ 124546 w 519367"/>
                  <a:gd name="connsiteY10" fmla="*/ 322834 h 756657"/>
                  <a:gd name="connsiteX11" fmla="*/ 329423 w 519367"/>
                  <a:gd name="connsiteY11" fmla="*/ 253550 h 756657"/>
                  <a:gd name="connsiteX12" fmla="*/ 491315 w 519367"/>
                  <a:gd name="connsiteY12" fmla="*/ 324016 h 756657"/>
                  <a:gd name="connsiteX13" fmla="*/ 513062 w 519367"/>
                  <a:gd name="connsiteY13" fmla="*/ 508285 h 756657"/>
                  <a:gd name="connsiteX14" fmla="*/ 422047 w 519367"/>
                  <a:gd name="connsiteY14" fmla="*/ 685241 h 756657"/>
                  <a:gd name="connsiteX15" fmla="*/ 236011 w 519367"/>
                  <a:gd name="connsiteY15" fmla="*/ 756657 h 756657"/>
                  <a:gd name="connsiteX16" fmla="*/ 83492 w 519367"/>
                  <a:gd name="connsiteY16" fmla="*/ 684870 h 756657"/>
                  <a:gd name="connsiteX17" fmla="*/ 56844 w 519367"/>
                  <a:gd name="connsiteY17" fmla="*/ 533042 h 756657"/>
                  <a:gd name="connsiteX18" fmla="*/ 161454 w 519367"/>
                  <a:gd name="connsiteY18" fmla="*/ 404833 h 756657"/>
                  <a:gd name="connsiteX19" fmla="*/ 373378 w 519367"/>
                  <a:gd name="connsiteY19" fmla="*/ 484401 h 756657"/>
                  <a:gd name="connsiteX20" fmla="*/ 262164 w 519367"/>
                  <a:gd name="connsiteY20" fmla="*/ 691816 h 756657"/>
                  <a:gd name="connsiteX21" fmla="*/ 359101 w 519367"/>
                  <a:gd name="connsiteY21" fmla="*/ 331219 h 756657"/>
                  <a:gd name="connsiteX22" fmla="*/ 198921 w 519367"/>
                  <a:gd name="connsiteY22" fmla="*/ 337822 h 756657"/>
                  <a:gd name="connsiteX23" fmla="*/ 102533 w 519367"/>
                  <a:gd name="connsiteY23" fmla="*/ 398028 h 756657"/>
                  <a:gd name="connsiteX24" fmla="*/ 58419 w 519367"/>
                  <a:gd name="connsiteY24" fmla="*/ 312521 h 756657"/>
                  <a:gd name="connsiteX25" fmla="*/ 202237 w 519367"/>
                  <a:gd name="connsiteY25" fmla="*/ 144210 h 756657"/>
                  <a:gd name="connsiteX26" fmla="*/ 138163 w 519367"/>
                  <a:gd name="connsiteY26" fmla="*/ 75543 h 756657"/>
                  <a:gd name="connsiteX27" fmla="*/ 33042 w 519367"/>
                  <a:gd name="connsiteY27" fmla="*/ 241615 h 756657"/>
                  <a:gd name="connsiteX28" fmla="*/ 7 w 519367"/>
                  <a:gd name="connsiteY28" fmla="*/ 151323 h 756657"/>
                  <a:gd name="connsiteX0" fmla="*/ 330830 w 519367"/>
                  <a:gd name="connsiteY0" fmla="*/ 550606 h 756657"/>
                  <a:gd name="connsiteX1" fmla="*/ 282604 w 519367"/>
                  <a:gd name="connsiteY1" fmla="*/ 476895 h 756657"/>
                  <a:gd name="connsiteX2" fmla="*/ 178184 w 519367"/>
                  <a:gd name="connsiteY2" fmla="*/ 480370 h 756657"/>
                  <a:gd name="connsiteX3" fmla="*/ 132869 w 519367"/>
                  <a:gd name="connsiteY3" fmla="*/ 593179 h 756657"/>
                  <a:gd name="connsiteX4" fmla="*/ 215680 w 519367"/>
                  <a:gd name="connsiteY4" fmla="*/ 684497 h 756657"/>
                  <a:gd name="connsiteX5" fmla="*/ 330830 w 519367"/>
                  <a:gd name="connsiteY5" fmla="*/ 550606 h 756657"/>
                  <a:gd name="connsiteX6" fmla="*/ 7 w 519367"/>
                  <a:gd name="connsiteY6" fmla="*/ 151323 h 756657"/>
                  <a:gd name="connsiteX7" fmla="*/ 18651 w 519367"/>
                  <a:gd name="connsiteY7" fmla="*/ 118754 h 756657"/>
                  <a:gd name="connsiteX8" fmla="*/ 120679 w 519367"/>
                  <a:gd name="connsiteY8" fmla="*/ 247 h 756657"/>
                  <a:gd name="connsiteX9" fmla="*/ 256685 w 519367"/>
                  <a:gd name="connsiteY9" fmla="*/ 80654 h 756657"/>
                  <a:gd name="connsiteX10" fmla="*/ 124546 w 519367"/>
                  <a:gd name="connsiteY10" fmla="*/ 322834 h 756657"/>
                  <a:gd name="connsiteX11" fmla="*/ 329423 w 519367"/>
                  <a:gd name="connsiteY11" fmla="*/ 253550 h 756657"/>
                  <a:gd name="connsiteX12" fmla="*/ 491315 w 519367"/>
                  <a:gd name="connsiteY12" fmla="*/ 324016 h 756657"/>
                  <a:gd name="connsiteX13" fmla="*/ 513062 w 519367"/>
                  <a:gd name="connsiteY13" fmla="*/ 517222 h 756657"/>
                  <a:gd name="connsiteX14" fmla="*/ 422047 w 519367"/>
                  <a:gd name="connsiteY14" fmla="*/ 685241 h 756657"/>
                  <a:gd name="connsiteX15" fmla="*/ 236011 w 519367"/>
                  <a:gd name="connsiteY15" fmla="*/ 756657 h 756657"/>
                  <a:gd name="connsiteX16" fmla="*/ 83492 w 519367"/>
                  <a:gd name="connsiteY16" fmla="*/ 684870 h 756657"/>
                  <a:gd name="connsiteX17" fmla="*/ 56844 w 519367"/>
                  <a:gd name="connsiteY17" fmla="*/ 533042 h 756657"/>
                  <a:gd name="connsiteX18" fmla="*/ 161454 w 519367"/>
                  <a:gd name="connsiteY18" fmla="*/ 404833 h 756657"/>
                  <a:gd name="connsiteX19" fmla="*/ 373378 w 519367"/>
                  <a:gd name="connsiteY19" fmla="*/ 484401 h 756657"/>
                  <a:gd name="connsiteX20" fmla="*/ 262164 w 519367"/>
                  <a:gd name="connsiteY20" fmla="*/ 691816 h 756657"/>
                  <a:gd name="connsiteX21" fmla="*/ 359101 w 519367"/>
                  <a:gd name="connsiteY21" fmla="*/ 331219 h 756657"/>
                  <a:gd name="connsiteX22" fmla="*/ 198921 w 519367"/>
                  <a:gd name="connsiteY22" fmla="*/ 337822 h 756657"/>
                  <a:gd name="connsiteX23" fmla="*/ 102533 w 519367"/>
                  <a:gd name="connsiteY23" fmla="*/ 398028 h 756657"/>
                  <a:gd name="connsiteX24" fmla="*/ 58419 w 519367"/>
                  <a:gd name="connsiteY24" fmla="*/ 312521 h 756657"/>
                  <a:gd name="connsiteX25" fmla="*/ 202237 w 519367"/>
                  <a:gd name="connsiteY25" fmla="*/ 144210 h 756657"/>
                  <a:gd name="connsiteX26" fmla="*/ 138163 w 519367"/>
                  <a:gd name="connsiteY26" fmla="*/ 75543 h 756657"/>
                  <a:gd name="connsiteX27" fmla="*/ 33042 w 519367"/>
                  <a:gd name="connsiteY27" fmla="*/ 241615 h 756657"/>
                  <a:gd name="connsiteX28" fmla="*/ 7 w 519367"/>
                  <a:gd name="connsiteY28" fmla="*/ 151323 h 756657"/>
                  <a:gd name="connsiteX0" fmla="*/ 330830 w 518674"/>
                  <a:gd name="connsiteY0" fmla="*/ 550606 h 756657"/>
                  <a:gd name="connsiteX1" fmla="*/ 282604 w 518674"/>
                  <a:gd name="connsiteY1" fmla="*/ 476895 h 756657"/>
                  <a:gd name="connsiteX2" fmla="*/ 178184 w 518674"/>
                  <a:gd name="connsiteY2" fmla="*/ 480370 h 756657"/>
                  <a:gd name="connsiteX3" fmla="*/ 132869 w 518674"/>
                  <a:gd name="connsiteY3" fmla="*/ 593179 h 756657"/>
                  <a:gd name="connsiteX4" fmla="*/ 215680 w 518674"/>
                  <a:gd name="connsiteY4" fmla="*/ 684497 h 756657"/>
                  <a:gd name="connsiteX5" fmla="*/ 330830 w 518674"/>
                  <a:gd name="connsiteY5" fmla="*/ 550606 h 756657"/>
                  <a:gd name="connsiteX6" fmla="*/ 7 w 518674"/>
                  <a:gd name="connsiteY6" fmla="*/ 151323 h 756657"/>
                  <a:gd name="connsiteX7" fmla="*/ 18651 w 518674"/>
                  <a:gd name="connsiteY7" fmla="*/ 118754 h 756657"/>
                  <a:gd name="connsiteX8" fmla="*/ 120679 w 518674"/>
                  <a:gd name="connsiteY8" fmla="*/ 247 h 756657"/>
                  <a:gd name="connsiteX9" fmla="*/ 256685 w 518674"/>
                  <a:gd name="connsiteY9" fmla="*/ 80654 h 756657"/>
                  <a:gd name="connsiteX10" fmla="*/ 124546 w 518674"/>
                  <a:gd name="connsiteY10" fmla="*/ 322834 h 756657"/>
                  <a:gd name="connsiteX11" fmla="*/ 329423 w 518674"/>
                  <a:gd name="connsiteY11" fmla="*/ 253550 h 756657"/>
                  <a:gd name="connsiteX12" fmla="*/ 491315 w 518674"/>
                  <a:gd name="connsiteY12" fmla="*/ 324016 h 756657"/>
                  <a:gd name="connsiteX13" fmla="*/ 513062 w 518674"/>
                  <a:gd name="connsiteY13" fmla="*/ 517222 h 756657"/>
                  <a:gd name="connsiteX14" fmla="*/ 431417 w 518674"/>
                  <a:gd name="connsiteY14" fmla="*/ 685241 h 756657"/>
                  <a:gd name="connsiteX15" fmla="*/ 236011 w 518674"/>
                  <a:gd name="connsiteY15" fmla="*/ 756657 h 756657"/>
                  <a:gd name="connsiteX16" fmla="*/ 83492 w 518674"/>
                  <a:gd name="connsiteY16" fmla="*/ 684870 h 756657"/>
                  <a:gd name="connsiteX17" fmla="*/ 56844 w 518674"/>
                  <a:gd name="connsiteY17" fmla="*/ 533042 h 756657"/>
                  <a:gd name="connsiteX18" fmla="*/ 161454 w 518674"/>
                  <a:gd name="connsiteY18" fmla="*/ 404833 h 756657"/>
                  <a:gd name="connsiteX19" fmla="*/ 373378 w 518674"/>
                  <a:gd name="connsiteY19" fmla="*/ 484401 h 756657"/>
                  <a:gd name="connsiteX20" fmla="*/ 262164 w 518674"/>
                  <a:gd name="connsiteY20" fmla="*/ 691816 h 756657"/>
                  <a:gd name="connsiteX21" fmla="*/ 359101 w 518674"/>
                  <a:gd name="connsiteY21" fmla="*/ 331219 h 756657"/>
                  <a:gd name="connsiteX22" fmla="*/ 198921 w 518674"/>
                  <a:gd name="connsiteY22" fmla="*/ 337822 h 756657"/>
                  <a:gd name="connsiteX23" fmla="*/ 102533 w 518674"/>
                  <a:gd name="connsiteY23" fmla="*/ 398028 h 756657"/>
                  <a:gd name="connsiteX24" fmla="*/ 58419 w 518674"/>
                  <a:gd name="connsiteY24" fmla="*/ 312521 h 756657"/>
                  <a:gd name="connsiteX25" fmla="*/ 202237 w 518674"/>
                  <a:gd name="connsiteY25" fmla="*/ 144210 h 756657"/>
                  <a:gd name="connsiteX26" fmla="*/ 138163 w 518674"/>
                  <a:gd name="connsiteY26" fmla="*/ 75543 h 756657"/>
                  <a:gd name="connsiteX27" fmla="*/ 33042 w 518674"/>
                  <a:gd name="connsiteY27" fmla="*/ 241615 h 756657"/>
                  <a:gd name="connsiteX28" fmla="*/ 7 w 518674"/>
                  <a:gd name="connsiteY28" fmla="*/ 151323 h 756657"/>
                  <a:gd name="connsiteX0" fmla="*/ 330830 w 522033"/>
                  <a:gd name="connsiteY0" fmla="*/ 550606 h 756657"/>
                  <a:gd name="connsiteX1" fmla="*/ 282604 w 522033"/>
                  <a:gd name="connsiteY1" fmla="*/ 476895 h 756657"/>
                  <a:gd name="connsiteX2" fmla="*/ 178184 w 522033"/>
                  <a:gd name="connsiteY2" fmla="*/ 480370 h 756657"/>
                  <a:gd name="connsiteX3" fmla="*/ 132869 w 522033"/>
                  <a:gd name="connsiteY3" fmla="*/ 593179 h 756657"/>
                  <a:gd name="connsiteX4" fmla="*/ 215680 w 522033"/>
                  <a:gd name="connsiteY4" fmla="*/ 684497 h 756657"/>
                  <a:gd name="connsiteX5" fmla="*/ 330830 w 522033"/>
                  <a:gd name="connsiteY5" fmla="*/ 550606 h 756657"/>
                  <a:gd name="connsiteX6" fmla="*/ 7 w 522033"/>
                  <a:gd name="connsiteY6" fmla="*/ 151323 h 756657"/>
                  <a:gd name="connsiteX7" fmla="*/ 18651 w 522033"/>
                  <a:gd name="connsiteY7" fmla="*/ 118754 h 756657"/>
                  <a:gd name="connsiteX8" fmla="*/ 120679 w 522033"/>
                  <a:gd name="connsiteY8" fmla="*/ 247 h 756657"/>
                  <a:gd name="connsiteX9" fmla="*/ 256685 w 522033"/>
                  <a:gd name="connsiteY9" fmla="*/ 80654 h 756657"/>
                  <a:gd name="connsiteX10" fmla="*/ 124546 w 522033"/>
                  <a:gd name="connsiteY10" fmla="*/ 322834 h 756657"/>
                  <a:gd name="connsiteX11" fmla="*/ 329423 w 522033"/>
                  <a:gd name="connsiteY11" fmla="*/ 253550 h 756657"/>
                  <a:gd name="connsiteX12" fmla="*/ 491315 w 522033"/>
                  <a:gd name="connsiteY12" fmla="*/ 324016 h 756657"/>
                  <a:gd name="connsiteX13" fmla="*/ 513062 w 522033"/>
                  <a:gd name="connsiteY13" fmla="*/ 517222 h 756657"/>
                  <a:gd name="connsiteX14" fmla="*/ 431417 w 522033"/>
                  <a:gd name="connsiteY14" fmla="*/ 685241 h 756657"/>
                  <a:gd name="connsiteX15" fmla="*/ 236011 w 522033"/>
                  <a:gd name="connsiteY15" fmla="*/ 756657 h 756657"/>
                  <a:gd name="connsiteX16" fmla="*/ 83492 w 522033"/>
                  <a:gd name="connsiteY16" fmla="*/ 684870 h 756657"/>
                  <a:gd name="connsiteX17" fmla="*/ 56844 w 522033"/>
                  <a:gd name="connsiteY17" fmla="*/ 533042 h 756657"/>
                  <a:gd name="connsiteX18" fmla="*/ 161454 w 522033"/>
                  <a:gd name="connsiteY18" fmla="*/ 404833 h 756657"/>
                  <a:gd name="connsiteX19" fmla="*/ 373378 w 522033"/>
                  <a:gd name="connsiteY19" fmla="*/ 484401 h 756657"/>
                  <a:gd name="connsiteX20" fmla="*/ 262164 w 522033"/>
                  <a:gd name="connsiteY20" fmla="*/ 691816 h 756657"/>
                  <a:gd name="connsiteX21" fmla="*/ 359101 w 522033"/>
                  <a:gd name="connsiteY21" fmla="*/ 331219 h 756657"/>
                  <a:gd name="connsiteX22" fmla="*/ 198921 w 522033"/>
                  <a:gd name="connsiteY22" fmla="*/ 337822 h 756657"/>
                  <a:gd name="connsiteX23" fmla="*/ 102533 w 522033"/>
                  <a:gd name="connsiteY23" fmla="*/ 398028 h 756657"/>
                  <a:gd name="connsiteX24" fmla="*/ 58419 w 522033"/>
                  <a:gd name="connsiteY24" fmla="*/ 312521 h 756657"/>
                  <a:gd name="connsiteX25" fmla="*/ 202237 w 522033"/>
                  <a:gd name="connsiteY25" fmla="*/ 144210 h 756657"/>
                  <a:gd name="connsiteX26" fmla="*/ 138163 w 522033"/>
                  <a:gd name="connsiteY26" fmla="*/ 75543 h 756657"/>
                  <a:gd name="connsiteX27" fmla="*/ 33042 w 522033"/>
                  <a:gd name="connsiteY27" fmla="*/ 241615 h 756657"/>
                  <a:gd name="connsiteX28" fmla="*/ 7 w 522033"/>
                  <a:gd name="connsiteY28" fmla="*/ 151323 h 756657"/>
                  <a:gd name="connsiteX0" fmla="*/ 330830 w 522033"/>
                  <a:gd name="connsiteY0" fmla="*/ 550606 h 756657"/>
                  <a:gd name="connsiteX1" fmla="*/ 282604 w 522033"/>
                  <a:gd name="connsiteY1" fmla="*/ 476895 h 756657"/>
                  <a:gd name="connsiteX2" fmla="*/ 178184 w 522033"/>
                  <a:gd name="connsiteY2" fmla="*/ 480370 h 756657"/>
                  <a:gd name="connsiteX3" fmla="*/ 132869 w 522033"/>
                  <a:gd name="connsiteY3" fmla="*/ 593179 h 756657"/>
                  <a:gd name="connsiteX4" fmla="*/ 215680 w 522033"/>
                  <a:gd name="connsiteY4" fmla="*/ 684497 h 756657"/>
                  <a:gd name="connsiteX5" fmla="*/ 330830 w 522033"/>
                  <a:gd name="connsiteY5" fmla="*/ 550606 h 756657"/>
                  <a:gd name="connsiteX6" fmla="*/ 7 w 522033"/>
                  <a:gd name="connsiteY6" fmla="*/ 151323 h 756657"/>
                  <a:gd name="connsiteX7" fmla="*/ 18651 w 522033"/>
                  <a:gd name="connsiteY7" fmla="*/ 118754 h 756657"/>
                  <a:gd name="connsiteX8" fmla="*/ 120679 w 522033"/>
                  <a:gd name="connsiteY8" fmla="*/ 247 h 756657"/>
                  <a:gd name="connsiteX9" fmla="*/ 256685 w 522033"/>
                  <a:gd name="connsiteY9" fmla="*/ 80654 h 756657"/>
                  <a:gd name="connsiteX10" fmla="*/ 124546 w 522033"/>
                  <a:gd name="connsiteY10" fmla="*/ 322834 h 756657"/>
                  <a:gd name="connsiteX11" fmla="*/ 329423 w 522033"/>
                  <a:gd name="connsiteY11" fmla="*/ 253550 h 756657"/>
                  <a:gd name="connsiteX12" fmla="*/ 491315 w 522033"/>
                  <a:gd name="connsiteY12" fmla="*/ 324016 h 756657"/>
                  <a:gd name="connsiteX13" fmla="*/ 513062 w 522033"/>
                  <a:gd name="connsiteY13" fmla="*/ 517222 h 756657"/>
                  <a:gd name="connsiteX14" fmla="*/ 431417 w 522033"/>
                  <a:gd name="connsiteY14" fmla="*/ 685241 h 756657"/>
                  <a:gd name="connsiteX15" fmla="*/ 236011 w 522033"/>
                  <a:gd name="connsiteY15" fmla="*/ 756657 h 756657"/>
                  <a:gd name="connsiteX16" fmla="*/ 83492 w 522033"/>
                  <a:gd name="connsiteY16" fmla="*/ 684870 h 756657"/>
                  <a:gd name="connsiteX17" fmla="*/ 56844 w 522033"/>
                  <a:gd name="connsiteY17" fmla="*/ 533042 h 756657"/>
                  <a:gd name="connsiteX18" fmla="*/ 161454 w 522033"/>
                  <a:gd name="connsiteY18" fmla="*/ 404833 h 756657"/>
                  <a:gd name="connsiteX19" fmla="*/ 373378 w 522033"/>
                  <a:gd name="connsiteY19" fmla="*/ 484401 h 756657"/>
                  <a:gd name="connsiteX20" fmla="*/ 262164 w 522033"/>
                  <a:gd name="connsiteY20" fmla="*/ 691816 h 756657"/>
                  <a:gd name="connsiteX21" fmla="*/ 359101 w 522033"/>
                  <a:gd name="connsiteY21" fmla="*/ 331219 h 756657"/>
                  <a:gd name="connsiteX22" fmla="*/ 198921 w 522033"/>
                  <a:gd name="connsiteY22" fmla="*/ 337822 h 756657"/>
                  <a:gd name="connsiteX23" fmla="*/ 102533 w 522033"/>
                  <a:gd name="connsiteY23" fmla="*/ 398028 h 756657"/>
                  <a:gd name="connsiteX24" fmla="*/ 58419 w 522033"/>
                  <a:gd name="connsiteY24" fmla="*/ 312521 h 756657"/>
                  <a:gd name="connsiteX25" fmla="*/ 202237 w 522033"/>
                  <a:gd name="connsiteY25" fmla="*/ 144210 h 756657"/>
                  <a:gd name="connsiteX26" fmla="*/ 138163 w 522033"/>
                  <a:gd name="connsiteY26" fmla="*/ 75543 h 756657"/>
                  <a:gd name="connsiteX27" fmla="*/ 33042 w 522033"/>
                  <a:gd name="connsiteY27" fmla="*/ 241615 h 756657"/>
                  <a:gd name="connsiteX28" fmla="*/ 7 w 522033"/>
                  <a:gd name="connsiteY28" fmla="*/ 151323 h 756657"/>
                  <a:gd name="connsiteX0" fmla="*/ 330830 w 525096"/>
                  <a:gd name="connsiteY0" fmla="*/ 550606 h 756657"/>
                  <a:gd name="connsiteX1" fmla="*/ 282604 w 525096"/>
                  <a:gd name="connsiteY1" fmla="*/ 476895 h 756657"/>
                  <a:gd name="connsiteX2" fmla="*/ 178184 w 525096"/>
                  <a:gd name="connsiteY2" fmla="*/ 480370 h 756657"/>
                  <a:gd name="connsiteX3" fmla="*/ 132869 w 525096"/>
                  <a:gd name="connsiteY3" fmla="*/ 593179 h 756657"/>
                  <a:gd name="connsiteX4" fmla="*/ 215680 w 525096"/>
                  <a:gd name="connsiteY4" fmla="*/ 684497 h 756657"/>
                  <a:gd name="connsiteX5" fmla="*/ 330830 w 525096"/>
                  <a:gd name="connsiteY5" fmla="*/ 550606 h 756657"/>
                  <a:gd name="connsiteX6" fmla="*/ 7 w 525096"/>
                  <a:gd name="connsiteY6" fmla="*/ 151323 h 756657"/>
                  <a:gd name="connsiteX7" fmla="*/ 18651 w 525096"/>
                  <a:gd name="connsiteY7" fmla="*/ 118754 h 756657"/>
                  <a:gd name="connsiteX8" fmla="*/ 120679 w 525096"/>
                  <a:gd name="connsiteY8" fmla="*/ 247 h 756657"/>
                  <a:gd name="connsiteX9" fmla="*/ 256685 w 525096"/>
                  <a:gd name="connsiteY9" fmla="*/ 80654 h 756657"/>
                  <a:gd name="connsiteX10" fmla="*/ 124546 w 525096"/>
                  <a:gd name="connsiteY10" fmla="*/ 322834 h 756657"/>
                  <a:gd name="connsiteX11" fmla="*/ 329423 w 525096"/>
                  <a:gd name="connsiteY11" fmla="*/ 253550 h 756657"/>
                  <a:gd name="connsiteX12" fmla="*/ 497171 w 525096"/>
                  <a:gd name="connsiteY12" fmla="*/ 324016 h 756657"/>
                  <a:gd name="connsiteX13" fmla="*/ 513062 w 525096"/>
                  <a:gd name="connsiteY13" fmla="*/ 517222 h 756657"/>
                  <a:gd name="connsiteX14" fmla="*/ 431417 w 525096"/>
                  <a:gd name="connsiteY14" fmla="*/ 685241 h 756657"/>
                  <a:gd name="connsiteX15" fmla="*/ 236011 w 525096"/>
                  <a:gd name="connsiteY15" fmla="*/ 756657 h 756657"/>
                  <a:gd name="connsiteX16" fmla="*/ 83492 w 525096"/>
                  <a:gd name="connsiteY16" fmla="*/ 684870 h 756657"/>
                  <a:gd name="connsiteX17" fmla="*/ 56844 w 525096"/>
                  <a:gd name="connsiteY17" fmla="*/ 533042 h 756657"/>
                  <a:gd name="connsiteX18" fmla="*/ 161454 w 525096"/>
                  <a:gd name="connsiteY18" fmla="*/ 404833 h 756657"/>
                  <a:gd name="connsiteX19" fmla="*/ 373378 w 525096"/>
                  <a:gd name="connsiteY19" fmla="*/ 484401 h 756657"/>
                  <a:gd name="connsiteX20" fmla="*/ 262164 w 525096"/>
                  <a:gd name="connsiteY20" fmla="*/ 691816 h 756657"/>
                  <a:gd name="connsiteX21" fmla="*/ 359101 w 525096"/>
                  <a:gd name="connsiteY21" fmla="*/ 331219 h 756657"/>
                  <a:gd name="connsiteX22" fmla="*/ 198921 w 525096"/>
                  <a:gd name="connsiteY22" fmla="*/ 337822 h 756657"/>
                  <a:gd name="connsiteX23" fmla="*/ 102533 w 525096"/>
                  <a:gd name="connsiteY23" fmla="*/ 398028 h 756657"/>
                  <a:gd name="connsiteX24" fmla="*/ 58419 w 525096"/>
                  <a:gd name="connsiteY24" fmla="*/ 312521 h 756657"/>
                  <a:gd name="connsiteX25" fmla="*/ 202237 w 525096"/>
                  <a:gd name="connsiteY25" fmla="*/ 144210 h 756657"/>
                  <a:gd name="connsiteX26" fmla="*/ 138163 w 525096"/>
                  <a:gd name="connsiteY26" fmla="*/ 75543 h 756657"/>
                  <a:gd name="connsiteX27" fmla="*/ 33042 w 525096"/>
                  <a:gd name="connsiteY27" fmla="*/ 241615 h 756657"/>
                  <a:gd name="connsiteX28" fmla="*/ 7 w 525096"/>
                  <a:gd name="connsiteY28" fmla="*/ 151323 h 756657"/>
                  <a:gd name="connsiteX0" fmla="*/ 330830 w 525096"/>
                  <a:gd name="connsiteY0" fmla="*/ 550606 h 756657"/>
                  <a:gd name="connsiteX1" fmla="*/ 282604 w 525096"/>
                  <a:gd name="connsiteY1" fmla="*/ 476895 h 756657"/>
                  <a:gd name="connsiteX2" fmla="*/ 178184 w 525096"/>
                  <a:gd name="connsiteY2" fmla="*/ 480370 h 756657"/>
                  <a:gd name="connsiteX3" fmla="*/ 132869 w 525096"/>
                  <a:gd name="connsiteY3" fmla="*/ 593179 h 756657"/>
                  <a:gd name="connsiteX4" fmla="*/ 215680 w 525096"/>
                  <a:gd name="connsiteY4" fmla="*/ 684497 h 756657"/>
                  <a:gd name="connsiteX5" fmla="*/ 330830 w 525096"/>
                  <a:gd name="connsiteY5" fmla="*/ 550606 h 756657"/>
                  <a:gd name="connsiteX6" fmla="*/ 7 w 525096"/>
                  <a:gd name="connsiteY6" fmla="*/ 151323 h 756657"/>
                  <a:gd name="connsiteX7" fmla="*/ 18651 w 525096"/>
                  <a:gd name="connsiteY7" fmla="*/ 118754 h 756657"/>
                  <a:gd name="connsiteX8" fmla="*/ 120679 w 525096"/>
                  <a:gd name="connsiteY8" fmla="*/ 247 h 756657"/>
                  <a:gd name="connsiteX9" fmla="*/ 256685 w 525096"/>
                  <a:gd name="connsiteY9" fmla="*/ 80654 h 756657"/>
                  <a:gd name="connsiteX10" fmla="*/ 124546 w 525096"/>
                  <a:gd name="connsiteY10" fmla="*/ 322834 h 756657"/>
                  <a:gd name="connsiteX11" fmla="*/ 329423 w 525096"/>
                  <a:gd name="connsiteY11" fmla="*/ 253550 h 756657"/>
                  <a:gd name="connsiteX12" fmla="*/ 497171 w 525096"/>
                  <a:gd name="connsiteY12" fmla="*/ 324016 h 756657"/>
                  <a:gd name="connsiteX13" fmla="*/ 513062 w 525096"/>
                  <a:gd name="connsiteY13" fmla="*/ 517222 h 756657"/>
                  <a:gd name="connsiteX14" fmla="*/ 431417 w 525096"/>
                  <a:gd name="connsiteY14" fmla="*/ 685241 h 756657"/>
                  <a:gd name="connsiteX15" fmla="*/ 236011 w 525096"/>
                  <a:gd name="connsiteY15" fmla="*/ 756657 h 756657"/>
                  <a:gd name="connsiteX16" fmla="*/ 83492 w 525096"/>
                  <a:gd name="connsiteY16" fmla="*/ 684870 h 756657"/>
                  <a:gd name="connsiteX17" fmla="*/ 56844 w 525096"/>
                  <a:gd name="connsiteY17" fmla="*/ 533042 h 756657"/>
                  <a:gd name="connsiteX18" fmla="*/ 161454 w 525096"/>
                  <a:gd name="connsiteY18" fmla="*/ 404833 h 756657"/>
                  <a:gd name="connsiteX19" fmla="*/ 373378 w 525096"/>
                  <a:gd name="connsiteY19" fmla="*/ 484401 h 756657"/>
                  <a:gd name="connsiteX20" fmla="*/ 262164 w 525096"/>
                  <a:gd name="connsiteY20" fmla="*/ 691816 h 756657"/>
                  <a:gd name="connsiteX21" fmla="*/ 359101 w 525096"/>
                  <a:gd name="connsiteY21" fmla="*/ 331219 h 756657"/>
                  <a:gd name="connsiteX22" fmla="*/ 198921 w 525096"/>
                  <a:gd name="connsiteY22" fmla="*/ 337822 h 756657"/>
                  <a:gd name="connsiteX23" fmla="*/ 102533 w 525096"/>
                  <a:gd name="connsiteY23" fmla="*/ 398028 h 756657"/>
                  <a:gd name="connsiteX24" fmla="*/ 58419 w 525096"/>
                  <a:gd name="connsiteY24" fmla="*/ 312521 h 756657"/>
                  <a:gd name="connsiteX25" fmla="*/ 202237 w 525096"/>
                  <a:gd name="connsiteY25" fmla="*/ 144210 h 756657"/>
                  <a:gd name="connsiteX26" fmla="*/ 138163 w 525096"/>
                  <a:gd name="connsiteY26" fmla="*/ 75543 h 756657"/>
                  <a:gd name="connsiteX27" fmla="*/ 33042 w 525096"/>
                  <a:gd name="connsiteY27" fmla="*/ 241615 h 756657"/>
                  <a:gd name="connsiteX28" fmla="*/ 7 w 525096"/>
                  <a:gd name="connsiteY28" fmla="*/ 151323 h 756657"/>
                  <a:gd name="connsiteX0" fmla="*/ 330830 w 524231"/>
                  <a:gd name="connsiteY0" fmla="*/ 550606 h 756657"/>
                  <a:gd name="connsiteX1" fmla="*/ 282604 w 524231"/>
                  <a:gd name="connsiteY1" fmla="*/ 476895 h 756657"/>
                  <a:gd name="connsiteX2" fmla="*/ 178184 w 524231"/>
                  <a:gd name="connsiteY2" fmla="*/ 480370 h 756657"/>
                  <a:gd name="connsiteX3" fmla="*/ 132869 w 524231"/>
                  <a:gd name="connsiteY3" fmla="*/ 593179 h 756657"/>
                  <a:gd name="connsiteX4" fmla="*/ 215680 w 524231"/>
                  <a:gd name="connsiteY4" fmla="*/ 684497 h 756657"/>
                  <a:gd name="connsiteX5" fmla="*/ 330830 w 524231"/>
                  <a:gd name="connsiteY5" fmla="*/ 550606 h 756657"/>
                  <a:gd name="connsiteX6" fmla="*/ 7 w 524231"/>
                  <a:gd name="connsiteY6" fmla="*/ 151323 h 756657"/>
                  <a:gd name="connsiteX7" fmla="*/ 18651 w 524231"/>
                  <a:gd name="connsiteY7" fmla="*/ 118754 h 756657"/>
                  <a:gd name="connsiteX8" fmla="*/ 120679 w 524231"/>
                  <a:gd name="connsiteY8" fmla="*/ 247 h 756657"/>
                  <a:gd name="connsiteX9" fmla="*/ 256685 w 524231"/>
                  <a:gd name="connsiteY9" fmla="*/ 80654 h 756657"/>
                  <a:gd name="connsiteX10" fmla="*/ 124546 w 524231"/>
                  <a:gd name="connsiteY10" fmla="*/ 322834 h 756657"/>
                  <a:gd name="connsiteX11" fmla="*/ 329423 w 524231"/>
                  <a:gd name="connsiteY11" fmla="*/ 253550 h 756657"/>
                  <a:gd name="connsiteX12" fmla="*/ 497171 w 524231"/>
                  <a:gd name="connsiteY12" fmla="*/ 324016 h 756657"/>
                  <a:gd name="connsiteX13" fmla="*/ 513062 w 524231"/>
                  <a:gd name="connsiteY13" fmla="*/ 517222 h 756657"/>
                  <a:gd name="connsiteX14" fmla="*/ 431417 w 524231"/>
                  <a:gd name="connsiteY14" fmla="*/ 685241 h 756657"/>
                  <a:gd name="connsiteX15" fmla="*/ 236011 w 524231"/>
                  <a:gd name="connsiteY15" fmla="*/ 756657 h 756657"/>
                  <a:gd name="connsiteX16" fmla="*/ 83492 w 524231"/>
                  <a:gd name="connsiteY16" fmla="*/ 684870 h 756657"/>
                  <a:gd name="connsiteX17" fmla="*/ 56844 w 524231"/>
                  <a:gd name="connsiteY17" fmla="*/ 533042 h 756657"/>
                  <a:gd name="connsiteX18" fmla="*/ 161454 w 524231"/>
                  <a:gd name="connsiteY18" fmla="*/ 404833 h 756657"/>
                  <a:gd name="connsiteX19" fmla="*/ 373378 w 524231"/>
                  <a:gd name="connsiteY19" fmla="*/ 484401 h 756657"/>
                  <a:gd name="connsiteX20" fmla="*/ 262164 w 524231"/>
                  <a:gd name="connsiteY20" fmla="*/ 691816 h 756657"/>
                  <a:gd name="connsiteX21" fmla="*/ 359101 w 524231"/>
                  <a:gd name="connsiteY21" fmla="*/ 331219 h 756657"/>
                  <a:gd name="connsiteX22" fmla="*/ 198921 w 524231"/>
                  <a:gd name="connsiteY22" fmla="*/ 337822 h 756657"/>
                  <a:gd name="connsiteX23" fmla="*/ 102533 w 524231"/>
                  <a:gd name="connsiteY23" fmla="*/ 398028 h 756657"/>
                  <a:gd name="connsiteX24" fmla="*/ 58419 w 524231"/>
                  <a:gd name="connsiteY24" fmla="*/ 312521 h 756657"/>
                  <a:gd name="connsiteX25" fmla="*/ 202237 w 524231"/>
                  <a:gd name="connsiteY25" fmla="*/ 144210 h 756657"/>
                  <a:gd name="connsiteX26" fmla="*/ 138163 w 524231"/>
                  <a:gd name="connsiteY26" fmla="*/ 75543 h 756657"/>
                  <a:gd name="connsiteX27" fmla="*/ 33042 w 524231"/>
                  <a:gd name="connsiteY27" fmla="*/ 241615 h 756657"/>
                  <a:gd name="connsiteX28" fmla="*/ 7 w 524231"/>
                  <a:gd name="connsiteY28" fmla="*/ 151323 h 756657"/>
                  <a:gd name="connsiteX0" fmla="*/ 330830 w 527963"/>
                  <a:gd name="connsiteY0" fmla="*/ 550606 h 756657"/>
                  <a:gd name="connsiteX1" fmla="*/ 282604 w 527963"/>
                  <a:gd name="connsiteY1" fmla="*/ 476895 h 756657"/>
                  <a:gd name="connsiteX2" fmla="*/ 178184 w 527963"/>
                  <a:gd name="connsiteY2" fmla="*/ 480370 h 756657"/>
                  <a:gd name="connsiteX3" fmla="*/ 132869 w 527963"/>
                  <a:gd name="connsiteY3" fmla="*/ 593179 h 756657"/>
                  <a:gd name="connsiteX4" fmla="*/ 215680 w 527963"/>
                  <a:gd name="connsiteY4" fmla="*/ 684497 h 756657"/>
                  <a:gd name="connsiteX5" fmla="*/ 330830 w 527963"/>
                  <a:gd name="connsiteY5" fmla="*/ 550606 h 756657"/>
                  <a:gd name="connsiteX6" fmla="*/ 7 w 527963"/>
                  <a:gd name="connsiteY6" fmla="*/ 151323 h 756657"/>
                  <a:gd name="connsiteX7" fmla="*/ 18651 w 527963"/>
                  <a:gd name="connsiteY7" fmla="*/ 118754 h 756657"/>
                  <a:gd name="connsiteX8" fmla="*/ 120679 w 527963"/>
                  <a:gd name="connsiteY8" fmla="*/ 247 h 756657"/>
                  <a:gd name="connsiteX9" fmla="*/ 256685 w 527963"/>
                  <a:gd name="connsiteY9" fmla="*/ 80654 h 756657"/>
                  <a:gd name="connsiteX10" fmla="*/ 124546 w 527963"/>
                  <a:gd name="connsiteY10" fmla="*/ 322834 h 756657"/>
                  <a:gd name="connsiteX11" fmla="*/ 329423 w 527963"/>
                  <a:gd name="connsiteY11" fmla="*/ 253550 h 756657"/>
                  <a:gd name="connsiteX12" fmla="*/ 497171 w 527963"/>
                  <a:gd name="connsiteY12" fmla="*/ 324016 h 756657"/>
                  <a:gd name="connsiteX13" fmla="*/ 513062 w 527963"/>
                  <a:gd name="connsiteY13" fmla="*/ 517222 h 756657"/>
                  <a:gd name="connsiteX14" fmla="*/ 431417 w 527963"/>
                  <a:gd name="connsiteY14" fmla="*/ 685241 h 756657"/>
                  <a:gd name="connsiteX15" fmla="*/ 236011 w 527963"/>
                  <a:gd name="connsiteY15" fmla="*/ 756657 h 756657"/>
                  <a:gd name="connsiteX16" fmla="*/ 83492 w 527963"/>
                  <a:gd name="connsiteY16" fmla="*/ 684870 h 756657"/>
                  <a:gd name="connsiteX17" fmla="*/ 56844 w 527963"/>
                  <a:gd name="connsiteY17" fmla="*/ 533042 h 756657"/>
                  <a:gd name="connsiteX18" fmla="*/ 161454 w 527963"/>
                  <a:gd name="connsiteY18" fmla="*/ 404833 h 756657"/>
                  <a:gd name="connsiteX19" fmla="*/ 373378 w 527963"/>
                  <a:gd name="connsiteY19" fmla="*/ 484401 h 756657"/>
                  <a:gd name="connsiteX20" fmla="*/ 262164 w 527963"/>
                  <a:gd name="connsiteY20" fmla="*/ 691816 h 756657"/>
                  <a:gd name="connsiteX21" fmla="*/ 359101 w 527963"/>
                  <a:gd name="connsiteY21" fmla="*/ 331219 h 756657"/>
                  <a:gd name="connsiteX22" fmla="*/ 198921 w 527963"/>
                  <a:gd name="connsiteY22" fmla="*/ 337822 h 756657"/>
                  <a:gd name="connsiteX23" fmla="*/ 102533 w 527963"/>
                  <a:gd name="connsiteY23" fmla="*/ 398028 h 756657"/>
                  <a:gd name="connsiteX24" fmla="*/ 58419 w 527963"/>
                  <a:gd name="connsiteY24" fmla="*/ 312521 h 756657"/>
                  <a:gd name="connsiteX25" fmla="*/ 202237 w 527963"/>
                  <a:gd name="connsiteY25" fmla="*/ 144210 h 756657"/>
                  <a:gd name="connsiteX26" fmla="*/ 138163 w 527963"/>
                  <a:gd name="connsiteY26" fmla="*/ 75543 h 756657"/>
                  <a:gd name="connsiteX27" fmla="*/ 33042 w 527963"/>
                  <a:gd name="connsiteY27" fmla="*/ 241615 h 756657"/>
                  <a:gd name="connsiteX28" fmla="*/ 7 w 527963"/>
                  <a:gd name="connsiteY28" fmla="*/ 151323 h 756657"/>
                  <a:gd name="connsiteX0" fmla="*/ 330830 w 533000"/>
                  <a:gd name="connsiteY0" fmla="*/ 550606 h 756657"/>
                  <a:gd name="connsiteX1" fmla="*/ 282604 w 533000"/>
                  <a:gd name="connsiteY1" fmla="*/ 476895 h 756657"/>
                  <a:gd name="connsiteX2" fmla="*/ 178184 w 533000"/>
                  <a:gd name="connsiteY2" fmla="*/ 480370 h 756657"/>
                  <a:gd name="connsiteX3" fmla="*/ 132869 w 533000"/>
                  <a:gd name="connsiteY3" fmla="*/ 593179 h 756657"/>
                  <a:gd name="connsiteX4" fmla="*/ 215680 w 533000"/>
                  <a:gd name="connsiteY4" fmla="*/ 684497 h 756657"/>
                  <a:gd name="connsiteX5" fmla="*/ 330830 w 533000"/>
                  <a:gd name="connsiteY5" fmla="*/ 550606 h 756657"/>
                  <a:gd name="connsiteX6" fmla="*/ 7 w 533000"/>
                  <a:gd name="connsiteY6" fmla="*/ 151323 h 756657"/>
                  <a:gd name="connsiteX7" fmla="*/ 18651 w 533000"/>
                  <a:gd name="connsiteY7" fmla="*/ 118754 h 756657"/>
                  <a:gd name="connsiteX8" fmla="*/ 120679 w 533000"/>
                  <a:gd name="connsiteY8" fmla="*/ 247 h 756657"/>
                  <a:gd name="connsiteX9" fmla="*/ 256685 w 533000"/>
                  <a:gd name="connsiteY9" fmla="*/ 80654 h 756657"/>
                  <a:gd name="connsiteX10" fmla="*/ 124546 w 533000"/>
                  <a:gd name="connsiteY10" fmla="*/ 322834 h 756657"/>
                  <a:gd name="connsiteX11" fmla="*/ 329423 w 533000"/>
                  <a:gd name="connsiteY11" fmla="*/ 253550 h 756657"/>
                  <a:gd name="connsiteX12" fmla="*/ 497171 w 533000"/>
                  <a:gd name="connsiteY12" fmla="*/ 324016 h 756657"/>
                  <a:gd name="connsiteX13" fmla="*/ 523603 w 533000"/>
                  <a:gd name="connsiteY13" fmla="*/ 527276 h 756657"/>
                  <a:gd name="connsiteX14" fmla="*/ 431417 w 533000"/>
                  <a:gd name="connsiteY14" fmla="*/ 685241 h 756657"/>
                  <a:gd name="connsiteX15" fmla="*/ 236011 w 533000"/>
                  <a:gd name="connsiteY15" fmla="*/ 756657 h 756657"/>
                  <a:gd name="connsiteX16" fmla="*/ 83492 w 533000"/>
                  <a:gd name="connsiteY16" fmla="*/ 684870 h 756657"/>
                  <a:gd name="connsiteX17" fmla="*/ 56844 w 533000"/>
                  <a:gd name="connsiteY17" fmla="*/ 533042 h 756657"/>
                  <a:gd name="connsiteX18" fmla="*/ 161454 w 533000"/>
                  <a:gd name="connsiteY18" fmla="*/ 404833 h 756657"/>
                  <a:gd name="connsiteX19" fmla="*/ 373378 w 533000"/>
                  <a:gd name="connsiteY19" fmla="*/ 484401 h 756657"/>
                  <a:gd name="connsiteX20" fmla="*/ 262164 w 533000"/>
                  <a:gd name="connsiteY20" fmla="*/ 691816 h 756657"/>
                  <a:gd name="connsiteX21" fmla="*/ 359101 w 533000"/>
                  <a:gd name="connsiteY21" fmla="*/ 331219 h 756657"/>
                  <a:gd name="connsiteX22" fmla="*/ 198921 w 533000"/>
                  <a:gd name="connsiteY22" fmla="*/ 337822 h 756657"/>
                  <a:gd name="connsiteX23" fmla="*/ 102533 w 533000"/>
                  <a:gd name="connsiteY23" fmla="*/ 398028 h 756657"/>
                  <a:gd name="connsiteX24" fmla="*/ 58419 w 533000"/>
                  <a:gd name="connsiteY24" fmla="*/ 312521 h 756657"/>
                  <a:gd name="connsiteX25" fmla="*/ 202237 w 533000"/>
                  <a:gd name="connsiteY25" fmla="*/ 144210 h 756657"/>
                  <a:gd name="connsiteX26" fmla="*/ 138163 w 533000"/>
                  <a:gd name="connsiteY26" fmla="*/ 75543 h 756657"/>
                  <a:gd name="connsiteX27" fmla="*/ 33042 w 533000"/>
                  <a:gd name="connsiteY27" fmla="*/ 241615 h 756657"/>
                  <a:gd name="connsiteX28" fmla="*/ 7 w 533000"/>
                  <a:gd name="connsiteY28" fmla="*/ 151323 h 756657"/>
                  <a:gd name="connsiteX0" fmla="*/ 330830 w 533000"/>
                  <a:gd name="connsiteY0" fmla="*/ 550606 h 756657"/>
                  <a:gd name="connsiteX1" fmla="*/ 282604 w 533000"/>
                  <a:gd name="connsiteY1" fmla="*/ 476895 h 756657"/>
                  <a:gd name="connsiteX2" fmla="*/ 178184 w 533000"/>
                  <a:gd name="connsiteY2" fmla="*/ 480370 h 756657"/>
                  <a:gd name="connsiteX3" fmla="*/ 132869 w 533000"/>
                  <a:gd name="connsiteY3" fmla="*/ 593179 h 756657"/>
                  <a:gd name="connsiteX4" fmla="*/ 215680 w 533000"/>
                  <a:gd name="connsiteY4" fmla="*/ 684497 h 756657"/>
                  <a:gd name="connsiteX5" fmla="*/ 330830 w 533000"/>
                  <a:gd name="connsiteY5" fmla="*/ 550606 h 756657"/>
                  <a:gd name="connsiteX6" fmla="*/ 7 w 533000"/>
                  <a:gd name="connsiteY6" fmla="*/ 151323 h 756657"/>
                  <a:gd name="connsiteX7" fmla="*/ 18651 w 533000"/>
                  <a:gd name="connsiteY7" fmla="*/ 118754 h 756657"/>
                  <a:gd name="connsiteX8" fmla="*/ 120679 w 533000"/>
                  <a:gd name="connsiteY8" fmla="*/ 247 h 756657"/>
                  <a:gd name="connsiteX9" fmla="*/ 256685 w 533000"/>
                  <a:gd name="connsiteY9" fmla="*/ 80654 h 756657"/>
                  <a:gd name="connsiteX10" fmla="*/ 124546 w 533000"/>
                  <a:gd name="connsiteY10" fmla="*/ 322834 h 756657"/>
                  <a:gd name="connsiteX11" fmla="*/ 329423 w 533000"/>
                  <a:gd name="connsiteY11" fmla="*/ 253550 h 756657"/>
                  <a:gd name="connsiteX12" fmla="*/ 497171 w 533000"/>
                  <a:gd name="connsiteY12" fmla="*/ 324016 h 756657"/>
                  <a:gd name="connsiteX13" fmla="*/ 523603 w 533000"/>
                  <a:gd name="connsiteY13" fmla="*/ 527276 h 756657"/>
                  <a:gd name="connsiteX14" fmla="*/ 431417 w 533000"/>
                  <a:gd name="connsiteY14" fmla="*/ 685241 h 756657"/>
                  <a:gd name="connsiteX15" fmla="*/ 236011 w 533000"/>
                  <a:gd name="connsiteY15" fmla="*/ 756657 h 756657"/>
                  <a:gd name="connsiteX16" fmla="*/ 83492 w 533000"/>
                  <a:gd name="connsiteY16" fmla="*/ 684870 h 756657"/>
                  <a:gd name="connsiteX17" fmla="*/ 56844 w 533000"/>
                  <a:gd name="connsiteY17" fmla="*/ 533042 h 756657"/>
                  <a:gd name="connsiteX18" fmla="*/ 161454 w 533000"/>
                  <a:gd name="connsiteY18" fmla="*/ 404833 h 756657"/>
                  <a:gd name="connsiteX19" fmla="*/ 373378 w 533000"/>
                  <a:gd name="connsiteY19" fmla="*/ 484401 h 756657"/>
                  <a:gd name="connsiteX20" fmla="*/ 262164 w 533000"/>
                  <a:gd name="connsiteY20" fmla="*/ 691816 h 756657"/>
                  <a:gd name="connsiteX21" fmla="*/ 359101 w 533000"/>
                  <a:gd name="connsiteY21" fmla="*/ 331219 h 756657"/>
                  <a:gd name="connsiteX22" fmla="*/ 198921 w 533000"/>
                  <a:gd name="connsiteY22" fmla="*/ 337822 h 756657"/>
                  <a:gd name="connsiteX23" fmla="*/ 102533 w 533000"/>
                  <a:gd name="connsiteY23" fmla="*/ 398028 h 756657"/>
                  <a:gd name="connsiteX24" fmla="*/ 58419 w 533000"/>
                  <a:gd name="connsiteY24" fmla="*/ 312521 h 756657"/>
                  <a:gd name="connsiteX25" fmla="*/ 202237 w 533000"/>
                  <a:gd name="connsiteY25" fmla="*/ 144210 h 756657"/>
                  <a:gd name="connsiteX26" fmla="*/ 138163 w 533000"/>
                  <a:gd name="connsiteY26" fmla="*/ 75543 h 756657"/>
                  <a:gd name="connsiteX27" fmla="*/ 33042 w 533000"/>
                  <a:gd name="connsiteY27" fmla="*/ 241615 h 756657"/>
                  <a:gd name="connsiteX28" fmla="*/ 7 w 533000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7276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61454 w 534565"/>
                  <a:gd name="connsiteY18" fmla="*/ 404833 h 756657"/>
                  <a:gd name="connsiteX19" fmla="*/ 373378 w 534565"/>
                  <a:gd name="connsiteY19" fmla="*/ 484401 h 756657"/>
                  <a:gd name="connsiteX20" fmla="*/ 262164 w 534565"/>
                  <a:gd name="connsiteY20" fmla="*/ 691816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7276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61454 w 534565"/>
                  <a:gd name="connsiteY18" fmla="*/ 404833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7276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61454 w 534565"/>
                  <a:gd name="connsiteY18" fmla="*/ 404833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44259"/>
                  <a:gd name="connsiteY0" fmla="*/ 550606 h 756657"/>
                  <a:gd name="connsiteX1" fmla="*/ 282604 w 544259"/>
                  <a:gd name="connsiteY1" fmla="*/ 476895 h 756657"/>
                  <a:gd name="connsiteX2" fmla="*/ 178184 w 544259"/>
                  <a:gd name="connsiteY2" fmla="*/ 480370 h 756657"/>
                  <a:gd name="connsiteX3" fmla="*/ 132869 w 544259"/>
                  <a:gd name="connsiteY3" fmla="*/ 593179 h 756657"/>
                  <a:gd name="connsiteX4" fmla="*/ 215680 w 544259"/>
                  <a:gd name="connsiteY4" fmla="*/ 684497 h 756657"/>
                  <a:gd name="connsiteX5" fmla="*/ 330830 w 544259"/>
                  <a:gd name="connsiteY5" fmla="*/ 550606 h 756657"/>
                  <a:gd name="connsiteX6" fmla="*/ 7 w 544259"/>
                  <a:gd name="connsiteY6" fmla="*/ 151323 h 756657"/>
                  <a:gd name="connsiteX7" fmla="*/ 18651 w 544259"/>
                  <a:gd name="connsiteY7" fmla="*/ 118754 h 756657"/>
                  <a:gd name="connsiteX8" fmla="*/ 120679 w 544259"/>
                  <a:gd name="connsiteY8" fmla="*/ 247 h 756657"/>
                  <a:gd name="connsiteX9" fmla="*/ 256685 w 544259"/>
                  <a:gd name="connsiteY9" fmla="*/ 80654 h 756657"/>
                  <a:gd name="connsiteX10" fmla="*/ 124546 w 544259"/>
                  <a:gd name="connsiteY10" fmla="*/ 322834 h 756657"/>
                  <a:gd name="connsiteX11" fmla="*/ 329423 w 544259"/>
                  <a:gd name="connsiteY11" fmla="*/ 253550 h 756657"/>
                  <a:gd name="connsiteX12" fmla="*/ 497171 w 544259"/>
                  <a:gd name="connsiteY12" fmla="*/ 324016 h 756657"/>
                  <a:gd name="connsiteX13" fmla="*/ 535315 w 544259"/>
                  <a:gd name="connsiteY13" fmla="*/ 523925 h 756657"/>
                  <a:gd name="connsiteX14" fmla="*/ 431417 w 544259"/>
                  <a:gd name="connsiteY14" fmla="*/ 685241 h 756657"/>
                  <a:gd name="connsiteX15" fmla="*/ 236011 w 544259"/>
                  <a:gd name="connsiteY15" fmla="*/ 756657 h 756657"/>
                  <a:gd name="connsiteX16" fmla="*/ 83492 w 544259"/>
                  <a:gd name="connsiteY16" fmla="*/ 684870 h 756657"/>
                  <a:gd name="connsiteX17" fmla="*/ 56844 w 544259"/>
                  <a:gd name="connsiteY17" fmla="*/ 533042 h 756657"/>
                  <a:gd name="connsiteX18" fmla="*/ 161454 w 544259"/>
                  <a:gd name="connsiteY18" fmla="*/ 404833 h 756657"/>
                  <a:gd name="connsiteX19" fmla="*/ 373378 w 544259"/>
                  <a:gd name="connsiteY19" fmla="*/ 484401 h 756657"/>
                  <a:gd name="connsiteX20" fmla="*/ 262164 w 544259"/>
                  <a:gd name="connsiteY20" fmla="*/ 689582 h 756657"/>
                  <a:gd name="connsiteX21" fmla="*/ 359101 w 544259"/>
                  <a:gd name="connsiteY21" fmla="*/ 331219 h 756657"/>
                  <a:gd name="connsiteX22" fmla="*/ 198921 w 544259"/>
                  <a:gd name="connsiteY22" fmla="*/ 337822 h 756657"/>
                  <a:gd name="connsiteX23" fmla="*/ 102533 w 544259"/>
                  <a:gd name="connsiteY23" fmla="*/ 398028 h 756657"/>
                  <a:gd name="connsiteX24" fmla="*/ 58419 w 544259"/>
                  <a:gd name="connsiteY24" fmla="*/ 312521 h 756657"/>
                  <a:gd name="connsiteX25" fmla="*/ 202237 w 544259"/>
                  <a:gd name="connsiteY25" fmla="*/ 144210 h 756657"/>
                  <a:gd name="connsiteX26" fmla="*/ 138163 w 544259"/>
                  <a:gd name="connsiteY26" fmla="*/ 75543 h 756657"/>
                  <a:gd name="connsiteX27" fmla="*/ 33042 w 544259"/>
                  <a:gd name="connsiteY27" fmla="*/ 241615 h 756657"/>
                  <a:gd name="connsiteX28" fmla="*/ 7 w 544259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5042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61454 w 534565"/>
                  <a:gd name="connsiteY18" fmla="*/ 404833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5042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70824 w 534565"/>
                  <a:gd name="connsiteY18" fmla="*/ 403716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5042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70824 w 534565"/>
                  <a:gd name="connsiteY18" fmla="*/ 403716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657"/>
                  <a:gd name="connsiteX1" fmla="*/ 282604 w 534565"/>
                  <a:gd name="connsiteY1" fmla="*/ 476895 h 756657"/>
                  <a:gd name="connsiteX2" fmla="*/ 178184 w 534565"/>
                  <a:gd name="connsiteY2" fmla="*/ 480370 h 756657"/>
                  <a:gd name="connsiteX3" fmla="*/ 132869 w 534565"/>
                  <a:gd name="connsiteY3" fmla="*/ 593179 h 756657"/>
                  <a:gd name="connsiteX4" fmla="*/ 215680 w 534565"/>
                  <a:gd name="connsiteY4" fmla="*/ 684497 h 756657"/>
                  <a:gd name="connsiteX5" fmla="*/ 330830 w 534565"/>
                  <a:gd name="connsiteY5" fmla="*/ 550606 h 756657"/>
                  <a:gd name="connsiteX6" fmla="*/ 7 w 534565"/>
                  <a:gd name="connsiteY6" fmla="*/ 151323 h 756657"/>
                  <a:gd name="connsiteX7" fmla="*/ 18651 w 534565"/>
                  <a:gd name="connsiteY7" fmla="*/ 118754 h 756657"/>
                  <a:gd name="connsiteX8" fmla="*/ 120679 w 534565"/>
                  <a:gd name="connsiteY8" fmla="*/ 247 h 756657"/>
                  <a:gd name="connsiteX9" fmla="*/ 256685 w 534565"/>
                  <a:gd name="connsiteY9" fmla="*/ 80654 h 756657"/>
                  <a:gd name="connsiteX10" fmla="*/ 124546 w 534565"/>
                  <a:gd name="connsiteY10" fmla="*/ 322834 h 756657"/>
                  <a:gd name="connsiteX11" fmla="*/ 329423 w 534565"/>
                  <a:gd name="connsiteY11" fmla="*/ 253550 h 756657"/>
                  <a:gd name="connsiteX12" fmla="*/ 497171 w 534565"/>
                  <a:gd name="connsiteY12" fmla="*/ 324016 h 756657"/>
                  <a:gd name="connsiteX13" fmla="*/ 523603 w 534565"/>
                  <a:gd name="connsiteY13" fmla="*/ 525042 h 756657"/>
                  <a:gd name="connsiteX14" fmla="*/ 431417 w 534565"/>
                  <a:gd name="connsiteY14" fmla="*/ 685241 h 756657"/>
                  <a:gd name="connsiteX15" fmla="*/ 236011 w 534565"/>
                  <a:gd name="connsiteY15" fmla="*/ 756657 h 756657"/>
                  <a:gd name="connsiteX16" fmla="*/ 83492 w 534565"/>
                  <a:gd name="connsiteY16" fmla="*/ 684870 h 756657"/>
                  <a:gd name="connsiteX17" fmla="*/ 56844 w 534565"/>
                  <a:gd name="connsiteY17" fmla="*/ 533042 h 756657"/>
                  <a:gd name="connsiteX18" fmla="*/ 170824 w 534565"/>
                  <a:gd name="connsiteY18" fmla="*/ 403716 h 756657"/>
                  <a:gd name="connsiteX19" fmla="*/ 373378 w 534565"/>
                  <a:gd name="connsiteY19" fmla="*/ 484401 h 756657"/>
                  <a:gd name="connsiteX20" fmla="*/ 262164 w 534565"/>
                  <a:gd name="connsiteY20" fmla="*/ 689582 h 756657"/>
                  <a:gd name="connsiteX21" fmla="*/ 359101 w 534565"/>
                  <a:gd name="connsiteY21" fmla="*/ 331219 h 756657"/>
                  <a:gd name="connsiteX22" fmla="*/ 198921 w 534565"/>
                  <a:gd name="connsiteY22" fmla="*/ 337822 h 756657"/>
                  <a:gd name="connsiteX23" fmla="*/ 102533 w 534565"/>
                  <a:gd name="connsiteY23" fmla="*/ 398028 h 756657"/>
                  <a:gd name="connsiteX24" fmla="*/ 58419 w 534565"/>
                  <a:gd name="connsiteY24" fmla="*/ 312521 h 756657"/>
                  <a:gd name="connsiteX25" fmla="*/ 202237 w 534565"/>
                  <a:gd name="connsiteY25" fmla="*/ 144210 h 756657"/>
                  <a:gd name="connsiteX26" fmla="*/ 138163 w 534565"/>
                  <a:gd name="connsiteY26" fmla="*/ 75543 h 756657"/>
                  <a:gd name="connsiteX27" fmla="*/ 33042 w 534565"/>
                  <a:gd name="connsiteY27" fmla="*/ 241615 h 756657"/>
                  <a:gd name="connsiteX28" fmla="*/ 7 w 534565"/>
                  <a:gd name="connsiteY28" fmla="*/ 151323 h 756657"/>
                  <a:gd name="connsiteX0" fmla="*/ 330830 w 534565"/>
                  <a:gd name="connsiteY0" fmla="*/ 550606 h 756747"/>
                  <a:gd name="connsiteX1" fmla="*/ 282604 w 534565"/>
                  <a:gd name="connsiteY1" fmla="*/ 476895 h 756747"/>
                  <a:gd name="connsiteX2" fmla="*/ 178184 w 534565"/>
                  <a:gd name="connsiteY2" fmla="*/ 480370 h 756747"/>
                  <a:gd name="connsiteX3" fmla="*/ 132869 w 534565"/>
                  <a:gd name="connsiteY3" fmla="*/ 593179 h 756747"/>
                  <a:gd name="connsiteX4" fmla="*/ 215680 w 534565"/>
                  <a:gd name="connsiteY4" fmla="*/ 684497 h 756747"/>
                  <a:gd name="connsiteX5" fmla="*/ 330830 w 534565"/>
                  <a:gd name="connsiteY5" fmla="*/ 550606 h 756747"/>
                  <a:gd name="connsiteX6" fmla="*/ 7 w 534565"/>
                  <a:gd name="connsiteY6" fmla="*/ 151323 h 756747"/>
                  <a:gd name="connsiteX7" fmla="*/ 18651 w 534565"/>
                  <a:gd name="connsiteY7" fmla="*/ 118754 h 756747"/>
                  <a:gd name="connsiteX8" fmla="*/ 120679 w 534565"/>
                  <a:gd name="connsiteY8" fmla="*/ 247 h 756747"/>
                  <a:gd name="connsiteX9" fmla="*/ 256685 w 534565"/>
                  <a:gd name="connsiteY9" fmla="*/ 80654 h 756747"/>
                  <a:gd name="connsiteX10" fmla="*/ 124546 w 534565"/>
                  <a:gd name="connsiteY10" fmla="*/ 322834 h 756747"/>
                  <a:gd name="connsiteX11" fmla="*/ 329423 w 534565"/>
                  <a:gd name="connsiteY11" fmla="*/ 253550 h 756747"/>
                  <a:gd name="connsiteX12" fmla="*/ 497171 w 534565"/>
                  <a:gd name="connsiteY12" fmla="*/ 324016 h 756747"/>
                  <a:gd name="connsiteX13" fmla="*/ 523603 w 534565"/>
                  <a:gd name="connsiteY13" fmla="*/ 525042 h 756747"/>
                  <a:gd name="connsiteX14" fmla="*/ 431417 w 534565"/>
                  <a:gd name="connsiteY14" fmla="*/ 685241 h 756747"/>
                  <a:gd name="connsiteX15" fmla="*/ 236011 w 534565"/>
                  <a:gd name="connsiteY15" fmla="*/ 756657 h 756747"/>
                  <a:gd name="connsiteX16" fmla="*/ 83492 w 534565"/>
                  <a:gd name="connsiteY16" fmla="*/ 672582 h 756747"/>
                  <a:gd name="connsiteX17" fmla="*/ 56844 w 534565"/>
                  <a:gd name="connsiteY17" fmla="*/ 533042 h 756747"/>
                  <a:gd name="connsiteX18" fmla="*/ 170824 w 534565"/>
                  <a:gd name="connsiteY18" fmla="*/ 403716 h 756747"/>
                  <a:gd name="connsiteX19" fmla="*/ 373378 w 534565"/>
                  <a:gd name="connsiteY19" fmla="*/ 484401 h 756747"/>
                  <a:gd name="connsiteX20" fmla="*/ 262164 w 534565"/>
                  <a:gd name="connsiteY20" fmla="*/ 689582 h 756747"/>
                  <a:gd name="connsiteX21" fmla="*/ 359101 w 534565"/>
                  <a:gd name="connsiteY21" fmla="*/ 331219 h 756747"/>
                  <a:gd name="connsiteX22" fmla="*/ 198921 w 534565"/>
                  <a:gd name="connsiteY22" fmla="*/ 337822 h 756747"/>
                  <a:gd name="connsiteX23" fmla="*/ 102533 w 534565"/>
                  <a:gd name="connsiteY23" fmla="*/ 398028 h 756747"/>
                  <a:gd name="connsiteX24" fmla="*/ 58419 w 534565"/>
                  <a:gd name="connsiteY24" fmla="*/ 312521 h 756747"/>
                  <a:gd name="connsiteX25" fmla="*/ 202237 w 534565"/>
                  <a:gd name="connsiteY25" fmla="*/ 144210 h 756747"/>
                  <a:gd name="connsiteX26" fmla="*/ 138163 w 534565"/>
                  <a:gd name="connsiteY26" fmla="*/ 75543 h 756747"/>
                  <a:gd name="connsiteX27" fmla="*/ 33042 w 534565"/>
                  <a:gd name="connsiteY27" fmla="*/ 241615 h 756747"/>
                  <a:gd name="connsiteX28" fmla="*/ 7 w 534565"/>
                  <a:gd name="connsiteY28" fmla="*/ 151323 h 756747"/>
                  <a:gd name="connsiteX0" fmla="*/ 330830 w 534565"/>
                  <a:gd name="connsiteY0" fmla="*/ 550606 h 756671"/>
                  <a:gd name="connsiteX1" fmla="*/ 282604 w 534565"/>
                  <a:gd name="connsiteY1" fmla="*/ 476895 h 756671"/>
                  <a:gd name="connsiteX2" fmla="*/ 178184 w 534565"/>
                  <a:gd name="connsiteY2" fmla="*/ 480370 h 756671"/>
                  <a:gd name="connsiteX3" fmla="*/ 132869 w 534565"/>
                  <a:gd name="connsiteY3" fmla="*/ 593179 h 756671"/>
                  <a:gd name="connsiteX4" fmla="*/ 215680 w 534565"/>
                  <a:gd name="connsiteY4" fmla="*/ 684497 h 756671"/>
                  <a:gd name="connsiteX5" fmla="*/ 330830 w 534565"/>
                  <a:gd name="connsiteY5" fmla="*/ 550606 h 756671"/>
                  <a:gd name="connsiteX6" fmla="*/ 7 w 534565"/>
                  <a:gd name="connsiteY6" fmla="*/ 151323 h 756671"/>
                  <a:gd name="connsiteX7" fmla="*/ 18651 w 534565"/>
                  <a:gd name="connsiteY7" fmla="*/ 118754 h 756671"/>
                  <a:gd name="connsiteX8" fmla="*/ 120679 w 534565"/>
                  <a:gd name="connsiteY8" fmla="*/ 247 h 756671"/>
                  <a:gd name="connsiteX9" fmla="*/ 256685 w 534565"/>
                  <a:gd name="connsiteY9" fmla="*/ 80654 h 756671"/>
                  <a:gd name="connsiteX10" fmla="*/ 124546 w 534565"/>
                  <a:gd name="connsiteY10" fmla="*/ 322834 h 756671"/>
                  <a:gd name="connsiteX11" fmla="*/ 329423 w 534565"/>
                  <a:gd name="connsiteY11" fmla="*/ 253550 h 756671"/>
                  <a:gd name="connsiteX12" fmla="*/ 497171 w 534565"/>
                  <a:gd name="connsiteY12" fmla="*/ 324016 h 756671"/>
                  <a:gd name="connsiteX13" fmla="*/ 523603 w 534565"/>
                  <a:gd name="connsiteY13" fmla="*/ 525042 h 756671"/>
                  <a:gd name="connsiteX14" fmla="*/ 431417 w 534565"/>
                  <a:gd name="connsiteY14" fmla="*/ 685241 h 756671"/>
                  <a:gd name="connsiteX15" fmla="*/ 236011 w 534565"/>
                  <a:gd name="connsiteY15" fmla="*/ 756657 h 756671"/>
                  <a:gd name="connsiteX16" fmla="*/ 75293 w 534565"/>
                  <a:gd name="connsiteY16" fmla="*/ 680402 h 756671"/>
                  <a:gd name="connsiteX17" fmla="*/ 56844 w 534565"/>
                  <a:gd name="connsiteY17" fmla="*/ 533042 h 756671"/>
                  <a:gd name="connsiteX18" fmla="*/ 170824 w 534565"/>
                  <a:gd name="connsiteY18" fmla="*/ 403716 h 756671"/>
                  <a:gd name="connsiteX19" fmla="*/ 373378 w 534565"/>
                  <a:gd name="connsiteY19" fmla="*/ 484401 h 756671"/>
                  <a:gd name="connsiteX20" fmla="*/ 262164 w 534565"/>
                  <a:gd name="connsiteY20" fmla="*/ 689582 h 756671"/>
                  <a:gd name="connsiteX21" fmla="*/ 359101 w 534565"/>
                  <a:gd name="connsiteY21" fmla="*/ 331219 h 756671"/>
                  <a:gd name="connsiteX22" fmla="*/ 198921 w 534565"/>
                  <a:gd name="connsiteY22" fmla="*/ 337822 h 756671"/>
                  <a:gd name="connsiteX23" fmla="*/ 102533 w 534565"/>
                  <a:gd name="connsiteY23" fmla="*/ 398028 h 756671"/>
                  <a:gd name="connsiteX24" fmla="*/ 58419 w 534565"/>
                  <a:gd name="connsiteY24" fmla="*/ 312521 h 756671"/>
                  <a:gd name="connsiteX25" fmla="*/ 202237 w 534565"/>
                  <a:gd name="connsiteY25" fmla="*/ 144210 h 756671"/>
                  <a:gd name="connsiteX26" fmla="*/ 138163 w 534565"/>
                  <a:gd name="connsiteY26" fmla="*/ 75543 h 756671"/>
                  <a:gd name="connsiteX27" fmla="*/ 33042 w 534565"/>
                  <a:gd name="connsiteY27" fmla="*/ 241615 h 756671"/>
                  <a:gd name="connsiteX28" fmla="*/ 7 w 534565"/>
                  <a:gd name="connsiteY28" fmla="*/ 151323 h 756671"/>
                  <a:gd name="connsiteX0" fmla="*/ 330830 w 534565"/>
                  <a:gd name="connsiteY0" fmla="*/ 550606 h 756659"/>
                  <a:gd name="connsiteX1" fmla="*/ 282604 w 534565"/>
                  <a:gd name="connsiteY1" fmla="*/ 476895 h 756659"/>
                  <a:gd name="connsiteX2" fmla="*/ 178184 w 534565"/>
                  <a:gd name="connsiteY2" fmla="*/ 480370 h 756659"/>
                  <a:gd name="connsiteX3" fmla="*/ 132869 w 534565"/>
                  <a:gd name="connsiteY3" fmla="*/ 593179 h 756659"/>
                  <a:gd name="connsiteX4" fmla="*/ 215680 w 534565"/>
                  <a:gd name="connsiteY4" fmla="*/ 684497 h 756659"/>
                  <a:gd name="connsiteX5" fmla="*/ 330830 w 534565"/>
                  <a:gd name="connsiteY5" fmla="*/ 550606 h 756659"/>
                  <a:gd name="connsiteX6" fmla="*/ 7 w 534565"/>
                  <a:gd name="connsiteY6" fmla="*/ 151323 h 756659"/>
                  <a:gd name="connsiteX7" fmla="*/ 18651 w 534565"/>
                  <a:gd name="connsiteY7" fmla="*/ 118754 h 756659"/>
                  <a:gd name="connsiteX8" fmla="*/ 120679 w 534565"/>
                  <a:gd name="connsiteY8" fmla="*/ 247 h 756659"/>
                  <a:gd name="connsiteX9" fmla="*/ 256685 w 534565"/>
                  <a:gd name="connsiteY9" fmla="*/ 80654 h 756659"/>
                  <a:gd name="connsiteX10" fmla="*/ 124546 w 534565"/>
                  <a:gd name="connsiteY10" fmla="*/ 322834 h 756659"/>
                  <a:gd name="connsiteX11" fmla="*/ 329423 w 534565"/>
                  <a:gd name="connsiteY11" fmla="*/ 253550 h 756659"/>
                  <a:gd name="connsiteX12" fmla="*/ 497171 w 534565"/>
                  <a:gd name="connsiteY12" fmla="*/ 324016 h 756659"/>
                  <a:gd name="connsiteX13" fmla="*/ 523603 w 534565"/>
                  <a:gd name="connsiteY13" fmla="*/ 525042 h 756659"/>
                  <a:gd name="connsiteX14" fmla="*/ 431417 w 534565"/>
                  <a:gd name="connsiteY14" fmla="*/ 685241 h 756659"/>
                  <a:gd name="connsiteX15" fmla="*/ 236011 w 534565"/>
                  <a:gd name="connsiteY15" fmla="*/ 756657 h 756659"/>
                  <a:gd name="connsiteX16" fmla="*/ 82320 w 534565"/>
                  <a:gd name="connsiteY16" fmla="*/ 687105 h 756659"/>
                  <a:gd name="connsiteX17" fmla="*/ 56844 w 534565"/>
                  <a:gd name="connsiteY17" fmla="*/ 533042 h 756659"/>
                  <a:gd name="connsiteX18" fmla="*/ 170824 w 534565"/>
                  <a:gd name="connsiteY18" fmla="*/ 403716 h 756659"/>
                  <a:gd name="connsiteX19" fmla="*/ 373378 w 534565"/>
                  <a:gd name="connsiteY19" fmla="*/ 484401 h 756659"/>
                  <a:gd name="connsiteX20" fmla="*/ 262164 w 534565"/>
                  <a:gd name="connsiteY20" fmla="*/ 689582 h 756659"/>
                  <a:gd name="connsiteX21" fmla="*/ 359101 w 534565"/>
                  <a:gd name="connsiteY21" fmla="*/ 331219 h 756659"/>
                  <a:gd name="connsiteX22" fmla="*/ 198921 w 534565"/>
                  <a:gd name="connsiteY22" fmla="*/ 337822 h 756659"/>
                  <a:gd name="connsiteX23" fmla="*/ 102533 w 534565"/>
                  <a:gd name="connsiteY23" fmla="*/ 398028 h 756659"/>
                  <a:gd name="connsiteX24" fmla="*/ 58419 w 534565"/>
                  <a:gd name="connsiteY24" fmla="*/ 312521 h 756659"/>
                  <a:gd name="connsiteX25" fmla="*/ 202237 w 534565"/>
                  <a:gd name="connsiteY25" fmla="*/ 144210 h 756659"/>
                  <a:gd name="connsiteX26" fmla="*/ 138163 w 534565"/>
                  <a:gd name="connsiteY26" fmla="*/ 75543 h 756659"/>
                  <a:gd name="connsiteX27" fmla="*/ 33042 w 534565"/>
                  <a:gd name="connsiteY27" fmla="*/ 241615 h 756659"/>
                  <a:gd name="connsiteX28" fmla="*/ 7 w 534565"/>
                  <a:gd name="connsiteY28" fmla="*/ 151323 h 756659"/>
                  <a:gd name="connsiteX0" fmla="*/ 330830 w 534565"/>
                  <a:gd name="connsiteY0" fmla="*/ 550606 h 753308"/>
                  <a:gd name="connsiteX1" fmla="*/ 282604 w 534565"/>
                  <a:gd name="connsiteY1" fmla="*/ 476895 h 753308"/>
                  <a:gd name="connsiteX2" fmla="*/ 178184 w 534565"/>
                  <a:gd name="connsiteY2" fmla="*/ 480370 h 753308"/>
                  <a:gd name="connsiteX3" fmla="*/ 132869 w 534565"/>
                  <a:gd name="connsiteY3" fmla="*/ 593179 h 753308"/>
                  <a:gd name="connsiteX4" fmla="*/ 215680 w 534565"/>
                  <a:gd name="connsiteY4" fmla="*/ 684497 h 753308"/>
                  <a:gd name="connsiteX5" fmla="*/ 330830 w 534565"/>
                  <a:gd name="connsiteY5" fmla="*/ 550606 h 753308"/>
                  <a:gd name="connsiteX6" fmla="*/ 7 w 534565"/>
                  <a:gd name="connsiteY6" fmla="*/ 151323 h 753308"/>
                  <a:gd name="connsiteX7" fmla="*/ 18651 w 534565"/>
                  <a:gd name="connsiteY7" fmla="*/ 118754 h 753308"/>
                  <a:gd name="connsiteX8" fmla="*/ 120679 w 534565"/>
                  <a:gd name="connsiteY8" fmla="*/ 247 h 753308"/>
                  <a:gd name="connsiteX9" fmla="*/ 256685 w 534565"/>
                  <a:gd name="connsiteY9" fmla="*/ 80654 h 753308"/>
                  <a:gd name="connsiteX10" fmla="*/ 124546 w 534565"/>
                  <a:gd name="connsiteY10" fmla="*/ 322834 h 753308"/>
                  <a:gd name="connsiteX11" fmla="*/ 329423 w 534565"/>
                  <a:gd name="connsiteY11" fmla="*/ 253550 h 753308"/>
                  <a:gd name="connsiteX12" fmla="*/ 497171 w 534565"/>
                  <a:gd name="connsiteY12" fmla="*/ 324016 h 753308"/>
                  <a:gd name="connsiteX13" fmla="*/ 523603 w 534565"/>
                  <a:gd name="connsiteY13" fmla="*/ 525042 h 753308"/>
                  <a:gd name="connsiteX14" fmla="*/ 431417 w 534565"/>
                  <a:gd name="connsiteY14" fmla="*/ 685241 h 753308"/>
                  <a:gd name="connsiteX15" fmla="*/ 230155 w 534565"/>
                  <a:gd name="connsiteY15" fmla="*/ 753306 h 753308"/>
                  <a:gd name="connsiteX16" fmla="*/ 82320 w 534565"/>
                  <a:gd name="connsiteY16" fmla="*/ 687105 h 753308"/>
                  <a:gd name="connsiteX17" fmla="*/ 56844 w 534565"/>
                  <a:gd name="connsiteY17" fmla="*/ 533042 h 753308"/>
                  <a:gd name="connsiteX18" fmla="*/ 170824 w 534565"/>
                  <a:gd name="connsiteY18" fmla="*/ 403716 h 753308"/>
                  <a:gd name="connsiteX19" fmla="*/ 373378 w 534565"/>
                  <a:gd name="connsiteY19" fmla="*/ 484401 h 753308"/>
                  <a:gd name="connsiteX20" fmla="*/ 262164 w 534565"/>
                  <a:gd name="connsiteY20" fmla="*/ 689582 h 753308"/>
                  <a:gd name="connsiteX21" fmla="*/ 359101 w 534565"/>
                  <a:gd name="connsiteY21" fmla="*/ 331219 h 753308"/>
                  <a:gd name="connsiteX22" fmla="*/ 198921 w 534565"/>
                  <a:gd name="connsiteY22" fmla="*/ 337822 h 753308"/>
                  <a:gd name="connsiteX23" fmla="*/ 102533 w 534565"/>
                  <a:gd name="connsiteY23" fmla="*/ 398028 h 753308"/>
                  <a:gd name="connsiteX24" fmla="*/ 58419 w 534565"/>
                  <a:gd name="connsiteY24" fmla="*/ 312521 h 753308"/>
                  <a:gd name="connsiteX25" fmla="*/ 202237 w 534565"/>
                  <a:gd name="connsiteY25" fmla="*/ 144210 h 753308"/>
                  <a:gd name="connsiteX26" fmla="*/ 138163 w 534565"/>
                  <a:gd name="connsiteY26" fmla="*/ 75543 h 753308"/>
                  <a:gd name="connsiteX27" fmla="*/ 33042 w 534565"/>
                  <a:gd name="connsiteY27" fmla="*/ 241615 h 753308"/>
                  <a:gd name="connsiteX28" fmla="*/ 7 w 534565"/>
                  <a:gd name="connsiteY28" fmla="*/ 151323 h 753308"/>
                  <a:gd name="connsiteX0" fmla="*/ 330830 w 534565"/>
                  <a:gd name="connsiteY0" fmla="*/ 550606 h 748840"/>
                  <a:gd name="connsiteX1" fmla="*/ 282604 w 534565"/>
                  <a:gd name="connsiteY1" fmla="*/ 476895 h 748840"/>
                  <a:gd name="connsiteX2" fmla="*/ 178184 w 534565"/>
                  <a:gd name="connsiteY2" fmla="*/ 480370 h 748840"/>
                  <a:gd name="connsiteX3" fmla="*/ 132869 w 534565"/>
                  <a:gd name="connsiteY3" fmla="*/ 593179 h 748840"/>
                  <a:gd name="connsiteX4" fmla="*/ 215680 w 534565"/>
                  <a:gd name="connsiteY4" fmla="*/ 684497 h 748840"/>
                  <a:gd name="connsiteX5" fmla="*/ 330830 w 534565"/>
                  <a:gd name="connsiteY5" fmla="*/ 550606 h 748840"/>
                  <a:gd name="connsiteX6" fmla="*/ 7 w 534565"/>
                  <a:gd name="connsiteY6" fmla="*/ 151323 h 748840"/>
                  <a:gd name="connsiteX7" fmla="*/ 18651 w 534565"/>
                  <a:gd name="connsiteY7" fmla="*/ 118754 h 748840"/>
                  <a:gd name="connsiteX8" fmla="*/ 120679 w 534565"/>
                  <a:gd name="connsiteY8" fmla="*/ 247 h 748840"/>
                  <a:gd name="connsiteX9" fmla="*/ 256685 w 534565"/>
                  <a:gd name="connsiteY9" fmla="*/ 80654 h 748840"/>
                  <a:gd name="connsiteX10" fmla="*/ 124546 w 534565"/>
                  <a:gd name="connsiteY10" fmla="*/ 322834 h 748840"/>
                  <a:gd name="connsiteX11" fmla="*/ 329423 w 534565"/>
                  <a:gd name="connsiteY11" fmla="*/ 253550 h 748840"/>
                  <a:gd name="connsiteX12" fmla="*/ 497171 w 534565"/>
                  <a:gd name="connsiteY12" fmla="*/ 324016 h 748840"/>
                  <a:gd name="connsiteX13" fmla="*/ 523603 w 534565"/>
                  <a:gd name="connsiteY13" fmla="*/ 525042 h 748840"/>
                  <a:gd name="connsiteX14" fmla="*/ 431417 w 534565"/>
                  <a:gd name="connsiteY14" fmla="*/ 685241 h 748840"/>
                  <a:gd name="connsiteX15" fmla="*/ 230155 w 534565"/>
                  <a:gd name="connsiteY15" fmla="*/ 748838 h 748840"/>
                  <a:gd name="connsiteX16" fmla="*/ 82320 w 534565"/>
                  <a:gd name="connsiteY16" fmla="*/ 687105 h 748840"/>
                  <a:gd name="connsiteX17" fmla="*/ 56844 w 534565"/>
                  <a:gd name="connsiteY17" fmla="*/ 533042 h 748840"/>
                  <a:gd name="connsiteX18" fmla="*/ 170824 w 534565"/>
                  <a:gd name="connsiteY18" fmla="*/ 403716 h 748840"/>
                  <a:gd name="connsiteX19" fmla="*/ 373378 w 534565"/>
                  <a:gd name="connsiteY19" fmla="*/ 484401 h 748840"/>
                  <a:gd name="connsiteX20" fmla="*/ 262164 w 534565"/>
                  <a:gd name="connsiteY20" fmla="*/ 689582 h 748840"/>
                  <a:gd name="connsiteX21" fmla="*/ 359101 w 534565"/>
                  <a:gd name="connsiteY21" fmla="*/ 331219 h 748840"/>
                  <a:gd name="connsiteX22" fmla="*/ 198921 w 534565"/>
                  <a:gd name="connsiteY22" fmla="*/ 337822 h 748840"/>
                  <a:gd name="connsiteX23" fmla="*/ 102533 w 534565"/>
                  <a:gd name="connsiteY23" fmla="*/ 398028 h 748840"/>
                  <a:gd name="connsiteX24" fmla="*/ 58419 w 534565"/>
                  <a:gd name="connsiteY24" fmla="*/ 312521 h 748840"/>
                  <a:gd name="connsiteX25" fmla="*/ 202237 w 534565"/>
                  <a:gd name="connsiteY25" fmla="*/ 144210 h 748840"/>
                  <a:gd name="connsiteX26" fmla="*/ 138163 w 534565"/>
                  <a:gd name="connsiteY26" fmla="*/ 75543 h 748840"/>
                  <a:gd name="connsiteX27" fmla="*/ 33042 w 534565"/>
                  <a:gd name="connsiteY27" fmla="*/ 241615 h 748840"/>
                  <a:gd name="connsiteX28" fmla="*/ 7 w 534565"/>
                  <a:gd name="connsiteY28" fmla="*/ 151323 h 748840"/>
                  <a:gd name="connsiteX0" fmla="*/ 330830 w 534565"/>
                  <a:gd name="connsiteY0" fmla="*/ 550606 h 748840"/>
                  <a:gd name="connsiteX1" fmla="*/ 282604 w 534565"/>
                  <a:gd name="connsiteY1" fmla="*/ 476895 h 748840"/>
                  <a:gd name="connsiteX2" fmla="*/ 185211 w 534565"/>
                  <a:gd name="connsiteY2" fmla="*/ 488190 h 748840"/>
                  <a:gd name="connsiteX3" fmla="*/ 132869 w 534565"/>
                  <a:gd name="connsiteY3" fmla="*/ 593179 h 748840"/>
                  <a:gd name="connsiteX4" fmla="*/ 215680 w 534565"/>
                  <a:gd name="connsiteY4" fmla="*/ 684497 h 748840"/>
                  <a:gd name="connsiteX5" fmla="*/ 330830 w 534565"/>
                  <a:gd name="connsiteY5" fmla="*/ 550606 h 748840"/>
                  <a:gd name="connsiteX6" fmla="*/ 7 w 534565"/>
                  <a:gd name="connsiteY6" fmla="*/ 151323 h 748840"/>
                  <a:gd name="connsiteX7" fmla="*/ 18651 w 534565"/>
                  <a:gd name="connsiteY7" fmla="*/ 118754 h 748840"/>
                  <a:gd name="connsiteX8" fmla="*/ 120679 w 534565"/>
                  <a:gd name="connsiteY8" fmla="*/ 247 h 748840"/>
                  <a:gd name="connsiteX9" fmla="*/ 256685 w 534565"/>
                  <a:gd name="connsiteY9" fmla="*/ 80654 h 748840"/>
                  <a:gd name="connsiteX10" fmla="*/ 124546 w 534565"/>
                  <a:gd name="connsiteY10" fmla="*/ 322834 h 748840"/>
                  <a:gd name="connsiteX11" fmla="*/ 329423 w 534565"/>
                  <a:gd name="connsiteY11" fmla="*/ 253550 h 748840"/>
                  <a:gd name="connsiteX12" fmla="*/ 497171 w 534565"/>
                  <a:gd name="connsiteY12" fmla="*/ 324016 h 748840"/>
                  <a:gd name="connsiteX13" fmla="*/ 523603 w 534565"/>
                  <a:gd name="connsiteY13" fmla="*/ 525042 h 748840"/>
                  <a:gd name="connsiteX14" fmla="*/ 431417 w 534565"/>
                  <a:gd name="connsiteY14" fmla="*/ 685241 h 748840"/>
                  <a:gd name="connsiteX15" fmla="*/ 230155 w 534565"/>
                  <a:gd name="connsiteY15" fmla="*/ 748838 h 748840"/>
                  <a:gd name="connsiteX16" fmla="*/ 82320 w 534565"/>
                  <a:gd name="connsiteY16" fmla="*/ 687105 h 748840"/>
                  <a:gd name="connsiteX17" fmla="*/ 56844 w 534565"/>
                  <a:gd name="connsiteY17" fmla="*/ 533042 h 748840"/>
                  <a:gd name="connsiteX18" fmla="*/ 170824 w 534565"/>
                  <a:gd name="connsiteY18" fmla="*/ 403716 h 748840"/>
                  <a:gd name="connsiteX19" fmla="*/ 373378 w 534565"/>
                  <a:gd name="connsiteY19" fmla="*/ 484401 h 748840"/>
                  <a:gd name="connsiteX20" fmla="*/ 262164 w 534565"/>
                  <a:gd name="connsiteY20" fmla="*/ 689582 h 748840"/>
                  <a:gd name="connsiteX21" fmla="*/ 359101 w 534565"/>
                  <a:gd name="connsiteY21" fmla="*/ 331219 h 748840"/>
                  <a:gd name="connsiteX22" fmla="*/ 198921 w 534565"/>
                  <a:gd name="connsiteY22" fmla="*/ 337822 h 748840"/>
                  <a:gd name="connsiteX23" fmla="*/ 102533 w 534565"/>
                  <a:gd name="connsiteY23" fmla="*/ 398028 h 748840"/>
                  <a:gd name="connsiteX24" fmla="*/ 58419 w 534565"/>
                  <a:gd name="connsiteY24" fmla="*/ 312521 h 748840"/>
                  <a:gd name="connsiteX25" fmla="*/ 202237 w 534565"/>
                  <a:gd name="connsiteY25" fmla="*/ 144210 h 748840"/>
                  <a:gd name="connsiteX26" fmla="*/ 138163 w 534565"/>
                  <a:gd name="connsiteY26" fmla="*/ 75543 h 748840"/>
                  <a:gd name="connsiteX27" fmla="*/ 33042 w 534565"/>
                  <a:gd name="connsiteY27" fmla="*/ 241615 h 748840"/>
                  <a:gd name="connsiteX28" fmla="*/ 7 w 534565"/>
                  <a:gd name="connsiteY28" fmla="*/ 151323 h 748840"/>
                  <a:gd name="connsiteX0" fmla="*/ 330830 w 534565"/>
                  <a:gd name="connsiteY0" fmla="*/ 550606 h 748840"/>
                  <a:gd name="connsiteX1" fmla="*/ 288460 w 534565"/>
                  <a:gd name="connsiteY1" fmla="*/ 484714 h 748840"/>
                  <a:gd name="connsiteX2" fmla="*/ 185211 w 534565"/>
                  <a:gd name="connsiteY2" fmla="*/ 488190 h 748840"/>
                  <a:gd name="connsiteX3" fmla="*/ 132869 w 534565"/>
                  <a:gd name="connsiteY3" fmla="*/ 593179 h 748840"/>
                  <a:gd name="connsiteX4" fmla="*/ 215680 w 534565"/>
                  <a:gd name="connsiteY4" fmla="*/ 684497 h 748840"/>
                  <a:gd name="connsiteX5" fmla="*/ 330830 w 534565"/>
                  <a:gd name="connsiteY5" fmla="*/ 550606 h 748840"/>
                  <a:gd name="connsiteX6" fmla="*/ 7 w 534565"/>
                  <a:gd name="connsiteY6" fmla="*/ 151323 h 748840"/>
                  <a:gd name="connsiteX7" fmla="*/ 18651 w 534565"/>
                  <a:gd name="connsiteY7" fmla="*/ 118754 h 748840"/>
                  <a:gd name="connsiteX8" fmla="*/ 120679 w 534565"/>
                  <a:gd name="connsiteY8" fmla="*/ 247 h 748840"/>
                  <a:gd name="connsiteX9" fmla="*/ 256685 w 534565"/>
                  <a:gd name="connsiteY9" fmla="*/ 80654 h 748840"/>
                  <a:gd name="connsiteX10" fmla="*/ 124546 w 534565"/>
                  <a:gd name="connsiteY10" fmla="*/ 322834 h 748840"/>
                  <a:gd name="connsiteX11" fmla="*/ 329423 w 534565"/>
                  <a:gd name="connsiteY11" fmla="*/ 253550 h 748840"/>
                  <a:gd name="connsiteX12" fmla="*/ 497171 w 534565"/>
                  <a:gd name="connsiteY12" fmla="*/ 324016 h 748840"/>
                  <a:gd name="connsiteX13" fmla="*/ 523603 w 534565"/>
                  <a:gd name="connsiteY13" fmla="*/ 525042 h 748840"/>
                  <a:gd name="connsiteX14" fmla="*/ 431417 w 534565"/>
                  <a:gd name="connsiteY14" fmla="*/ 685241 h 748840"/>
                  <a:gd name="connsiteX15" fmla="*/ 230155 w 534565"/>
                  <a:gd name="connsiteY15" fmla="*/ 748838 h 748840"/>
                  <a:gd name="connsiteX16" fmla="*/ 82320 w 534565"/>
                  <a:gd name="connsiteY16" fmla="*/ 687105 h 748840"/>
                  <a:gd name="connsiteX17" fmla="*/ 56844 w 534565"/>
                  <a:gd name="connsiteY17" fmla="*/ 533042 h 748840"/>
                  <a:gd name="connsiteX18" fmla="*/ 170824 w 534565"/>
                  <a:gd name="connsiteY18" fmla="*/ 403716 h 748840"/>
                  <a:gd name="connsiteX19" fmla="*/ 373378 w 534565"/>
                  <a:gd name="connsiteY19" fmla="*/ 484401 h 748840"/>
                  <a:gd name="connsiteX20" fmla="*/ 262164 w 534565"/>
                  <a:gd name="connsiteY20" fmla="*/ 689582 h 748840"/>
                  <a:gd name="connsiteX21" fmla="*/ 359101 w 534565"/>
                  <a:gd name="connsiteY21" fmla="*/ 331219 h 748840"/>
                  <a:gd name="connsiteX22" fmla="*/ 198921 w 534565"/>
                  <a:gd name="connsiteY22" fmla="*/ 337822 h 748840"/>
                  <a:gd name="connsiteX23" fmla="*/ 102533 w 534565"/>
                  <a:gd name="connsiteY23" fmla="*/ 398028 h 748840"/>
                  <a:gd name="connsiteX24" fmla="*/ 58419 w 534565"/>
                  <a:gd name="connsiteY24" fmla="*/ 312521 h 748840"/>
                  <a:gd name="connsiteX25" fmla="*/ 202237 w 534565"/>
                  <a:gd name="connsiteY25" fmla="*/ 144210 h 748840"/>
                  <a:gd name="connsiteX26" fmla="*/ 138163 w 534565"/>
                  <a:gd name="connsiteY26" fmla="*/ 75543 h 748840"/>
                  <a:gd name="connsiteX27" fmla="*/ 33042 w 534565"/>
                  <a:gd name="connsiteY27" fmla="*/ 241615 h 748840"/>
                  <a:gd name="connsiteX28" fmla="*/ 7 w 534565"/>
                  <a:gd name="connsiteY28" fmla="*/ 151323 h 748840"/>
                  <a:gd name="connsiteX0" fmla="*/ 330830 w 534565"/>
                  <a:gd name="connsiteY0" fmla="*/ 556191 h 748840"/>
                  <a:gd name="connsiteX1" fmla="*/ 288460 w 534565"/>
                  <a:gd name="connsiteY1" fmla="*/ 484714 h 748840"/>
                  <a:gd name="connsiteX2" fmla="*/ 185211 w 534565"/>
                  <a:gd name="connsiteY2" fmla="*/ 488190 h 748840"/>
                  <a:gd name="connsiteX3" fmla="*/ 132869 w 534565"/>
                  <a:gd name="connsiteY3" fmla="*/ 593179 h 748840"/>
                  <a:gd name="connsiteX4" fmla="*/ 215680 w 534565"/>
                  <a:gd name="connsiteY4" fmla="*/ 684497 h 748840"/>
                  <a:gd name="connsiteX5" fmla="*/ 330830 w 534565"/>
                  <a:gd name="connsiteY5" fmla="*/ 556191 h 748840"/>
                  <a:gd name="connsiteX6" fmla="*/ 7 w 534565"/>
                  <a:gd name="connsiteY6" fmla="*/ 151323 h 748840"/>
                  <a:gd name="connsiteX7" fmla="*/ 18651 w 534565"/>
                  <a:gd name="connsiteY7" fmla="*/ 118754 h 748840"/>
                  <a:gd name="connsiteX8" fmla="*/ 120679 w 534565"/>
                  <a:gd name="connsiteY8" fmla="*/ 247 h 748840"/>
                  <a:gd name="connsiteX9" fmla="*/ 256685 w 534565"/>
                  <a:gd name="connsiteY9" fmla="*/ 80654 h 748840"/>
                  <a:gd name="connsiteX10" fmla="*/ 124546 w 534565"/>
                  <a:gd name="connsiteY10" fmla="*/ 322834 h 748840"/>
                  <a:gd name="connsiteX11" fmla="*/ 329423 w 534565"/>
                  <a:gd name="connsiteY11" fmla="*/ 253550 h 748840"/>
                  <a:gd name="connsiteX12" fmla="*/ 497171 w 534565"/>
                  <a:gd name="connsiteY12" fmla="*/ 324016 h 748840"/>
                  <a:gd name="connsiteX13" fmla="*/ 523603 w 534565"/>
                  <a:gd name="connsiteY13" fmla="*/ 525042 h 748840"/>
                  <a:gd name="connsiteX14" fmla="*/ 431417 w 534565"/>
                  <a:gd name="connsiteY14" fmla="*/ 685241 h 748840"/>
                  <a:gd name="connsiteX15" fmla="*/ 230155 w 534565"/>
                  <a:gd name="connsiteY15" fmla="*/ 748838 h 748840"/>
                  <a:gd name="connsiteX16" fmla="*/ 82320 w 534565"/>
                  <a:gd name="connsiteY16" fmla="*/ 687105 h 748840"/>
                  <a:gd name="connsiteX17" fmla="*/ 56844 w 534565"/>
                  <a:gd name="connsiteY17" fmla="*/ 533042 h 748840"/>
                  <a:gd name="connsiteX18" fmla="*/ 170824 w 534565"/>
                  <a:gd name="connsiteY18" fmla="*/ 403716 h 748840"/>
                  <a:gd name="connsiteX19" fmla="*/ 373378 w 534565"/>
                  <a:gd name="connsiteY19" fmla="*/ 484401 h 748840"/>
                  <a:gd name="connsiteX20" fmla="*/ 262164 w 534565"/>
                  <a:gd name="connsiteY20" fmla="*/ 689582 h 748840"/>
                  <a:gd name="connsiteX21" fmla="*/ 359101 w 534565"/>
                  <a:gd name="connsiteY21" fmla="*/ 331219 h 748840"/>
                  <a:gd name="connsiteX22" fmla="*/ 198921 w 534565"/>
                  <a:gd name="connsiteY22" fmla="*/ 337822 h 748840"/>
                  <a:gd name="connsiteX23" fmla="*/ 102533 w 534565"/>
                  <a:gd name="connsiteY23" fmla="*/ 398028 h 748840"/>
                  <a:gd name="connsiteX24" fmla="*/ 58419 w 534565"/>
                  <a:gd name="connsiteY24" fmla="*/ 312521 h 748840"/>
                  <a:gd name="connsiteX25" fmla="*/ 202237 w 534565"/>
                  <a:gd name="connsiteY25" fmla="*/ 144210 h 748840"/>
                  <a:gd name="connsiteX26" fmla="*/ 138163 w 534565"/>
                  <a:gd name="connsiteY26" fmla="*/ 75543 h 748840"/>
                  <a:gd name="connsiteX27" fmla="*/ 33042 w 534565"/>
                  <a:gd name="connsiteY27" fmla="*/ 241615 h 748840"/>
                  <a:gd name="connsiteX28" fmla="*/ 7 w 534565"/>
                  <a:gd name="connsiteY28" fmla="*/ 151323 h 748840"/>
                  <a:gd name="connsiteX0" fmla="*/ 330830 w 534565"/>
                  <a:gd name="connsiteY0" fmla="*/ 556191 h 748840"/>
                  <a:gd name="connsiteX1" fmla="*/ 288460 w 534565"/>
                  <a:gd name="connsiteY1" fmla="*/ 484714 h 748840"/>
                  <a:gd name="connsiteX2" fmla="*/ 185211 w 534565"/>
                  <a:gd name="connsiteY2" fmla="*/ 488190 h 748840"/>
                  <a:gd name="connsiteX3" fmla="*/ 132869 w 534565"/>
                  <a:gd name="connsiteY3" fmla="*/ 593179 h 748840"/>
                  <a:gd name="connsiteX4" fmla="*/ 215680 w 534565"/>
                  <a:gd name="connsiteY4" fmla="*/ 684497 h 748840"/>
                  <a:gd name="connsiteX5" fmla="*/ 330830 w 534565"/>
                  <a:gd name="connsiteY5" fmla="*/ 556191 h 748840"/>
                  <a:gd name="connsiteX6" fmla="*/ 7 w 534565"/>
                  <a:gd name="connsiteY6" fmla="*/ 151323 h 748840"/>
                  <a:gd name="connsiteX7" fmla="*/ 18651 w 534565"/>
                  <a:gd name="connsiteY7" fmla="*/ 118754 h 748840"/>
                  <a:gd name="connsiteX8" fmla="*/ 120679 w 534565"/>
                  <a:gd name="connsiteY8" fmla="*/ 247 h 748840"/>
                  <a:gd name="connsiteX9" fmla="*/ 256685 w 534565"/>
                  <a:gd name="connsiteY9" fmla="*/ 80654 h 748840"/>
                  <a:gd name="connsiteX10" fmla="*/ 124546 w 534565"/>
                  <a:gd name="connsiteY10" fmla="*/ 322834 h 748840"/>
                  <a:gd name="connsiteX11" fmla="*/ 329423 w 534565"/>
                  <a:gd name="connsiteY11" fmla="*/ 253550 h 748840"/>
                  <a:gd name="connsiteX12" fmla="*/ 497171 w 534565"/>
                  <a:gd name="connsiteY12" fmla="*/ 324016 h 748840"/>
                  <a:gd name="connsiteX13" fmla="*/ 523603 w 534565"/>
                  <a:gd name="connsiteY13" fmla="*/ 525042 h 748840"/>
                  <a:gd name="connsiteX14" fmla="*/ 431417 w 534565"/>
                  <a:gd name="connsiteY14" fmla="*/ 685241 h 748840"/>
                  <a:gd name="connsiteX15" fmla="*/ 230155 w 534565"/>
                  <a:gd name="connsiteY15" fmla="*/ 748838 h 748840"/>
                  <a:gd name="connsiteX16" fmla="*/ 82320 w 534565"/>
                  <a:gd name="connsiteY16" fmla="*/ 687105 h 748840"/>
                  <a:gd name="connsiteX17" fmla="*/ 56844 w 534565"/>
                  <a:gd name="connsiteY17" fmla="*/ 533042 h 748840"/>
                  <a:gd name="connsiteX18" fmla="*/ 170824 w 534565"/>
                  <a:gd name="connsiteY18" fmla="*/ 403716 h 748840"/>
                  <a:gd name="connsiteX19" fmla="*/ 373378 w 534565"/>
                  <a:gd name="connsiteY19" fmla="*/ 484401 h 748840"/>
                  <a:gd name="connsiteX20" fmla="*/ 262164 w 534565"/>
                  <a:gd name="connsiteY20" fmla="*/ 689582 h 748840"/>
                  <a:gd name="connsiteX21" fmla="*/ 359101 w 534565"/>
                  <a:gd name="connsiteY21" fmla="*/ 331219 h 748840"/>
                  <a:gd name="connsiteX22" fmla="*/ 221408 w 534565"/>
                  <a:gd name="connsiteY22" fmla="*/ 334247 h 748840"/>
                  <a:gd name="connsiteX23" fmla="*/ 102533 w 534565"/>
                  <a:gd name="connsiteY23" fmla="*/ 398028 h 748840"/>
                  <a:gd name="connsiteX24" fmla="*/ 58419 w 534565"/>
                  <a:gd name="connsiteY24" fmla="*/ 312521 h 748840"/>
                  <a:gd name="connsiteX25" fmla="*/ 202237 w 534565"/>
                  <a:gd name="connsiteY25" fmla="*/ 144210 h 748840"/>
                  <a:gd name="connsiteX26" fmla="*/ 138163 w 534565"/>
                  <a:gd name="connsiteY26" fmla="*/ 75543 h 748840"/>
                  <a:gd name="connsiteX27" fmla="*/ 33042 w 534565"/>
                  <a:gd name="connsiteY27" fmla="*/ 241615 h 748840"/>
                  <a:gd name="connsiteX28" fmla="*/ 7 w 534565"/>
                  <a:gd name="connsiteY28" fmla="*/ 151323 h 748840"/>
                  <a:gd name="connsiteX0" fmla="*/ 330830 w 534001"/>
                  <a:gd name="connsiteY0" fmla="*/ 556191 h 748840"/>
                  <a:gd name="connsiteX1" fmla="*/ 288460 w 534001"/>
                  <a:gd name="connsiteY1" fmla="*/ 484714 h 748840"/>
                  <a:gd name="connsiteX2" fmla="*/ 185211 w 534001"/>
                  <a:gd name="connsiteY2" fmla="*/ 488190 h 748840"/>
                  <a:gd name="connsiteX3" fmla="*/ 132869 w 534001"/>
                  <a:gd name="connsiteY3" fmla="*/ 593179 h 748840"/>
                  <a:gd name="connsiteX4" fmla="*/ 215680 w 534001"/>
                  <a:gd name="connsiteY4" fmla="*/ 684497 h 748840"/>
                  <a:gd name="connsiteX5" fmla="*/ 330830 w 534001"/>
                  <a:gd name="connsiteY5" fmla="*/ 556191 h 748840"/>
                  <a:gd name="connsiteX6" fmla="*/ 7 w 534001"/>
                  <a:gd name="connsiteY6" fmla="*/ 151323 h 748840"/>
                  <a:gd name="connsiteX7" fmla="*/ 18651 w 534001"/>
                  <a:gd name="connsiteY7" fmla="*/ 118754 h 748840"/>
                  <a:gd name="connsiteX8" fmla="*/ 120679 w 534001"/>
                  <a:gd name="connsiteY8" fmla="*/ 247 h 748840"/>
                  <a:gd name="connsiteX9" fmla="*/ 256685 w 534001"/>
                  <a:gd name="connsiteY9" fmla="*/ 80654 h 748840"/>
                  <a:gd name="connsiteX10" fmla="*/ 124546 w 534001"/>
                  <a:gd name="connsiteY10" fmla="*/ 322834 h 748840"/>
                  <a:gd name="connsiteX11" fmla="*/ 346288 w 534001"/>
                  <a:gd name="connsiteY11" fmla="*/ 237464 h 748840"/>
                  <a:gd name="connsiteX12" fmla="*/ 497171 w 534001"/>
                  <a:gd name="connsiteY12" fmla="*/ 324016 h 748840"/>
                  <a:gd name="connsiteX13" fmla="*/ 523603 w 534001"/>
                  <a:gd name="connsiteY13" fmla="*/ 525042 h 748840"/>
                  <a:gd name="connsiteX14" fmla="*/ 431417 w 534001"/>
                  <a:gd name="connsiteY14" fmla="*/ 685241 h 748840"/>
                  <a:gd name="connsiteX15" fmla="*/ 230155 w 534001"/>
                  <a:gd name="connsiteY15" fmla="*/ 748838 h 748840"/>
                  <a:gd name="connsiteX16" fmla="*/ 82320 w 534001"/>
                  <a:gd name="connsiteY16" fmla="*/ 687105 h 748840"/>
                  <a:gd name="connsiteX17" fmla="*/ 56844 w 534001"/>
                  <a:gd name="connsiteY17" fmla="*/ 533042 h 748840"/>
                  <a:gd name="connsiteX18" fmla="*/ 170824 w 534001"/>
                  <a:gd name="connsiteY18" fmla="*/ 403716 h 748840"/>
                  <a:gd name="connsiteX19" fmla="*/ 373378 w 534001"/>
                  <a:gd name="connsiteY19" fmla="*/ 484401 h 748840"/>
                  <a:gd name="connsiteX20" fmla="*/ 262164 w 534001"/>
                  <a:gd name="connsiteY20" fmla="*/ 689582 h 748840"/>
                  <a:gd name="connsiteX21" fmla="*/ 359101 w 534001"/>
                  <a:gd name="connsiteY21" fmla="*/ 331219 h 748840"/>
                  <a:gd name="connsiteX22" fmla="*/ 221408 w 534001"/>
                  <a:gd name="connsiteY22" fmla="*/ 334247 h 748840"/>
                  <a:gd name="connsiteX23" fmla="*/ 102533 w 534001"/>
                  <a:gd name="connsiteY23" fmla="*/ 398028 h 748840"/>
                  <a:gd name="connsiteX24" fmla="*/ 58419 w 534001"/>
                  <a:gd name="connsiteY24" fmla="*/ 312521 h 748840"/>
                  <a:gd name="connsiteX25" fmla="*/ 202237 w 534001"/>
                  <a:gd name="connsiteY25" fmla="*/ 144210 h 748840"/>
                  <a:gd name="connsiteX26" fmla="*/ 138163 w 534001"/>
                  <a:gd name="connsiteY26" fmla="*/ 75543 h 748840"/>
                  <a:gd name="connsiteX27" fmla="*/ 33042 w 534001"/>
                  <a:gd name="connsiteY27" fmla="*/ 241615 h 748840"/>
                  <a:gd name="connsiteX28" fmla="*/ 7 w 534001"/>
                  <a:gd name="connsiteY28" fmla="*/ 151323 h 748840"/>
                  <a:gd name="connsiteX0" fmla="*/ 330830 w 527403"/>
                  <a:gd name="connsiteY0" fmla="*/ 556191 h 748840"/>
                  <a:gd name="connsiteX1" fmla="*/ 288460 w 527403"/>
                  <a:gd name="connsiteY1" fmla="*/ 484714 h 748840"/>
                  <a:gd name="connsiteX2" fmla="*/ 185211 w 527403"/>
                  <a:gd name="connsiteY2" fmla="*/ 488190 h 748840"/>
                  <a:gd name="connsiteX3" fmla="*/ 132869 w 527403"/>
                  <a:gd name="connsiteY3" fmla="*/ 593179 h 748840"/>
                  <a:gd name="connsiteX4" fmla="*/ 215680 w 527403"/>
                  <a:gd name="connsiteY4" fmla="*/ 684497 h 748840"/>
                  <a:gd name="connsiteX5" fmla="*/ 330830 w 527403"/>
                  <a:gd name="connsiteY5" fmla="*/ 556191 h 748840"/>
                  <a:gd name="connsiteX6" fmla="*/ 7 w 527403"/>
                  <a:gd name="connsiteY6" fmla="*/ 151323 h 748840"/>
                  <a:gd name="connsiteX7" fmla="*/ 18651 w 527403"/>
                  <a:gd name="connsiteY7" fmla="*/ 118754 h 748840"/>
                  <a:gd name="connsiteX8" fmla="*/ 120679 w 527403"/>
                  <a:gd name="connsiteY8" fmla="*/ 247 h 748840"/>
                  <a:gd name="connsiteX9" fmla="*/ 256685 w 527403"/>
                  <a:gd name="connsiteY9" fmla="*/ 80654 h 748840"/>
                  <a:gd name="connsiteX10" fmla="*/ 124546 w 527403"/>
                  <a:gd name="connsiteY10" fmla="*/ 322834 h 748840"/>
                  <a:gd name="connsiteX11" fmla="*/ 346288 w 527403"/>
                  <a:gd name="connsiteY11" fmla="*/ 237464 h 748840"/>
                  <a:gd name="connsiteX12" fmla="*/ 493423 w 527403"/>
                  <a:gd name="connsiteY12" fmla="*/ 306142 h 748840"/>
                  <a:gd name="connsiteX13" fmla="*/ 523603 w 527403"/>
                  <a:gd name="connsiteY13" fmla="*/ 525042 h 748840"/>
                  <a:gd name="connsiteX14" fmla="*/ 431417 w 527403"/>
                  <a:gd name="connsiteY14" fmla="*/ 685241 h 748840"/>
                  <a:gd name="connsiteX15" fmla="*/ 230155 w 527403"/>
                  <a:gd name="connsiteY15" fmla="*/ 748838 h 748840"/>
                  <a:gd name="connsiteX16" fmla="*/ 82320 w 527403"/>
                  <a:gd name="connsiteY16" fmla="*/ 687105 h 748840"/>
                  <a:gd name="connsiteX17" fmla="*/ 56844 w 527403"/>
                  <a:gd name="connsiteY17" fmla="*/ 533042 h 748840"/>
                  <a:gd name="connsiteX18" fmla="*/ 170824 w 527403"/>
                  <a:gd name="connsiteY18" fmla="*/ 403716 h 748840"/>
                  <a:gd name="connsiteX19" fmla="*/ 373378 w 527403"/>
                  <a:gd name="connsiteY19" fmla="*/ 484401 h 748840"/>
                  <a:gd name="connsiteX20" fmla="*/ 262164 w 527403"/>
                  <a:gd name="connsiteY20" fmla="*/ 689582 h 748840"/>
                  <a:gd name="connsiteX21" fmla="*/ 359101 w 527403"/>
                  <a:gd name="connsiteY21" fmla="*/ 331219 h 748840"/>
                  <a:gd name="connsiteX22" fmla="*/ 221408 w 527403"/>
                  <a:gd name="connsiteY22" fmla="*/ 334247 h 748840"/>
                  <a:gd name="connsiteX23" fmla="*/ 102533 w 527403"/>
                  <a:gd name="connsiteY23" fmla="*/ 398028 h 748840"/>
                  <a:gd name="connsiteX24" fmla="*/ 58419 w 527403"/>
                  <a:gd name="connsiteY24" fmla="*/ 312521 h 748840"/>
                  <a:gd name="connsiteX25" fmla="*/ 202237 w 527403"/>
                  <a:gd name="connsiteY25" fmla="*/ 144210 h 748840"/>
                  <a:gd name="connsiteX26" fmla="*/ 138163 w 527403"/>
                  <a:gd name="connsiteY26" fmla="*/ 75543 h 748840"/>
                  <a:gd name="connsiteX27" fmla="*/ 33042 w 527403"/>
                  <a:gd name="connsiteY27" fmla="*/ 241615 h 748840"/>
                  <a:gd name="connsiteX28" fmla="*/ 7 w 527403"/>
                  <a:gd name="connsiteY28" fmla="*/ 151323 h 748840"/>
                  <a:gd name="connsiteX0" fmla="*/ 330830 w 532401"/>
                  <a:gd name="connsiteY0" fmla="*/ 556191 h 748840"/>
                  <a:gd name="connsiteX1" fmla="*/ 288460 w 532401"/>
                  <a:gd name="connsiteY1" fmla="*/ 484714 h 748840"/>
                  <a:gd name="connsiteX2" fmla="*/ 185211 w 532401"/>
                  <a:gd name="connsiteY2" fmla="*/ 488190 h 748840"/>
                  <a:gd name="connsiteX3" fmla="*/ 132869 w 532401"/>
                  <a:gd name="connsiteY3" fmla="*/ 593179 h 748840"/>
                  <a:gd name="connsiteX4" fmla="*/ 215680 w 532401"/>
                  <a:gd name="connsiteY4" fmla="*/ 684497 h 748840"/>
                  <a:gd name="connsiteX5" fmla="*/ 330830 w 532401"/>
                  <a:gd name="connsiteY5" fmla="*/ 556191 h 748840"/>
                  <a:gd name="connsiteX6" fmla="*/ 7 w 532401"/>
                  <a:gd name="connsiteY6" fmla="*/ 151323 h 748840"/>
                  <a:gd name="connsiteX7" fmla="*/ 18651 w 532401"/>
                  <a:gd name="connsiteY7" fmla="*/ 118754 h 748840"/>
                  <a:gd name="connsiteX8" fmla="*/ 120679 w 532401"/>
                  <a:gd name="connsiteY8" fmla="*/ 247 h 748840"/>
                  <a:gd name="connsiteX9" fmla="*/ 256685 w 532401"/>
                  <a:gd name="connsiteY9" fmla="*/ 80654 h 748840"/>
                  <a:gd name="connsiteX10" fmla="*/ 124546 w 532401"/>
                  <a:gd name="connsiteY10" fmla="*/ 322834 h 748840"/>
                  <a:gd name="connsiteX11" fmla="*/ 346288 w 532401"/>
                  <a:gd name="connsiteY11" fmla="*/ 237464 h 748840"/>
                  <a:gd name="connsiteX12" fmla="*/ 493423 w 532401"/>
                  <a:gd name="connsiteY12" fmla="*/ 306142 h 748840"/>
                  <a:gd name="connsiteX13" fmla="*/ 529225 w 532401"/>
                  <a:gd name="connsiteY13" fmla="*/ 501806 h 748840"/>
                  <a:gd name="connsiteX14" fmla="*/ 431417 w 532401"/>
                  <a:gd name="connsiteY14" fmla="*/ 685241 h 748840"/>
                  <a:gd name="connsiteX15" fmla="*/ 230155 w 532401"/>
                  <a:gd name="connsiteY15" fmla="*/ 748838 h 748840"/>
                  <a:gd name="connsiteX16" fmla="*/ 82320 w 532401"/>
                  <a:gd name="connsiteY16" fmla="*/ 687105 h 748840"/>
                  <a:gd name="connsiteX17" fmla="*/ 56844 w 532401"/>
                  <a:gd name="connsiteY17" fmla="*/ 533042 h 748840"/>
                  <a:gd name="connsiteX18" fmla="*/ 170824 w 532401"/>
                  <a:gd name="connsiteY18" fmla="*/ 403716 h 748840"/>
                  <a:gd name="connsiteX19" fmla="*/ 373378 w 532401"/>
                  <a:gd name="connsiteY19" fmla="*/ 484401 h 748840"/>
                  <a:gd name="connsiteX20" fmla="*/ 262164 w 532401"/>
                  <a:gd name="connsiteY20" fmla="*/ 689582 h 748840"/>
                  <a:gd name="connsiteX21" fmla="*/ 359101 w 532401"/>
                  <a:gd name="connsiteY21" fmla="*/ 331219 h 748840"/>
                  <a:gd name="connsiteX22" fmla="*/ 221408 w 532401"/>
                  <a:gd name="connsiteY22" fmla="*/ 334247 h 748840"/>
                  <a:gd name="connsiteX23" fmla="*/ 102533 w 532401"/>
                  <a:gd name="connsiteY23" fmla="*/ 398028 h 748840"/>
                  <a:gd name="connsiteX24" fmla="*/ 58419 w 532401"/>
                  <a:gd name="connsiteY24" fmla="*/ 312521 h 748840"/>
                  <a:gd name="connsiteX25" fmla="*/ 202237 w 532401"/>
                  <a:gd name="connsiteY25" fmla="*/ 144210 h 748840"/>
                  <a:gd name="connsiteX26" fmla="*/ 138163 w 532401"/>
                  <a:gd name="connsiteY26" fmla="*/ 75543 h 748840"/>
                  <a:gd name="connsiteX27" fmla="*/ 33042 w 532401"/>
                  <a:gd name="connsiteY27" fmla="*/ 241615 h 748840"/>
                  <a:gd name="connsiteX28" fmla="*/ 7 w 532401"/>
                  <a:gd name="connsiteY28" fmla="*/ 151323 h 748840"/>
                  <a:gd name="connsiteX0" fmla="*/ 330830 w 532401"/>
                  <a:gd name="connsiteY0" fmla="*/ 556191 h 748840"/>
                  <a:gd name="connsiteX1" fmla="*/ 288460 w 532401"/>
                  <a:gd name="connsiteY1" fmla="*/ 484714 h 748840"/>
                  <a:gd name="connsiteX2" fmla="*/ 185211 w 532401"/>
                  <a:gd name="connsiteY2" fmla="*/ 488190 h 748840"/>
                  <a:gd name="connsiteX3" fmla="*/ 132869 w 532401"/>
                  <a:gd name="connsiteY3" fmla="*/ 593179 h 748840"/>
                  <a:gd name="connsiteX4" fmla="*/ 215680 w 532401"/>
                  <a:gd name="connsiteY4" fmla="*/ 684497 h 748840"/>
                  <a:gd name="connsiteX5" fmla="*/ 330830 w 532401"/>
                  <a:gd name="connsiteY5" fmla="*/ 556191 h 748840"/>
                  <a:gd name="connsiteX6" fmla="*/ 7 w 532401"/>
                  <a:gd name="connsiteY6" fmla="*/ 151323 h 748840"/>
                  <a:gd name="connsiteX7" fmla="*/ 18651 w 532401"/>
                  <a:gd name="connsiteY7" fmla="*/ 118754 h 748840"/>
                  <a:gd name="connsiteX8" fmla="*/ 120679 w 532401"/>
                  <a:gd name="connsiteY8" fmla="*/ 247 h 748840"/>
                  <a:gd name="connsiteX9" fmla="*/ 256685 w 532401"/>
                  <a:gd name="connsiteY9" fmla="*/ 80654 h 748840"/>
                  <a:gd name="connsiteX10" fmla="*/ 124546 w 532401"/>
                  <a:gd name="connsiteY10" fmla="*/ 322834 h 748840"/>
                  <a:gd name="connsiteX11" fmla="*/ 346288 w 532401"/>
                  <a:gd name="connsiteY11" fmla="*/ 237464 h 748840"/>
                  <a:gd name="connsiteX12" fmla="*/ 493423 w 532401"/>
                  <a:gd name="connsiteY12" fmla="*/ 306142 h 748840"/>
                  <a:gd name="connsiteX13" fmla="*/ 529225 w 532401"/>
                  <a:gd name="connsiteY13" fmla="*/ 501806 h 748840"/>
                  <a:gd name="connsiteX14" fmla="*/ 431417 w 532401"/>
                  <a:gd name="connsiteY14" fmla="*/ 685241 h 748840"/>
                  <a:gd name="connsiteX15" fmla="*/ 230155 w 532401"/>
                  <a:gd name="connsiteY15" fmla="*/ 748838 h 748840"/>
                  <a:gd name="connsiteX16" fmla="*/ 82320 w 532401"/>
                  <a:gd name="connsiteY16" fmla="*/ 687105 h 748840"/>
                  <a:gd name="connsiteX17" fmla="*/ 56844 w 532401"/>
                  <a:gd name="connsiteY17" fmla="*/ 533042 h 748840"/>
                  <a:gd name="connsiteX18" fmla="*/ 170824 w 532401"/>
                  <a:gd name="connsiteY18" fmla="*/ 403716 h 748840"/>
                  <a:gd name="connsiteX19" fmla="*/ 373378 w 532401"/>
                  <a:gd name="connsiteY19" fmla="*/ 484401 h 748840"/>
                  <a:gd name="connsiteX20" fmla="*/ 262164 w 532401"/>
                  <a:gd name="connsiteY20" fmla="*/ 689582 h 748840"/>
                  <a:gd name="connsiteX21" fmla="*/ 377840 w 532401"/>
                  <a:gd name="connsiteY21" fmla="*/ 331219 h 748840"/>
                  <a:gd name="connsiteX22" fmla="*/ 221408 w 532401"/>
                  <a:gd name="connsiteY22" fmla="*/ 334247 h 748840"/>
                  <a:gd name="connsiteX23" fmla="*/ 102533 w 532401"/>
                  <a:gd name="connsiteY23" fmla="*/ 398028 h 748840"/>
                  <a:gd name="connsiteX24" fmla="*/ 58419 w 532401"/>
                  <a:gd name="connsiteY24" fmla="*/ 312521 h 748840"/>
                  <a:gd name="connsiteX25" fmla="*/ 202237 w 532401"/>
                  <a:gd name="connsiteY25" fmla="*/ 144210 h 748840"/>
                  <a:gd name="connsiteX26" fmla="*/ 138163 w 532401"/>
                  <a:gd name="connsiteY26" fmla="*/ 75543 h 748840"/>
                  <a:gd name="connsiteX27" fmla="*/ 33042 w 532401"/>
                  <a:gd name="connsiteY27" fmla="*/ 241615 h 748840"/>
                  <a:gd name="connsiteX28" fmla="*/ 7 w 532401"/>
                  <a:gd name="connsiteY28" fmla="*/ 151323 h 748840"/>
                  <a:gd name="connsiteX0" fmla="*/ 330830 w 532401"/>
                  <a:gd name="connsiteY0" fmla="*/ 556191 h 748840"/>
                  <a:gd name="connsiteX1" fmla="*/ 288460 w 532401"/>
                  <a:gd name="connsiteY1" fmla="*/ 484714 h 748840"/>
                  <a:gd name="connsiteX2" fmla="*/ 185211 w 532401"/>
                  <a:gd name="connsiteY2" fmla="*/ 488190 h 748840"/>
                  <a:gd name="connsiteX3" fmla="*/ 132869 w 532401"/>
                  <a:gd name="connsiteY3" fmla="*/ 593179 h 748840"/>
                  <a:gd name="connsiteX4" fmla="*/ 215680 w 532401"/>
                  <a:gd name="connsiteY4" fmla="*/ 684497 h 748840"/>
                  <a:gd name="connsiteX5" fmla="*/ 330830 w 532401"/>
                  <a:gd name="connsiteY5" fmla="*/ 556191 h 748840"/>
                  <a:gd name="connsiteX6" fmla="*/ 7 w 532401"/>
                  <a:gd name="connsiteY6" fmla="*/ 151323 h 748840"/>
                  <a:gd name="connsiteX7" fmla="*/ 18651 w 532401"/>
                  <a:gd name="connsiteY7" fmla="*/ 118754 h 748840"/>
                  <a:gd name="connsiteX8" fmla="*/ 120679 w 532401"/>
                  <a:gd name="connsiteY8" fmla="*/ 247 h 748840"/>
                  <a:gd name="connsiteX9" fmla="*/ 256685 w 532401"/>
                  <a:gd name="connsiteY9" fmla="*/ 80654 h 748840"/>
                  <a:gd name="connsiteX10" fmla="*/ 124546 w 532401"/>
                  <a:gd name="connsiteY10" fmla="*/ 322834 h 748840"/>
                  <a:gd name="connsiteX11" fmla="*/ 346288 w 532401"/>
                  <a:gd name="connsiteY11" fmla="*/ 237464 h 748840"/>
                  <a:gd name="connsiteX12" fmla="*/ 493423 w 532401"/>
                  <a:gd name="connsiteY12" fmla="*/ 306142 h 748840"/>
                  <a:gd name="connsiteX13" fmla="*/ 529225 w 532401"/>
                  <a:gd name="connsiteY13" fmla="*/ 501806 h 748840"/>
                  <a:gd name="connsiteX14" fmla="*/ 431417 w 532401"/>
                  <a:gd name="connsiteY14" fmla="*/ 685241 h 748840"/>
                  <a:gd name="connsiteX15" fmla="*/ 230155 w 532401"/>
                  <a:gd name="connsiteY15" fmla="*/ 748838 h 748840"/>
                  <a:gd name="connsiteX16" fmla="*/ 82320 w 532401"/>
                  <a:gd name="connsiteY16" fmla="*/ 687105 h 748840"/>
                  <a:gd name="connsiteX17" fmla="*/ 56844 w 532401"/>
                  <a:gd name="connsiteY17" fmla="*/ 533042 h 748840"/>
                  <a:gd name="connsiteX18" fmla="*/ 170824 w 532401"/>
                  <a:gd name="connsiteY18" fmla="*/ 403716 h 748840"/>
                  <a:gd name="connsiteX19" fmla="*/ 373378 w 532401"/>
                  <a:gd name="connsiteY19" fmla="*/ 484401 h 748840"/>
                  <a:gd name="connsiteX20" fmla="*/ 262164 w 532401"/>
                  <a:gd name="connsiteY20" fmla="*/ 689582 h 748840"/>
                  <a:gd name="connsiteX21" fmla="*/ 379714 w 532401"/>
                  <a:gd name="connsiteY21" fmla="*/ 315133 h 748840"/>
                  <a:gd name="connsiteX22" fmla="*/ 221408 w 532401"/>
                  <a:gd name="connsiteY22" fmla="*/ 334247 h 748840"/>
                  <a:gd name="connsiteX23" fmla="*/ 102533 w 532401"/>
                  <a:gd name="connsiteY23" fmla="*/ 398028 h 748840"/>
                  <a:gd name="connsiteX24" fmla="*/ 58419 w 532401"/>
                  <a:gd name="connsiteY24" fmla="*/ 312521 h 748840"/>
                  <a:gd name="connsiteX25" fmla="*/ 202237 w 532401"/>
                  <a:gd name="connsiteY25" fmla="*/ 144210 h 748840"/>
                  <a:gd name="connsiteX26" fmla="*/ 138163 w 532401"/>
                  <a:gd name="connsiteY26" fmla="*/ 75543 h 748840"/>
                  <a:gd name="connsiteX27" fmla="*/ 33042 w 532401"/>
                  <a:gd name="connsiteY27" fmla="*/ 241615 h 748840"/>
                  <a:gd name="connsiteX28" fmla="*/ 7 w 532401"/>
                  <a:gd name="connsiteY28" fmla="*/ 151323 h 748840"/>
                  <a:gd name="connsiteX0" fmla="*/ 330830 w 536340"/>
                  <a:gd name="connsiteY0" fmla="*/ 556191 h 748840"/>
                  <a:gd name="connsiteX1" fmla="*/ 288460 w 536340"/>
                  <a:gd name="connsiteY1" fmla="*/ 484714 h 748840"/>
                  <a:gd name="connsiteX2" fmla="*/ 185211 w 536340"/>
                  <a:gd name="connsiteY2" fmla="*/ 488190 h 748840"/>
                  <a:gd name="connsiteX3" fmla="*/ 132869 w 536340"/>
                  <a:gd name="connsiteY3" fmla="*/ 593179 h 748840"/>
                  <a:gd name="connsiteX4" fmla="*/ 215680 w 536340"/>
                  <a:gd name="connsiteY4" fmla="*/ 684497 h 748840"/>
                  <a:gd name="connsiteX5" fmla="*/ 330830 w 536340"/>
                  <a:gd name="connsiteY5" fmla="*/ 556191 h 748840"/>
                  <a:gd name="connsiteX6" fmla="*/ 7 w 536340"/>
                  <a:gd name="connsiteY6" fmla="*/ 151323 h 748840"/>
                  <a:gd name="connsiteX7" fmla="*/ 18651 w 536340"/>
                  <a:gd name="connsiteY7" fmla="*/ 118754 h 748840"/>
                  <a:gd name="connsiteX8" fmla="*/ 120679 w 536340"/>
                  <a:gd name="connsiteY8" fmla="*/ 247 h 748840"/>
                  <a:gd name="connsiteX9" fmla="*/ 256685 w 536340"/>
                  <a:gd name="connsiteY9" fmla="*/ 80654 h 748840"/>
                  <a:gd name="connsiteX10" fmla="*/ 124546 w 536340"/>
                  <a:gd name="connsiteY10" fmla="*/ 322834 h 748840"/>
                  <a:gd name="connsiteX11" fmla="*/ 346288 w 536340"/>
                  <a:gd name="connsiteY11" fmla="*/ 237464 h 748840"/>
                  <a:gd name="connsiteX12" fmla="*/ 508415 w 536340"/>
                  <a:gd name="connsiteY12" fmla="*/ 300780 h 748840"/>
                  <a:gd name="connsiteX13" fmla="*/ 529225 w 536340"/>
                  <a:gd name="connsiteY13" fmla="*/ 501806 h 748840"/>
                  <a:gd name="connsiteX14" fmla="*/ 431417 w 536340"/>
                  <a:gd name="connsiteY14" fmla="*/ 685241 h 748840"/>
                  <a:gd name="connsiteX15" fmla="*/ 230155 w 536340"/>
                  <a:gd name="connsiteY15" fmla="*/ 748838 h 748840"/>
                  <a:gd name="connsiteX16" fmla="*/ 82320 w 536340"/>
                  <a:gd name="connsiteY16" fmla="*/ 687105 h 748840"/>
                  <a:gd name="connsiteX17" fmla="*/ 56844 w 536340"/>
                  <a:gd name="connsiteY17" fmla="*/ 533042 h 748840"/>
                  <a:gd name="connsiteX18" fmla="*/ 170824 w 536340"/>
                  <a:gd name="connsiteY18" fmla="*/ 403716 h 748840"/>
                  <a:gd name="connsiteX19" fmla="*/ 373378 w 536340"/>
                  <a:gd name="connsiteY19" fmla="*/ 484401 h 748840"/>
                  <a:gd name="connsiteX20" fmla="*/ 262164 w 536340"/>
                  <a:gd name="connsiteY20" fmla="*/ 689582 h 748840"/>
                  <a:gd name="connsiteX21" fmla="*/ 379714 w 536340"/>
                  <a:gd name="connsiteY21" fmla="*/ 315133 h 748840"/>
                  <a:gd name="connsiteX22" fmla="*/ 221408 w 536340"/>
                  <a:gd name="connsiteY22" fmla="*/ 334247 h 748840"/>
                  <a:gd name="connsiteX23" fmla="*/ 102533 w 536340"/>
                  <a:gd name="connsiteY23" fmla="*/ 398028 h 748840"/>
                  <a:gd name="connsiteX24" fmla="*/ 58419 w 536340"/>
                  <a:gd name="connsiteY24" fmla="*/ 312521 h 748840"/>
                  <a:gd name="connsiteX25" fmla="*/ 202237 w 536340"/>
                  <a:gd name="connsiteY25" fmla="*/ 144210 h 748840"/>
                  <a:gd name="connsiteX26" fmla="*/ 138163 w 536340"/>
                  <a:gd name="connsiteY26" fmla="*/ 75543 h 748840"/>
                  <a:gd name="connsiteX27" fmla="*/ 33042 w 536340"/>
                  <a:gd name="connsiteY27" fmla="*/ 241615 h 748840"/>
                  <a:gd name="connsiteX28" fmla="*/ 7 w 536340"/>
                  <a:gd name="connsiteY28" fmla="*/ 151323 h 748840"/>
                  <a:gd name="connsiteX0" fmla="*/ 330830 w 557143"/>
                  <a:gd name="connsiteY0" fmla="*/ 556191 h 748840"/>
                  <a:gd name="connsiteX1" fmla="*/ 288460 w 557143"/>
                  <a:gd name="connsiteY1" fmla="*/ 484714 h 748840"/>
                  <a:gd name="connsiteX2" fmla="*/ 185211 w 557143"/>
                  <a:gd name="connsiteY2" fmla="*/ 488190 h 748840"/>
                  <a:gd name="connsiteX3" fmla="*/ 132869 w 557143"/>
                  <a:gd name="connsiteY3" fmla="*/ 593179 h 748840"/>
                  <a:gd name="connsiteX4" fmla="*/ 215680 w 557143"/>
                  <a:gd name="connsiteY4" fmla="*/ 684497 h 748840"/>
                  <a:gd name="connsiteX5" fmla="*/ 330830 w 557143"/>
                  <a:gd name="connsiteY5" fmla="*/ 556191 h 748840"/>
                  <a:gd name="connsiteX6" fmla="*/ 7 w 557143"/>
                  <a:gd name="connsiteY6" fmla="*/ 151323 h 748840"/>
                  <a:gd name="connsiteX7" fmla="*/ 18651 w 557143"/>
                  <a:gd name="connsiteY7" fmla="*/ 118754 h 748840"/>
                  <a:gd name="connsiteX8" fmla="*/ 120679 w 557143"/>
                  <a:gd name="connsiteY8" fmla="*/ 247 h 748840"/>
                  <a:gd name="connsiteX9" fmla="*/ 256685 w 557143"/>
                  <a:gd name="connsiteY9" fmla="*/ 80654 h 748840"/>
                  <a:gd name="connsiteX10" fmla="*/ 124546 w 557143"/>
                  <a:gd name="connsiteY10" fmla="*/ 322834 h 748840"/>
                  <a:gd name="connsiteX11" fmla="*/ 346288 w 557143"/>
                  <a:gd name="connsiteY11" fmla="*/ 237464 h 748840"/>
                  <a:gd name="connsiteX12" fmla="*/ 508415 w 557143"/>
                  <a:gd name="connsiteY12" fmla="*/ 300780 h 748840"/>
                  <a:gd name="connsiteX13" fmla="*/ 553586 w 557143"/>
                  <a:gd name="connsiteY13" fmla="*/ 505381 h 748840"/>
                  <a:gd name="connsiteX14" fmla="*/ 431417 w 557143"/>
                  <a:gd name="connsiteY14" fmla="*/ 685241 h 748840"/>
                  <a:gd name="connsiteX15" fmla="*/ 230155 w 557143"/>
                  <a:gd name="connsiteY15" fmla="*/ 748838 h 748840"/>
                  <a:gd name="connsiteX16" fmla="*/ 82320 w 557143"/>
                  <a:gd name="connsiteY16" fmla="*/ 687105 h 748840"/>
                  <a:gd name="connsiteX17" fmla="*/ 56844 w 557143"/>
                  <a:gd name="connsiteY17" fmla="*/ 533042 h 748840"/>
                  <a:gd name="connsiteX18" fmla="*/ 170824 w 557143"/>
                  <a:gd name="connsiteY18" fmla="*/ 403716 h 748840"/>
                  <a:gd name="connsiteX19" fmla="*/ 373378 w 557143"/>
                  <a:gd name="connsiteY19" fmla="*/ 484401 h 748840"/>
                  <a:gd name="connsiteX20" fmla="*/ 262164 w 557143"/>
                  <a:gd name="connsiteY20" fmla="*/ 689582 h 748840"/>
                  <a:gd name="connsiteX21" fmla="*/ 379714 w 557143"/>
                  <a:gd name="connsiteY21" fmla="*/ 315133 h 748840"/>
                  <a:gd name="connsiteX22" fmla="*/ 221408 w 557143"/>
                  <a:gd name="connsiteY22" fmla="*/ 334247 h 748840"/>
                  <a:gd name="connsiteX23" fmla="*/ 102533 w 557143"/>
                  <a:gd name="connsiteY23" fmla="*/ 398028 h 748840"/>
                  <a:gd name="connsiteX24" fmla="*/ 58419 w 557143"/>
                  <a:gd name="connsiteY24" fmla="*/ 312521 h 748840"/>
                  <a:gd name="connsiteX25" fmla="*/ 202237 w 557143"/>
                  <a:gd name="connsiteY25" fmla="*/ 144210 h 748840"/>
                  <a:gd name="connsiteX26" fmla="*/ 138163 w 557143"/>
                  <a:gd name="connsiteY26" fmla="*/ 75543 h 748840"/>
                  <a:gd name="connsiteX27" fmla="*/ 33042 w 557143"/>
                  <a:gd name="connsiteY27" fmla="*/ 241615 h 748840"/>
                  <a:gd name="connsiteX28" fmla="*/ 7 w 557143"/>
                  <a:gd name="connsiteY28" fmla="*/ 151323 h 748840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1408 w 555581"/>
                  <a:gd name="connsiteY22" fmla="*/ 334247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1408 w 555581"/>
                  <a:gd name="connsiteY22" fmla="*/ 334247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1408 w 555581"/>
                  <a:gd name="connsiteY22" fmla="*/ 334247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1408 w 555581"/>
                  <a:gd name="connsiteY22" fmla="*/ 334247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1408 w 555581"/>
                  <a:gd name="connsiteY22" fmla="*/ 334247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3282 w 555581"/>
                  <a:gd name="connsiteY22" fmla="*/ 330672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3282 w 555581"/>
                  <a:gd name="connsiteY22" fmla="*/ 330672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581"/>
                  <a:gd name="connsiteY0" fmla="*/ 556191 h 748897"/>
                  <a:gd name="connsiteX1" fmla="*/ 288460 w 555581"/>
                  <a:gd name="connsiteY1" fmla="*/ 484714 h 748897"/>
                  <a:gd name="connsiteX2" fmla="*/ 185211 w 555581"/>
                  <a:gd name="connsiteY2" fmla="*/ 488190 h 748897"/>
                  <a:gd name="connsiteX3" fmla="*/ 132869 w 555581"/>
                  <a:gd name="connsiteY3" fmla="*/ 593179 h 748897"/>
                  <a:gd name="connsiteX4" fmla="*/ 215680 w 555581"/>
                  <a:gd name="connsiteY4" fmla="*/ 684497 h 748897"/>
                  <a:gd name="connsiteX5" fmla="*/ 330830 w 555581"/>
                  <a:gd name="connsiteY5" fmla="*/ 556191 h 748897"/>
                  <a:gd name="connsiteX6" fmla="*/ 7 w 555581"/>
                  <a:gd name="connsiteY6" fmla="*/ 151323 h 748897"/>
                  <a:gd name="connsiteX7" fmla="*/ 18651 w 555581"/>
                  <a:gd name="connsiteY7" fmla="*/ 118754 h 748897"/>
                  <a:gd name="connsiteX8" fmla="*/ 120679 w 555581"/>
                  <a:gd name="connsiteY8" fmla="*/ 247 h 748897"/>
                  <a:gd name="connsiteX9" fmla="*/ 256685 w 555581"/>
                  <a:gd name="connsiteY9" fmla="*/ 80654 h 748897"/>
                  <a:gd name="connsiteX10" fmla="*/ 124546 w 555581"/>
                  <a:gd name="connsiteY10" fmla="*/ 322834 h 748897"/>
                  <a:gd name="connsiteX11" fmla="*/ 346288 w 555581"/>
                  <a:gd name="connsiteY11" fmla="*/ 237464 h 748897"/>
                  <a:gd name="connsiteX12" fmla="*/ 508415 w 555581"/>
                  <a:gd name="connsiteY12" fmla="*/ 300780 h 748897"/>
                  <a:gd name="connsiteX13" fmla="*/ 553586 w 555581"/>
                  <a:gd name="connsiteY13" fmla="*/ 505381 h 748897"/>
                  <a:gd name="connsiteX14" fmla="*/ 457652 w 555581"/>
                  <a:gd name="connsiteY14" fmla="*/ 678092 h 748897"/>
                  <a:gd name="connsiteX15" fmla="*/ 230155 w 555581"/>
                  <a:gd name="connsiteY15" fmla="*/ 748838 h 748897"/>
                  <a:gd name="connsiteX16" fmla="*/ 82320 w 555581"/>
                  <a:gd name="connsiteY16" fmla="*/ 687105 h 748897"/>
                  <a:gd name="connsiteX17" fmla="*/ 56844 w 555581"/>
                  <a:gd name="connsiteY17" fmla="*/ 533042 h 748897"/>
                  <a:gd name="connsiteX18" fmla="*/ 170824 w 555581"/>
                  <a:gd name="connsiteY18" fmla="*/ 403716 h 748897"/>
                  <a:gd name="connsiteX19" fmla="*/ 373378 w 555581"/>
                  <a:gd name="connsiteY19" fmla="*/ 484401 h 748897"/>
                  <a:gd name="connsiteX20" fmla="*/ 262164 w 555581"/>
                  <a:gd name="connsiteY20" fmla="*/ 689582 h 748897"/>
                  <a:gd name="connsiteX21" fmla="*/ 379714 w 555581"/>
                  <a:gd name="connsiteY21" fmla="*/ 315133 h 748897"/>
                  <a:gd name="connsiteX22" fmla="*/ 223282 w 555581"/>
                  <a:gd name="connsiteY22" fmla="*/ 330672 h 748897"/>
                  <a:gd name="connsiteX23" fmla="*/ 102533 w 555581"/>
                  <a:gd name="connsiteY23" fmla="*/ 398028 h 748897"/>
                  <a:gd name="connsiteX24" fmla="*/ 58419 w 555581"/>
                  <a:gd name="connsiteY24" fmla="*/ 312521 h 748897"/>
                  <a:gd name="connsiteX25" fmla="*/ 202237 w 555581"/>
                  <a:gd name="connsiteY25" fmla="*/ 144210 h 748897"/>
                  <a:gd name="connsiteX26" fmla="*/ 138163 w 555581"/>
                  <a:gd name="connsiteY26" fmla="*/ 75543 h 748897"/>
                  <a:gd name="connsiteX27" fmla="*/ 33042 w 555581"/>
                  <a:gd name="connsiteY27" fmla="*/ 241615 h 748897"/>
                  <a:gd name="connsiteX28" fmla="*/ 7 w 555581"/>
                  <a:gd name="connsiteY28" fmla="*/ 151323 h 748897"/>
                  <a:gd name="connsiteX0" fmla="*/ 330830 w 555922"/>
                  <a:gd name="connsiteY0" fmla="*/ 556191 h 748897"/>
                  <a:gd name="connsiteX1" fmla="*/ 288460 w 555922"/>
                  <a:gd name="connsiteY1" fmla="*/ 484714 h 748897"/>
                  <a:gd name="connsiteX2" fmla="*/ 185211 w 555922"/>
                  <a:gd name="connsiteY2" fmla="*/ 488190 h 748897"/>
                  <a:gd name="connsiteX3" fmla="*/ 132869 w 555922"/>
                  <a:gd name="connsiteY3" fmla="*/ 593179 h 748897"/>
                  <a:gd name="connsiteX4" fmla="*/ 215680 w 555922"/>
                  <a:gd name="connsiteY4" fmla="*/ 684497 h 748897"/>
                  <a:gd name="connsiteX5" fmla="*/ 330830 w 555922"/>
                  <a:gd name="connsiteY5" fmla="*/ 556191 h 748897"/>
                  <a:gd name="connsiteX6" fmla="*/ 7 w 555922"/>
                  <a:gd name="connsiteY6" fmla="*/ 151323 h 748897"/>
                  <a:gd name="connsiteX7" fmla="*/ 18651 w 555922"/>
                  <a:gd name="connsiteY7" fmla="*/ 118754 h 748897"/>
                  <a:gd name="connsiteX8" fmla="*/ 120679 w 555922"/>
                  <a:gd name="connsiteY8" fmla="*/ 247 h 748897"/>
                  <a:gd name="connsiteX9" fmla="*/ 256685 w 555922"/>
                  <a:gd name="connsiteY9" fmla="*/ 80654 h 748897"/>
                  <a:gd name="connsiteX10" fmla="*/ 124546 w 555922"/>
                  <a:gd name="connsiteY10" fmla="*/ 322834 h 748897"/>
                  <a:gd name="connsiteX11" fmla="*/ 346288 w 555922"/>
                  <a:gd name="connsiteY11" fmla="*/ 237464 h 748897"/>
                  <a:gd name="connsiteX12" fmla="*/ 508415 w 555922"/>
                  <a:gd name="connsiteY12" fmla="*/ 300780 h 748897"/>
                  <a:gd name="connsiteX13" fmla="*/ 553586 w 555922"/>
                  <a:gd name="connsiteY13" fmla="*/ 505381 h 748897"/>
                  <a:gd name="connsiteX14" fmla="*/ 457652 w 555922"/>
                  <a:gd name="connsiteY14" fmla="*/ 678092 h 748897"/>
                  <a:gd name="connsiteX15" fmla="*/ 230155 w 555922"/>
                  <a:gd name="connsiteY15" fmla="*/ 748838 h 748897"/>
                  <a:gd name="connsiteX16" fmla="*/ 82320 w 555922"/>
                  <a:gd name="connsiteY16" fmla="*/ 687105 h 748897"/>
                  <a:gd name="connsiteX17" fmla="*/ 56844 w 555922"/>
                  <a:gd name="connsiteY17" fmla="*/ 533042 h 748897"/>
                  <a:gd name="connsiteX18" fmla="*/ 170824 w 555922"/>
                  <a:gd name="connsiteY18" fmla="*/ 403716 h 748897"/>
                  <a:gd name="connsiteX19" fmla="*/ 373378 w 555922"/>
                  <a:gd name="connsiteY19" fmla="*/ 484401 h 748897"/>
                  <a:gd name="connsiteX20" fmla="*/ 262164 w 555922"/>
                  <a:gd name="connsiteY20" fmla="*/ 689582 h 748897"/>
                  <a:gd name="connsiteX21" fmla="*/ 379714 w 555922"/>
                  <a:gd name="connsiteY21" fmla="*/ 315133 h 748897"/>
                  <a:gd name="connsiteX22" fmla="*/ 223282 w 555922"/>
                  <a:gd name="connsiteY22" fmla="*/ 330672 h 748897"/>
                  <a:gd name="connsiteX23" fmla="*/ 102533 w 555922"/>
                  <a:gd name="connsiteY23" fmla="*/ 398028 h 748897"/>
                  <a:gd name="connsiteX24" fmla="*/ 58419 w 555922"/>
                  <a:gd name="connsiteY24" fmla="*/ 312521 h 748897"/>
                  <a:gd name="connsiteX25" fmla="*/ 202237 w 555922"/>
                  <a:gd name="connsiteY25" fmla="*/ 144210 h 748897"/>
                  <a:gd name="connsiteX26" fmla="*/ 138163 w 555922"/>
                  <a:gd name="connsiteY26" fmla="*/ 75543 h 748897"/>
                  <a:gd name="connsiteX27" fmla="*/ 33042 w 555922"/>
                  <a:gd name="connsiteY27" fmla="*/ 241615 h 748897"/>
                  <a:gd name="connsiteX28" fmla="*/ 7 w 555922"/>
                  <a:gd name="connsiteY28" fmla="*/ 151323 h 748897"/>
                  <a:gd name="connsiteX0" fmla="*/ 330830 w 556433"/>
                  <a:gd name="connsiteY0" fmla="*/ 556191 h 748897"/>
                  <a:gd name="connsiteX1" fmla="*/ 288460 w 556433"/>
                  <a:gd name="connsiteY1" fmla="*/ 484714 h 748897"/>
                  <a:gd name="connsiteX2" fmla="*/ 185211 w 556433"/>
                  <a:gd name="connsiteY2" fmla="*/ 488190 h 748897"/>
                  <a:gd name="connsiteX3" fmla="*/ 132869 w 556433"/>
                  <a:gd name="connsiteY3" fmla="*/ 593179 h 748897"/>
                  <a:gd name="connsiteX4" fmla="*/ 215680 w 556433"/>
                  <a:gd name="connsiteY4" fmla="*/ 684497 h 748897"/>
                  <a:gd name="connsiteX5" fmla="*/ 330830 w 556433"/>
                  <a:gd name="connsiteY5" fmla="*/ 556191 h 748897"/>
                  <a:gd name="connsiteX6" fmla="*/ 7 w 556433"/>
                  <a:gd name="connsiteY6" fmla="*/ 151323 h 748897"/>
                  <a:gd name="connsiteX7" fmla="*/ 18651 w 556433"/>
                  <a:gd name="connsiteY7" fmla="*/ 118754 h 748897"/>
                  <a:gd name="connsiteX8" fmla="*/ 120679 w 556433"/>
                  <a:gd name="connsiteY8" fmla="*/ 247 h 748897"/>
                  <a:gd name="connsiteX9" fmla="*/ 256685 w 556433"/>
                  <a:gd name="connsiteY9" fmla="*/ 80654 h 748897"/>
                  <a:gd name="connsiteX10" fmla="*/ 124546 w 556433"/>
                  <a:gd name="connsiteY10" fmla="*/ 322834 h 748897"/>
                  <a:gd name="connsiteX11" fmla="*/ 346288 w 556433"/>
                  <a:gd name="connsiteY11" fmla="*/ 237464 h 748897"/>
                  <a:gd name="connsiteX12" fmla="*/ 511538 w 556433"/>
                  <a:gd name="connsiteY12" fmla="*/ 278438 h 748897"/>
                  <a:gd name="connsiteX13" fmla="*/ 553586 w 556433"/>
                  <a:gd name="connsiteY13" fmla="*/ 505381 h 748897"/>
                  <a:gd name="connsiteX14" fmla="*/ 457652 w 556433"/>
                  <a:gd name="connsiteY14" fmla="*/ 678092 h 748897"/>
                  <a:gd name="connsiteX15" fmla="*/ 230155 w 556433"/>
                  <a:gd name="connsiteY15" fmla="*/ 748838 h 748897"/>
                  <a:gd name="connsiteX16" fmla="*/ 82320 w 556433"/>
                  <a:gd name="connsiteY16" fmla="*/ 687105 h 748897"/>
                  <a:gd name="connsiteX17" fmla="*/ 56844 w 556433"/>
                  <a:gd name="connsiteY17" fmla="*/ 533042 h 748897"/>
                  <a:gd name="connsiteX18" fmla="*/ 170824 w 556433"/>
                  <a:gd name="connsiteY18" fmla="*/ 403716 h 748897"/>
                  <a:gd name="connsiteX19" fmla="*/ 373378 w 556433"/>
                  <a:gd name="connsiteY19" fmla="*/ 484401 h 748897"/>
                  <a:gd name="connsiteX20" fmla="*/ 262164 w 556433"/>
                  <a:gd name="connsiteY20" fmla="*/ 689582 h 748897"/>
                  <a:gd name="connsiteX21" fmla="*/ 379714 w 556433"/>
                  <a:gd name="connsiteY21" fmla="*/ 315133 h 748897"/>
                  <a:gd name="connsiteX22" fmla="*/ 223282 w 556433"/>
                  <a:gd name="connsiteY22" fmla="*/ 330672 h 748897"/>
                  <a:gd name="connsiteX23" fmla="*/ 102533 w 556433"/>
                  <a:gd name="connsiteY23" fmla="*/ 398028 h 748897"/>
                  <a:gd name="connsiteX24" fmla="*/ 58419 w 556433"/>
                  <a:gd name="connsiteY24" fmla="*/ 312521 h 748897"/>
                  <a:gd name="connsiteX25" fmla="*/ 202237 w 556433"/>
                  <a:gd name="connsiteY25" fmla="*/ 144210 h 748897"/>
                  <a:gd name="connsiteX26" fmla="*/ 138163 w 556433"/>
                  <a:gd name="connsiteY26" fmla="*/ 75543 h 748897"/>
                  <a:gd name="connsiteX27" fmla="*/ 33042 w 556433"/>
                  <a:gd name="connsiteY27" fmla="*/ 241615 h 748897"/>
                  <a:gd name="connsiteX28" fmla="*/ 7 w 556433"/>
                  <a:gd name="connsiteY28" fmla="*/ 151323 h 748897"/>
                  <a:gd name="connsiteX0" fmla="*/ 330830 w 556602"/>
                  <a:gd name="connsiteY0" fmla="*/ 556191 h 748897"/>
                  <a:gd name="connsiteX1" fmla="*/ 288460 w 556602"/>
                  <a:gd name="connsiteY1" fmla="*/ 484714 h 748897"/>
                  <a:gd name="connsiteX2" fmla="*/ 185211 w 556602"/>
                  <a:gd name="connsiteY2" fmla="*/ 488190 h 748897"/>
                  <a:gd name="connsiteX3" fmla="*/ 132869 w 556602"/>
                  <a:gd name="connsiteY3" fmla="*/ 593179 h 748897"/>
                  <a:gd name="connsiteX4" fmla="*/ 215680 w 556602"/>
                  <a:gd name="connsiteY4" fmla="*/ 684497 h 748897"/>
                  <a:gd name="connsiteX5" fmla="*/ 330830 w 556602"/>
                  <a:gd name="connsiteY5" fmla="*/ 556191 h 748897"/>
                  <a:gd name="connsiteX6" fmla="*/ 7 w 556602"/>
                  <a:gd name="connsiteY6" fmla="*/ 151323 h 748897"/>
                  <a:gd name="connsiteX7" fmla="*/ 18651 w 556602"/>
                  <a:gd name="connsiteY7" fmla="*/ 118754 h 748897"/>
                  <a:gd name="connsiteX8" fmla="*/ 120679 w 556602"/>
                  <a:gd name="connsiteY8" fmla="*/ 247 h 748897"/>
                  <a:gd name="connsiteX9" fmla="*/ 256685 w 556602"/>
                  <a:gd name="connsiteY9" fmla="*/ 80654 h 748897"/>
                  <a:gd name="connsiteX10" fmla="*/ 124546 w 556602"/>
                  <a:gd name="connsiteY10" fmla="*/ 322834 h 748897"/>
                  <a:gd name="connsiteX11" fmla="*/ 346288 w 556602"/>
                  <a:gd name="connsiteY11" fmla="*/ 237464 h 748897"/>
                  <a:gd name="connsiteX12" fmla="*/ 511538 w 556602"/>
                  <a:gd name="connsiteY12" fmla="*/ 278438 h 748897"/>
                  <a:gd name="connsiteX13" fmla="*/ 553586 w 556602"/>
                  <a:gd name="connsiteY13" fmla="*/ 505381 h 748897"/>
                  <a:gd name="connsiteX14" fmla="*/ 457652 w 556602"/>
                  <a:gd name="connsiteY14" fmla="*/ 678092 h 748897"/>
                  <a:gd name="connsiteX15" fmla="*/ 230155 w 556602"/>
                  <a:gd name="connsiteY15" fmla="*/ 748838 h 748897"/>
                  <a:gd name="connsiteX16" fmla="*/ 82320 w 556602"/>
                  <a:gd name="connsiteY16" fmla="*/ 687105 h 748897"/>
                  <a:gd name="connsiteX17" fmla="*/ 56844 w 556602"/>
                  <a:gd name="connsiteY17" fmla="*/ 533042 h 748897"/>
                  <a:gd name="connsiteX18" fmla="*/ 170824 w 556602"/>
                  <a:gd name="connsiteY18" fmla="*/ 403716 h 748897"/>
                  <a:gd name="connsiteX19" fmla="*/ 373378 w 556602"/>
                  <a:gd name="connsiteY19" fmla="*/ 484401 h 748897"/>
                  <a:gd name="connsiteX20" fmla="*/ 262164 w 556602"/>
                  <a:gd name="connsiteY20" fmla="*/ 689582 h 748897"/>
                  <a:gd name="connsiteX21" fmla="*/ 379714 w 556602"/>
                  <a:gd name="connsiteY21" fmla="*/ 315133 h 748897"/>
                  <a:gd name="connsiteX22" fmla="*/ 223282 w 556602"/>
                  <a:gd name="connsiteY22" fmla="*/ 330672 h 748897"/>
                  <a:gd name="connsiteX23" fmla="*/ 102533 w 556602"/>
                  <a:gd name="connsiteY23" fmla="*/ 398028 h 748897"/>
                  <a:gd name="connsiteX24" fmla="*/ 58419 w 556602"/>
                  <a:gd name="connsiteY24" fmla="*/ 312521 h 748897"/>
                  <a:gd name="connsiteX25" fmla="*/ 202237 w 556602"/>
                  <a:gd name="connsiteY25" fmla="*/ 144210 h 748897"/>
                  <a:gd name="connsiteX26" fmla="*/ 138163 w 556602"/>
                  <a:gd name="connsiteY26" fmla="*/ 75543 h 748897"/>
                  <a:gd name="connsiteX27" fmla="*/ 33042 w 556602"/>
                  <a:gd name="connsiteY27" fmla="*/ 241615 h 748897"/>
                  <a:gd name="connsiteX28" fmla="*/ 7 w 556602"/>
                  <a:gd name="connsiteY28" fmla="*/ 151323 h 748897"/>
                  <a:gd name="connsiteX0" fmla="*/ 330830 w 556602"/>
                  <a:gd name="connsiteY0" fmla="*/ 556191 h 748897"/>
                  <a:gd name="connsiteX1" fmla="*/ 288460 w 556602"/>
                  <a:gd name="connsiteY1" fmla="*/ 484714 h 748897"/>
                  <a:gd name="connsiteX2" fmla="*/ 185211 w 556602"/>
                  <a:gd name="connsiteY2" fmla="*/ 488190 h 748897"/>
                  <a:gd name="connsiteX3" fmla="*/ 132869 w 556602"/>
                  <a:gd name="connsiteY3" fmla="*/ 593179 h 748897"/>
                  <a:gd name="connsiteX4" fmla="*/ 215680 w 556602"/>
                  <a:gd name="connsiteY4" fmla="*/ 684497 h 748897"/>
                  <a:gd name="connsiteX5" fmla="*/ 330830 w 556602"/>
                  <a:gd name="connsiteY5" fmla="*/ 556191 h 748897"/>
                  <a:gd name="connsiteX6" fmla="*/ 7 w 556602"/>
                  <a:gd name="connsiteY6" fmla="*/ 151323 h 748897"/>
                  <a:gd name="connsiteX7" fmla="*/ 18651 w 556602"/>
                  <a:gd name="connsiteY7" fmla="*/ 118754 h 748897"/>
                  <a:gd name="connsiteX8" fmla="*/ 120679 w 556602"/>
                  <a:gd name="connsiteY8" fmla="*/ 247 h 748897"/>
                  <a:gd name="connsiteX9" fmla="*/ 256685 w 556602"/>
                  <a:gd name="connsiteY9" fmla="*/ 80654 h 748897"/>
                  <a:gd name="connsiteX10" fmla="*/ 124546 w 556602"/>
                  <a:gd name="connsiteY10" fmla="*/ 322834 h 748897"/>
                  <a:gd name="connsiteX11" fmla="*/ 346288 w 556602"/>
                  <a:gd name="connsiteY11" fmla="*/ 237464 h 748897"/>
                  <a:gd name="connsiteX12" fmla="*/ 511538 w 556602"/>
                  <a:gd name="connsiteY12" fmla="*/ 278438 h 748897"/>
                  <a:gd name="connsiteX13" fmla="*/ 553586 w 556602"/>
                  <a:gd name="connsiteY13" fmla="*/ 505381 h 748897"/>
                  <a:gd name="connsiteX14" fmla="*/ 457652 w 556602"/>
                  <a:gd name="connsiteY14" fmla="*/ 678092 h 748897"/>
                  <a:gd name="connsiteX15" fmla="*/ 230155 w 556602"/>
                  <a:gd name="connsiteY15" fmla="*/ 748838 h 748897"/>
                  <a:gd name="connsiteX16" fmla="*/ 82320 w 556602"/>
                  <a:gd name="connsiteY16" fmla="*/ 687105 h 748897"/>
                  <a:gd name="connsiteX17" fmla="*/ 56844 w 556602"/>
                  <a:gd name="connsiteY17" fmla="*/ 533042 h 748897"/>
                  <a:gd name="connsiteX18" fmla="*/ 170824 w 556602"/>
                  <a:gd name="connsiteY18" fmla="*/ 403716 h 748897"/>
                  <a:gd name="connsiteX19" fmla="*/ 373378 w 556602"/>
                  <a:gd name="connsiteY19" fmla="*/ 484401 h 748897"/>
                  <a:gd name="connsiteX20" fmla="*/ 262164 w 556602"/>
                  <a:gd name="connsiteY20" fmla="*/ 689582 h 748897"/>
                  <a:gd name="connsiteX21" fmla="*/ 379714 w 556602"/>
                  <a:gd name="connsiteY21" fmla="*/ 315133 h 748897"/>
                  <a:gd name="connsiteX22" fmla="*/ 223282 w 556602"/>
                  <a:gd name="connsiteY22" fmla="*/ 330672 h 748897"/>
                  <a:gd name="connsiteX23" fmla="*/ 102533 w 556602"/>
                  <a:gd name="connsiteY23" fmla="*/ 398028 h 748897"/>
                  <a:gd name="connsiteX24" fmla="*/ 58419 w 556602"/>
                  <a:gd name="connsiteY24" fmla="*/ 312521 h 748897"/>
                  <a:gd name="connsiteX25" fmla="*/ 202237 w 556602"/>
                  <a:gd name="connsiteY25" fmla="*/ 144210 h 748897"/>
                  <a:gd name="connsiteX26" fmla="*/ 138163 w 556602"/>
                  <a:gd name="connsiteY26" fmla="*/ 75543 h 748897"/>
                  <a:gd name="connsiteX27" fmla="*/ 33042 w 556602"/>
                  <a:gd name="connsiteY27" fmla="*/ 241615 h 748897"/>
                  <a:gd name="connsiteX28" fmla="*/ 7 w 556602"/>
                  <a:gd name="connsiteY28" fmla="*/ 151323 h 748897"/>
                  <a:gd name="connsiteX0" fmla="*/ 330830 w 555942"/>
                  <a:gd name="connsiteY0" fmla="*/ 556191 h 748897"/>
                  <a:gd name="connsiteX1" fmla="*/ 288460 w 555942"/>
                  <a:gd name="connsiteY1" fmla="*/ 484714 h 748897"/>
                  <a:gd name="connsiteX2" fmla="*/ 185211 w 555942"/>
                  <a:gd name="connsiteY2" fmla="*/ 488190 h 748897"/>
                  <a:gd name="connsiteX3" fmla="*/ 132869 w 555942"/>
                  <a:gd name="connsiteY3" fmla="*/ 593179 h 748897"/>
                  <a:gd name="connsiteX4" fmla="*/ 215680 w 555942"/>
                  <a:gd name="connsiteY4" fmla="*/ 684497 h 748897"/>
                  <a:gd name="connsiteX5" fmla="*/ 330830 w 555942"/>
                  <a:gd name="connsiteY5" fmla="*/ 556191 h 748897"/>
                  <a:gd name="connsiteX6" fmla="*/ 7 w 555942"/>
                  <a:gd name="connsiteY6" fmla="*/ 151323 h 748897"/>
                  <a:gd name="connsiteX7" fmla="*/ 18651 w 555942"/>
                  <a:gd name="connsiteY7" fmla="*/ 118754 h 748897"/>
                  <a:gd name="connsiteX8" fmla="*/ 120679 w 555942"/>
                  <a:gd name="connsiteY8" fmla="*/ 247 h 748897"/>
                  <a:gd name="connsiteX9" fmla="*/ 256685 w 555942"/>
                  <a:gd name="connsiteY9" fmla="*/ 80654 h 748897"/>
                  <a:gd name="connsiteX10" fmla="*/ 124546 w 555942"/>
                  <a:gd name="connsiteY10" fmla="*/ 322834 h 748897"/>
                  <a:gd name="connsiteX11" fmla="*/ 350973 w 555942"/>
                  <a:gd name="connsiteY11" fmla="*/ 218101 h 748897"/>
                  <a:gd name="connsiteX12" fmla="*/ 511538 w 555942"/>
                  <a:gd name="connsiteY12" fmla="*/ 278438 h 748897"/>
                  <a:gd name="connsiteX13" fmla="*/ 553586 w 555942"/>
                  <a:gd name="connsiteY13" fmla="*/ 505381 h 748897"/>
                  <a:gd name="connsiteX14" fmla="*/ 457652 w 555942"/>
                  <a:gd name="connsiteY14" fmla="*/ 678092 h 748897"/>
                  <a:gd name="connsiteX15" fmla="*/ 230155 w 555942"/>
                  <a:gd name="connsiteY15" fmla="*/ 748838 h 748897"/>
                  <a:gd name="connsiteX16" fmla="*/ 82320 w 555942"/>
                  <a:gd name="connsiteY16" fmla="*/ 687105 h 748897"/>
                  <a:gd name="connsiteX17" fmla="*/ 56844 w 555942"/>
                  <a:gd name="connsiteY17" fmla="*/ 533042 h 748897"/>
                  <a:gd name="connsiteX18" fmla="*/ 170824 w 555942"/>
                  <a:gd name="connsiteY18" fmla="*/ 403716 h 748897"/>
                  <a:gd name="connsiteX19" fmla="*/ 373378 w 555942"/>
                  <a:gd name="connsiteY19" fmla="*/ 484401 h 748897"/>
                  <a:gd name="connsiteX20" fmla="*/ 262164 w 555942"/>
                  <a:gd name="connsiteY20" fmla="*/ 689582 h 748897"/>
                  <a:gd name="connsiteX21" fmla="*/ 379714 w 555942"/>
                  <a:gd name="connsiteY21" fmla="*/ 315133 h 748897"/>
                  <a:gd name="connsiteX22" fmla="*/ 223282 w 555942"/>
                  <a:gd name="connsiteY22" fmla="*/ 330672 h 748897"/>
                  <a:gd name="connsiteX23" fmla="*/ 102533 w 555942"/>
                  <a:gd name="connsiteY23" fmla="*/ 398028 h 748897"/>
                  <a:gd name="connsiteX24" fmla="*/ 58419 w 555942"/>
                  <a:gd name="connsiteY24" fmla="*/ 312521 h 748897"/>
                  <a:gd name="connsiteX25" fmla="*/ 202237 w 555942"/>
                  <a:gd name="connsiteY25" fmla="*/ 144210 h 748897"/>
                  <a:gd name="connsiteX26" fmla="*/ 138163 w 555942"/>
                  <a:gd name="connsiteY26" fmla="*/ 75543 h 748897"/>
                  <a:gd name="connsiteX27" fmla="*/ 33042 w 555942"/>
                  <a:gd name="connsiteY27" fmla="*/ 241615 h 748897"/>
                  <a:gd name="connsiteX28" fmla="*/ 7 w 555942"/>
                  <a:gd name="connsiteY28" fmla="*/ 151323 h 748897"/>
                  <a:gd name="connsiteX0" fmla="*/ 330830 w 555808"/>
                  <a:gd name="connsiteY0" fmla="*/ 556191 h 748897"/>
                  <a:gd name="connsiteX1" fmla="*/ 288460 w 555808"/>
                  <a:gd name="connsiteY1" fmla="*/ 484714 h 748897"/>
                  <a:gd name="connsiteX2" fmla="*/ 185211 w 555808"/>
                  <a:gd name="connsiteY2" fmla="*/ 488190 h 748897"/>
                  <a:gd name="connsiteX3" fmla="*/ 132869 w 555808"/>
                  <a:gd name="connsiteY3" fmla="*/ 593179 h 748897"/>
                  <a:gd name="connsiteX4" fmla="*/ 215680 w 555808"/>
                  <a:gd name="connsiteY4" fmla="*/ 684497 h 748897"/>
                  <a:gd name="connsiteX5" fmla="*/ 330830 w 555808"/>
                  <a:gd name="connsiteY5" fmla="*/ 556191 h 748897"/>
                  <a:gd name="connsiteX6" fmla="*/ 7 w 555808"/>
                  <a:gd name="connsiteY6" fmla="*/ 151323 h 748897"/>
                  <a:gd name="connsiteX7" fmla="*/ 18651 w 555808"/>
                  <a:gd name="connsiteY7" fmla="*/ 118754 h 748897"/>
                  <a:gd name="connsiteX8" fmla="*/ 120679 w 555808"/>
                  <a:gd name="connsiteY8" fmla="*/ 247 h 748897"/>
                  <a:gd name="connsiteX9" fmla="*/ 256685 w 555808"/>
                  <a:gd name="connsiteY9" fmla="*/ 80654 h 748897"/>
                  <a:gd name="connsiteX10" fmla="*/ 124546 w 555808"/>
                  <a:gd name="connsiteY10" fmla="*/ 322834 h 748897"/>
                  <a:gd name="connsiteX11" fmla="*/ 361904 w 555808"/>
                  <a:gd name="connsiteY11" fmla="*/ 219590 h 748897"/>
                  <a:gd name="connsiteX12" fmla="*/ 511538 w 555808"/>
                  <a:gd name="connsiteY12" fmla="*/ 278438 h 748897"/>
                  <a:gd name="connsiteX13" fmla="*/ 553586 w 555808"/>
                  <a:gd name="connsiteY13" fmla="*/ 505381 h 748897"/>
                  <a:gd name="connsiteX14" fmla="*/ 457652 w 555808"/>
                  <a:gd name="connsiteY14" fmla="*/ 678092 h 748897"/>
                  <a:gd name="connsiteX15" fmla="*/ 230155 w 555808"/>
                  <a:gd name="connsiteY15" fmla="*/ 748838 h 748897"/>
                  <a:gd name="connsiteX16" fmla="*/ 82320 w 555808"/>
                  <a:gd name="connsiteY16" fmla="*/ 687105 h 748897"/>
                  <a:gd name="connsiteX17" fmla="*/ 56844 w 555808"/>
                  <a:gd name="connsiteY17" fmla="*/ 533042 h 748897"/>
                  <a:gd name="connsiteX18" fmla="*/ 170824 w 555808"/>
                  <a:gd name="connsiteY18" fmla="*/ 403716 h 748897"/>
                  <a:gd name="connsiteX19" fmla="*/ 373378 w 555808"/>
                  <a:gd name="connsiteY19" fmla="*/ 484401 h 748897"/>
                  <a:gd name="connsiteX20" fmla="*/ 262164 w 555808"/>
                  <a:gd name="connsiteY20" fmla="*/ 689582 h 748897"/>
                  <a:gd name="connsiteX21" fmla="*/ 379714 w 555808"/>
                  <a:gd name="connsiteY21" fmla="*/ 315133 h 748897"/>
                  <a:gd name="connsiteX22" fmla="*/ 223282 w 555808"/>
                  <a:gd name="connsiteY22" fmla="*/ 330672 h 748897"/>
                  <a:gd name="connsiteX23" fmla="*/ 102533 w 555808"/>
                  <a:gd name="connsiteY23" fmla="*/ 398028 h 748897"/>
                  <a:gd name="connsiteX24" fmla="*/ 58419 w 555808"/>
                  <a:gd name="connsiteY24" fmla="*/ 312521 h 748897"/>
                  <a:gd name="connsiteX25" fmla="*/ 202237 w 555808"/>
                  <a:gd name="connsiteY25" fmla="*/ 144210 h 748897"/>
                  <a:gd name="connsiteX26" fmla="*/ 138163 w 555808"/>
                  <a:gd name="connsiteY26" fmla="*/ 75543 h 748897"/>
                  <a:gd name="connsiteX27" fmla="*/ 33042 w 555808"/>
                  <a:gd name="connsiteY27" fmla="*/ 241615 h 748897"/>
                  <a:gd name="connsiteX28" fmla="*/ 7 w 555808"/>
                  <a:gd name="connsiteY28" fmla="*/ 151323 h 748897"/>
                  <a:gd name="connsiteX0" fmla="*/ 330830 w 559025"/>
                  <a:gd name="connsiteY0" fmla="*/ 556191 h 748897"/>
                  <a:gd name="connsiteX1" fmla="*/ 288460 w 559025"/>
                  <a:gd name="connsiteY1" fmla="*/ 484714 h 748897"/>
                  <a:gd name="connsiteX2" fmla="*/ 185211 w 559025"/>
                  <a:gd name="connsiteY2" fmla="*/ 488190 h 748897"/>
                  <a:gd name="connsiteX3" fmla="*/ 132869 w 559025"/>
                  <a:gd name="connsiteY3" fmla="*/ 593179 h 748897"/>
                  <a:gd name="connsiteX4" fmla="*/ 215680 w 559025"/>
                  <a:gd name="connsiteY4" fmla="*/ 684497 h 748897"/>
                  <a:gd name="connsiteX5" fmla="*/ 330830 w 559025"/>
                  <a:gd name="connsiteY5" fmla="*/ 556191 h 748897"/>
                  <a:gd name="connsiteX6" fmla="*/ 7 w 559025"/>
                  <a:gd name="connsiteY6" fmla="*/ 151323 h 748897"/>
                  <a:gd name="connsiteX7" fmla="*/ 18651 w 559025"/>
                  <a:gd name="connsiteY7" fmla="*/ 118754 h 748897"/>
                  <a:gd name="connsiteX8" fmla="*/ 120679 w 559025"/>
                  <a:gd name="connsiteY8" fmla="*/ 247 h 748897"/>
                  <a:gd name="connsiteX9" fmla="*/ 256685 w 559025"/>
                  <a:gd name="connsiteY9" fmla="*/ 80654 h 748897"/>
                  <a:gd name="connsiteX10" fmla="*/ 124546 w 559025"/>
                  <a:gd name="connsiteY10" fmla="*/ 322834 h 748897"/>
                  <a:gd name="connsiteX11" fmla="*/ 361904 w 559025"/>
                  <a:gd name="connsiteY11" fmla="*/ 219590 h 748897"/>
                  <a:gd name="connsiteX12" fmla="*/ 527154 w 559025"/>
                  <a:gd name="connsiteY12" fmla="*/ 300781 h 748897"/>
                  <a:gd name="connsiteX13" fmla="*/ 553586 w 559025"/>
                  <a:gd name="connsiteY13" fmla="*/ 505381 h 748897"/>
                  <a:gd name="connsiteX14" fmla="*/ 457652 w 559025"/>
                  <a:gd name="connsiteY14" fmla="*/ 678092 h 748897"/>
                  <a:gd name="connsiteX15" fmla="*/ 230155 w 559025"/>
                  <a:gd name="connsiteY15" fmla="*/ 748838 h 748897"/>
                  <a:gd name="connsiteX16" fmla="*/ 82320 w 559025"/>
                  <a:gd name="connsiteY16" fmla="*/ 687105 h 748897"/>
                  <a:gd name="connsiteX17" fmla="*/ 56844 w 559025"/>
                  <a:gd name="connsiteY17" fmla="*/ 533042 h 748897"/>
                  <a:gd name="connsiteX18" fmla="*/ 170824 w 559025"/>
                  <a:gd name="connsiteY18" fmla="*/ 403716 h 748897"/>
                  <a:gd name="connsiteX19" fmla="*/ 373378 w 559025"/>
                  <a:gd name="connsiteY19" fmla="*/ 484401 h 748897"/>
                  <a:gd name="connsiteX20" fmla="*/ 262164 w 559025"/>
                  <a:gd name="connsiteY20" fmla="*/ 689582 h 748897"/>
                  <a:gd name="connsiteX21" fmla="*/ 379714 w 559025"/>
                  <a:gd name="connsiteY21" fmla="*/ 315133 h 748897"/>
                  <a:gd name="connsiteX22" fmla="*/ 223282 w 559025"/>
                  <a:gd name="connsiteY22" fmla="*/ 330672 h 748897"/>
                  <a:gd name="connsiteX23" fmla="*/ 102533 w 559025"/>
                  <a:gd name="connsiteY23" fmla="*/ 398028 h 748897"/>
                  <a:gd name="connsiteX24" fmla="*/ 58419 w 559025"/>
                  <a:gd name="connsiteY24" fmla="*/ 312521 h 748897"/>
                  <a:gd name="connsiteX25" fmla="*/ 202237 w 559025"/>
                  <a:gd name="connsiteY25" fmla="*/ 144210 h 748897"/>
                  <a:gd name="connsiteX26" fmla="*/ 138163 w 559025"/>
                  <a:gd name="connsiteY26" fmla="*/ 75543 h 748897"/>
                  <a:gd name="connsiteX27" fmla="*/ 33042 w 559025"/>
                  <a:gd name="connsiteY27" fmla="*/ 241615 h 748897"/>
                  <a:gd name="connsiteX28" fmla="*/ 7 w 559025"/>
                  <a:gd name="connsiteY28" fmla="*/ 151323 h 748897"/>
                  <a:gd name="connsiteX0" fmla="*/ 330830 w 559025"/>
                  <a:gd name="connsiteY0" fmla="*/ 556191 h 748897"/>
                  <a:gd name="connsiteX1" fmla="*/ 288460 w 559025"/>
                  <a:gd name="connsiteY1" fmla="*/ 484714 h 748897"/>
                  <a:gd name="connsiteX2" fmla="*/ 185211 w 559025"/>
                  <a:gd name="connsiteY2" fmla="*/ 488190 h 748897"/>
                  <a:gd name="connsiteX3" fmla="*/ 132869 w 559025"/>
                  <a:gd name="connsiteY3" fmla="*/ 593179 h 748897"/>
                  <a:gd name="connsiteX4" fmla="*/ 215680 w 559025"/>
                  <a:gd name="connsiteY4" fmla="*/ 684497 h 748897"/>
                  <a:gd name="connsiteX5" fmla="*/ 330830 w 559025"/>
                  <a:gd name="connsiteY5" fmla="*/ 556191 h 748897"/>
                  <a:gd name="connsiteX6" fmla="*/ 7 w 559025"/>
                  <a:gd name="connsiteY6" fmla="*/ 151323 h 748897"/>
                  <a:gd name="connsiteX7" fmla="*/ 18651 w 559025"/>
                  <a:gd name="connsiteY7" fmla="*/ 118754 h 748897"/>
                  <a:gd name="connsiteX8" fmla="*/ 120679 w 559025"/>
                  <a:gd name="connsiteY8" fmla="*/ 247 h 748897"/>
                  <a:gd name="connsiteX9" fmla="*/ 256685 w 559025"/>
                  <a:gd name="connsiteY9" fmla="*/ 80654 h 748897"/>
                  <a:gd name="connsiteX10" fmla="*/ 124546 w 559025"/>
                  <a:gd name="connsiteY10" fmla="*/ 322834 h 748897"/>
                  <a:gd name="connsiteX11" fmla="*/ 361904 w 559025"/>
                  <a:gd name="connsiteY11" fmla="*/ 219590 h 748897"/>
                  <a:gd name="connsiteX12" fmla="*/ 527154 w 559025"/>
                  <a:gd name="connsiteY12" fmla="*/ 300781 h 748897"/>
                  <a:gd name="connsiteX13" fmla="*/ 553586 w 559025"/>
                  <a:gd name="connsiteY13" fmla="*/ 505381 h 748897"/>
                  <a:gd name="connsiteX14" fmla="*/ 457652 w 559025"/>
                  <a:gd name="connsiteY14" fmla="*/ 678092 h 748897"/>
                  <a:gd name="connsiteX15" fmla="*/ 230155 w 559025"/>
                  <a:gd name="connsiteY15" fmla="*/ 748838 h 748897"/>
                  <a:gd name="connsiteX16" fmla="*/ 82320 w 559025"/>
                  <a:gd name="connsiteY16" fmla="*/ 687105 h 748897"/>
                  <a:gd name="connsiteX17" fmla="*/ 56844 w 559025"/>
                  <a:gd name="connsiteY17" fmla="*/ 533042 h 748897"/>
                  <a:gd name="connsiteX18" fmla="*/ 170824 w 559025"/>
                  <a:gd name="connsiteY18" fmla="*/ 403716 h 748897"/>
                  <a:gd name="connsiteX19" fmla="*/ 373378 w 559025"/>
                  <a:gd name="connsiteY19" fmla="*/ 484401 h 748897"/>
                  <a:gd name="connsiteX20" fmla="*/ 262164 w 559025"/>
                  <a:gd name="connsiteY20" fmla="*/ 689582 h 748897"/>
                  <a:gd name="connsiteX21" fmla="*/ 379714 w 559025"/>
                  <a:gd name="connsiteY21" fmla="*/ 315133 h 748897"/>
                  <a:gd name="connsiteX22" fmla="*/ 223282 w 559025"/>
                  <a:gd name="connsiteY22" fmla="*/ 330672 h 748897"/>
                  <a:gd name="connsiteX23" fmla="*/ 102533 w 559025"/>
                  <a:gd name="connsiteY23" fmla="*/ 398028 h 748897"/>
                  <a:gd name="connsiteX24" fmla="*/ 58419 w 559025"/>
                  <a:gd name="connsiteY24" fmla="*/ 312521 h 748897"/>
                  <a:gd name="connsiteX25" fmla="*/ 202237 w 559025"/>
                  <a:gd name="connsiteY25" fmla="*/ 144210 h 748897"/>
                  <a:gd name="connsiteX26" fmla="*/ 138163 w 559025"/>
                  <a:gd name="connsiteY26" fmla="*/ 75543 h 748897"/>
                  <a:gd name="connsiteX27" fmla="*/ 33042 w 559025"/>
                  <a:gd name="connsiteY27" fmla="*/ 241615 h 748897"/>
                  <a:gd name="connsiteX28" fmla="*/ 7 w 559025"/>
                  <a:gd name="connsiteY28" fmla="*/ 151323 h 748897"/>
                  <a:gd name="connsiteX0" fmla="*/ 330830 w 560579"/>
                  <a:gd name="connsiteY0" fmla="*/ 556191 h 748897"/>
                  <a:gd name="connsiteX1" fmla="*/ 288460 w 560579"/>
                  <a:gd name="connsiteY1" fmla="*/ 484714 h 748897"/>
                  <a:gd name="connsiteX2" fmla="*/ 185211 w 560579"/>
                  <a:gd name="connsiteY2" fmla="*/ 488190 h 748897"/>
                  <a:gd name="connsiteX3" fmla="*/ 132869 w 560579"/>
                  <a:gd name="connsiteY3" fmla="*/ 593179 h 748897"/>
                  <a:gd name="connsiteX4" fmla="*/ 215680 w 560579"/>
                  <a:gd name="connsiteY4" fmla="*/ 684497 h 748897"/>
                  <a:gd name="connsiteX5" fmla="*/ 330830 w 560579"/>
                  <a:gd name="connsiteY5" fmla="*/ 556191 h 748897"/>
                  <a:gd name="connsiteX6" fmla="*/ 7 w 560579"/>
                  <a:gd name="connsiteY6" fmla="*/ 151323 h 748897"/>
                  <a:gd name="connsiteX7" fmla="*/ 18651 w 560579"/>
                  <a:gd name="connsiteY7" fmla="*/ 118754 h 748897"/>
                  <a:gd name="connsiteX8" fmla="*/ 120679 w 560579"/>
                  <a:gd name="connsiteY8" fmla="*/ 247 h 748897"/>
                  <a:gd name="connsiteX9" fmla="*/ 256685 w 560579"/>
                  <a:gd name="connsiteY9" fmla="*/ 80654 h 748897"/>
                  <a:gd name="connsiteX10" fmla="*/ 124546 w 560579"/>
                  <a:gd name="connsiteY10" fmla="*/ 322834 h 748897"/>
                  <a:gd name="connsiteX11" fmla="*/ 361904 w 560579"/>
                  <a:gd name="connsiteY11" fmla="*/ 219590 h 748897"/>
                  <a:gd name="connsiteX12" fmla="*/ 531839 w 560579"/>
                  <a:gd name="connsiteY12" fmla="*/ 309718 h 748897"/>
                  <a:gd name="connsiteX13" fmla="*/ 553586 w 560579"/>
                  <a:gd name="connsiteY13" fmla="*/ 505381 h 748897"/>
                  <a:gd name="connsiteX14" fmla="*/ 457652 w 560579"/>
                  <a:gd name="connsiteY14" fmla="*/ 678092 h 748897"/>
                  <a:gd name="connsiteX15" fmla="*/ 230155 w 560579"/>
                  <a:gd name="connsiteY15" fmla="*/ 748838 h 748897"/>
                  <a:gd name="connsiteX16" fmla="*/ 82320 w 560579"/>
                  <a:gd name="connsiteY16" fmla="*/ 687105 h 748897"/>
                  <a:gd name="connsiteX17" fmla="*/ 56844 w 560579"/>
                  <a:gd name="connsiteY17" fmla="*/ 533042 h 748897"/>
                  <a:gd name="connsiteX18" fmla="*/ 170824 w 560579"/>
                  <a:gd name="connsiteY18" fmla="*/ 403716 h 748897"/>
                  <a:gd name="connsiteX19" fmla="*/ 373378 w 560579"/>
                  <a:gd name="connsiteY19" fmla="*/ 484401 h 748897"/>
                  <a:gd name="connsiteX20" fmla="*/ 262164 w 560579"/>
                  <a:gd name="connsiteY20" fmla="*/ 689582 h 748897"/>
                  <a:gd name="connsiteX21" fmla="*/ 379714 w 560579"/>
                  <a:gd name="connsiteY21" fmla="*/ 315133 h 748897"/>
                  <a:gd name="connsiteX22" fmla="*/ 223282 w 560579"/>
                  <a:gd name="connsiteY22" fmla="*/ 330672 h 748897"/>
                  <a:gd name="connsiteX23" fmla="*/ 102533 w 560579"/>
                  <a:gd name="connsiteY23" fmla="*/ 398028 h 748897"/>
                  <a:gd name="connsiteX24" fmla="*/ 58419 w 560579"/>
                  <a:gd name="connsiteY24" fmla="*/ 312521 h 748897"/>
                  <a:gd name="connsiteX25" fmla="*/ 202237 w 560579"/>
                  <a:gd name="connsiteY25" fmla="*/ 144210 h 748897"/>
                  <a:gd name="connsiteX26" fmla="*/ 138163 w 560579"/>
                  <a:gd name="connsiteY26" fmla="*/ 75543 h 748897"/>
                  <a:gd name="connsiteX27" fmla="*/ 33042 w 560579"/>
                  <a:gd name="connsiteY27" fmla="*/ 241615 h 748897"/>
                  <a:gd name="connsiteX28" fmla="*/ 7 w 560579"/>
                  <a:gd name="connsiteY28" fmla="*/ 151323 h 748897"/>
                  <a:gd name="connsiteX0" fmla="*/ 330830 w 559200"/>
                  <a:gd name="connsiteY0" fmla="*/ 556191 h 748897"/>
                  <a:gd name="connsiteX1" fmla="*/ 288460 w 559200"/>
                  <a:gd name="connsiteY1" fmla="*/ 484714 h 748897"/>
                  <a:gd name="connsiteX2" fmla="*/ 185211 w 559200"/>
                  <a:gd name="connsiteY2" fmla="*/ 488190 h 748897"/>
                  <a:gd name="connsiteX3" fmla="*/ 132869 w 559200"/>
                  <a:gd name="connsiteY3" fmla="*/ 593179 h 748897"/>
                  <a:gd name="connsiteX4" fmla="*/ 215680 w 559200"/>
                  <a:gd name="connsiteY4" fmla="*/ 684497 h 748897"/>
                  <a:gd name="connsiteX5" fmla="*/ 330830 w 559200"/>
                  <a:gd name="connsiteY5" fmla="*/ 556191 h 748897"/>
                  <a:gd name="connsiteX6" fmla="*/ 7 w 559200"/>
                  <a:gd name="connsiteY6" fmla="*/ 151323 h 748897"/>
                  <a:gd name="connsiteX7" fmla="*/ 18651 w 559200"/>
                  <a:gd name="connsiteY7" fmla="*/ 118754 h 748897"/>
                  <a:gd name="connsiteX8" fmla="*/ 120679 w 559200"/>
                  <a:gd name="connsiteY8" fmla="*/ 247 h 748897"/>
                  <a:gd name="connsiteX9" fmla="*/ 256685 w 559200"/>
                  <a:gd name="connsiteY9" fmla="*/ 80654 h 748897"/>
                  <a:gd name="connsiteX10" fmla="*/ 124546 w 559200"/>
                  <a:gd name="connsiteY10" fmla="*/ 322834 h 748897"/>
                  <a:gd name="connsiteX11" fmla="*/ 361904 w 559200"/>
                  <a:gd name="connsiteY11" fmla="*/ 219590 h 748897"/>
                  <a:gd name="connsiteX12" fmla="*/ 531839 w 559200"/>
                  <a:gd name="connsiteY12" fmla="*/ 309718 h 748897"/>
                  <a:gd name="connsiteX13" fmla="*/ 553586 w 559200"/>
                  <a:gd name="connsiteY13" fmla="*/ 505381 h 748897"/>
                  <a:gd name="connsiteX14" fmla="*/ 457652 w 559200"/>
                  <a:gd name="connsiteY14" fmla="*/ 678092 h 748897"/>
                  <a:gd name="connsiteX15" fmla="*/ 230155 w 559200"/>
                  <a:gd name="connsiteY15" fmla="*/ 748838 h 748897"/>
                  <a:gd name="connsiteX16" fmla="*/ 82320 w 559200"/>
                  <a:gd name="connsiteY16" fmla="*/ 687105 h 748897"/>
                  <a:gd name="connsiteX17" fmla="*/ 56844 w 559200"/>
                  <a:gd name="connsiteY17" fmla="*/ 533042 h 748897"/>
                  <a:gd name="connsiteX18" fmla="*/ 170824 w 559200"/>
                  <a:gd name="connsiteY18" fmla="*/ 403716 h 748897"/>
                  <a:gd name="connsiteX19" fmla="*/ 373378 w 559200"/>
                  <a:gd name="connsiteY19" fmla="*/ 484401 h 748897"/>
                  <a:gd name="connsiteX20" fmla="*/ 262164 w 559200"/>
                  <a:gd name="connsiteY20" fmla="*/ 689582 h 748897"/>
                  <a:gd name="connsiteX21" fmla="*/ 379714 w 559200"/>
                  <a:gd name="connsiteY21" fmla="*/ 315133 h 748897"/>
                  <a:gd name="connsiteX22" fmla="*/ 223282 w 559200"/>
                  <a:gd name="connsiteY22" fmla="*/ 330672 h 748897"/>
                  <a:gd name="connsiteX23" fmla="*/ 102533 w 559200"/>
                  <a:gd name="connsiteY23" fmla="*/ 398028 h 748897"/>
                  <a:gd name="connsiteX24" fmla="*/ 58419 w 559200"/>
                  <a:gd name="connsiteY24" fmla="*/ 312521 h 748897"/>
                  <a:gd name="connsiteX25" fmla="*/ 202237 w 559200"/>
                  <a:gd name="connsiteY25" fmla="*/ 144210 h 748897"/>
                  <a:gd name="connsiteX26" fmla="*/ 138163 w 559200"/>
                  <a:gd name="connsiteY26" fmla="*/ 75543 h 748897"/>
                  <a:gd name="connsiteX27" fmla="*/ 33042 w 559200"/>
                  <a:gd name="connsiteY27" fmla="*/ 241615 h 748897"/>
                  <a:gd name="connsiteX28" fmla="*/ 7 w 559200"/>
                  <a:gd name="connsiteY28" fmla="*/ 151323 h 748897"/>
                  <a:gd name="connsiteX0" fmla="*/ 330830 w 560582"/>
                  <a:gd name="connsiteY0" fmla="*/ 556191 h 748897"/>
                  <a:gd name="connsiteX1" fmla="*/ 288460 w 560582"/>
                  <a:gd name="connsiteY1" fmla="*/ 484714 h 748897"/>
                  <a:gd name="connsiteX2" fmla="*/ 185211 w 560582"/>
                  <a:gd name="connsiteY2" fmla="*/ 488190 h 748897"/>
                  <a:gd name="connsiteX3" fmla="*/ 132869 w 560582"/>
                  <a:gd name="connsiteY3" fmla="*/ 593179 h 748897"/>
                  <a:gd name="connsiteX4" fmla="*/ 215680 w 560582"/>
                  <a:gd name="connsiteY4" fmla="*/ 684497 h 748897"/>
                  <a:gd name="connsiteX5" fmla="*/ 330830 w 560582"/>
                  <a:gd name="connsiteY5" fmla="*/ 556191 h 748897"/>
                  <a:gd name="connsiteX6" fmla="*/ 7 w 560582"/>
                  <a:gd name="connsiteY6" fmla="*/ 151323 h 748897"/>
                  <a:gd name="connsiteX7" fmla="*/ 18651 w 560582"/>
                  <a:gd name="connsiteY7" fmla="*/ 118754 h 748897"/>
                  <a:gd name="connsiteX8" fmla="*/ 120679 w 560582"/>
                  <a:gd name="connsiteY8" fmla="*/ 247 h 748897"/>
                  <a:gd name="connsiteX9" fmla="*/ 256685 w 560582"/>
                  <a:gd name="connsiteY9" fmla="*/ 80654 h 748897"/>
                  <a:gd name="connsiteX10" fmla="*/ 124546 w 560582"/>
                  <a:gd name="connsiteY10" fmla="*/ 322834 h 748897"/>
                  <a:gd name="connsiteX11" fmla="*/ 361904 w 560582"/>
                  <a:gd name="connsiteY11" fmla="*/ 219590 h 748897"/>
                  <a:gd name="connsiteX12" fmla="*/ 531839 w 560582"/>
                  <a:gd name="connsiteY12" fmla="*/ 309718 h 748897"/>
                  <a:gd name="connsiteX13" fmla="*/ 553586 w 560582"/>
                  <a:gd name="connsiteY13" fmla="*/ 505381 h 748897"/>
                  <a:gd name="connsiteX14" fmla="*/ 457652 w 560582"/>
                  <a:gd name="connsiteY14" fmla="*/ 678092 h 748897"/>
                  <a:gd name="connsiteX15" fmla="*/ 230155 w 560582"/>
                  <a:gd name="connsiteY15" fmla="*/ 748838 h 748897"/>
                  <a:gd name="connsiteX16" fmla="*/ 82320 w 560582"/>
                  <a:gd name="connsiteY16" fmla="*/ 687105 h 748897"/>
                  <a:gd name="connsiteX17" fmla="*/ 56844 w 560582"/>
                  <a:gd name="connsiteY17" fmla="*/ 533042 h 748897"/>
                  <a:gd name="connsiteX18" fmla="*/ 170824 w 560582"/>
                  <a:gd name="connsiteY18" fmla="*/ 403716 h 748897"/>
                  <a:gd name="connsiteX19" fmla="*/ 373378 w 560582"/>
                  <a:gd name="connsiteY19" fmla="*/ 484401 h 748897"/>
                  <a:gd name="connsiteX20" fmla="*/ 262164 w 560582"/>
                  <a:gd name="connsiteY20" fmla="*/ 689582 h 748897"/>
                  <a:gd name="connsiteX21" fmla="*/ 379714 w 560582"/>
                  <a:gd name="connsiteY21" fmla="*/ 315133 h 748897"/>
                  <a:gd name="connsiteX22" fmla="*/ 223282 w 560582"/>
                  <a:gd name="connsiteY22" fmla="*/ 330672 h 748897"/>
                  <a:gd name="connsiteX23" fmla="*/ 102533 w 560582"/>
                  <a:gd name="connsiteY23" fmla="*/ 398028 h 748897"/>
                  <a:gd name="connsiteX24" fmla="*/ 58419 w 560582"/>
                  <a:gd name="connsiteY24" fmla="*/ 312521 h 748897"/>
                  <a:gd name="connsiteX25" fmla="*/ 202237 w 560582"/>
                  <a:gd name="connsiteY25" fmla="*/ 144210 h 748897"/>
                  <a:gd name="connsiteX26" fmla="*/ 138163 w 560582"/>
                  <a:gd name="connsiteY26" fmla="*/ 75543 h 748897"/>
                  <a:gd name="connsiteX27" fmla="*/ 33042 w 560582"/>
                  <a:gd name="connsiteY27" fmla="*/ 241615 h 748897"/>
                  <a:gd name="connsiteX28" fmla="*/ 7 w 560582"/>
                  <a:gd name="connsiteY28" fmla="*/ 151323 h 748897"/>
                  <a:gd name="connsiteX0" fmla="*/ 330830 w 559891"/>
                  <a:gd name="connsiteY0" fmla="*/ 556191 h 748917"/>
                  <a:gd name="connsiteX1" fmla="*/ 288460 w 559891"/>
                  <a:gd name="connsiteY1" fmla="*/ 484714 h 748917"/>
                  <a:gd name="connsiteX2" fmla="*/ 185211 w 559891"/>
                  <a:gd name="connsiteY2" fmla="*/ 488190 h 748917"/>
                  <a:gd name="connsiteX3" fmla="*/ 132869 w 559891"/>
                  <a:gd name="connsiteY3" fmla="*/ 593179 h 748917"/>
                  <a:gd name="connsiteX4" fmla="*/ 215680 w 559891"/>
                  <a:gd name="connsiteY4" fmla="*/ 684497 h 748917"/>
                  <a:gd name="connsiteX5" fmla="*/ 330830 w 559891"/>
                  <a:gd name="connsiteY5" fmla="*/ 556191 h 748917"/>
                  <a:gd name="connsiteX6" fmla="*/ 7 w 559891"/>
                  <a:gd name="connsiteY6" fmla="*/ 151323 h 748917"/>
                  <a:gd name="connsiteX7" fmla="*/ 18651 w 559891"/>
                  <a:gd name="connsiteY7" fmla="*/ 118754 h 748917"/>
                  <a:gd name="connsiteX8" fmla="*/ 120679 w 559891"/>
                  <a:gd name="connsiteY8" fmla="*/ 247 h 748917"/>
                  <a:gd name="connsiteX9" fmla="*/ 256685 w 559891"/>
                  <a:gd name="connsiteY9" fmla="*/ 80654 h 748917"/>
                  <a:gd name="connsiteX10" fmla="*/ 124546 w 559891"/>
                  <a:gd name="connsiteY10" fmla="*/ 322834 h 748917"/>
                  <a:gd name="connsiteX11" fmla="*/ 361904 w 559891"/>
                  <a:gd name="connsiteY11" fmla="*/ 219590 h 748917"/>
                  <a:gd name="connsiteX12" fmla="*/ 531839 w 559891"/>
                  <a:gd name="connsiteY12" fmla="*/ 309718 h 748917"/>
                  <a:gd name="connsiteX13" fmla="*/ 553586 w 559891"/>
                  <a:gd name="connsiteY13" fmla="*/ 505381 h 748917"/>
                  <a:gd name="connsiteX14" fmla="*/ 448282 w 559891"/>
                  <a:gd name="connsiteY14" fmla="*/ 676602 h 748917"/>
                  <a:gd name="connsiteX15" fmla="*/ 230155 w 559891"/>
                  <a:gd name="connsiteY15" fmla="*/ 748838 h 748917"/>
                  <a:gd name="connsiteX16" fmla="*/ 82320 w 559891"/>
                  <a:gd name="connsiteY16" fmla="*/ 687105 h 748917"/>
                  <a:gd name="connsiteX17" fmla="*/ 56844 w 559891"/>
                  <a:gd name="connsiteY17" fmla="*/ 533042 h 748917"/>
                  <a:gd name="connsiteX18" fmla="*/ 170824 w 559891"/>
                  <a:gd name="connsiteY18" fmla="*/ 403716 h 748917"/>
                  <a:gd name="connsiteX19" fmla="*/ 373378 w 559891"/>
                  <a:gd name="connsiteY19" fmla="*/ 484401 h 748917"/>
                  <a:gd name="connsiteX20" fmla="*/ 262164 w 559891"/>
                  <a:gd name="connsiteY20" fmla="*/ 689582 h 748917"/>
                  <a:gd name="connsiteX21" fmla="*/ 379714 w 559891"/>
                  <a:gd name="connsiteY21" fmla="*/ 315133 h 748917"/>
                  <a:gd name="connsiteX22" fmla="*/ 223282 w 559891"/>
                  <a:gd name="connsiteY22" fmla="*/ 330672 h 748917"/>
                  <a:gd name="connsiteX23" fmla="*/ 102533 w 559891"/>
                  <a:gd name="connsiteY23" fmla="*/ 398028 h 748917"/>
                  <a:gd name="connsiteX24" fmla="*/ 58419 w 559891"/>
                  <a:gd name="connsiteY24" fmla="*/ 312521 h 748917"/>
                  <a:gd name="connsiteX25" fmla="*/ 202237 w 559891"/>
                  <a:gd name="connsiteY25" fmla="*/ 144210 h 748917"/>
                  <a:gd name="connsiteX26" fmla="*/ 138163 w 559891"/>
                  <a:gd name="connsiteY26" fmla="*/ 75543 h 748917"/>
                  <a:gd name="connsiteX27" fmla="*/ 33042 w 559891"/>
                  <a:gd name="connsiteY27" fmla="*/ 241615 h 748917"/>
                  <a:gd name="connsiteX28" fmla="*/ 7 w 559891"/>
                  <a:gd name="connsiteY28" fmla="*/ 151323 h 748917"/>
                  <a:gd name="connsiteX0" fmla="*/ 330830 w 559891"/>
                  <a:gd name="connsiteY0" fmla="*/ 556191 h 748917"/>
                  <a:gd name="connsiteX1" fmla="*/ 288460 w 559891"/>
                  <a:gd name="connsiteY1" fmla="*/ 484714 h 748917"/>
                  <a:gd name="connsiteX2" fmla="*/ 185211 w 559891"/>
                  <a:gd name="connsiteY2" fmla="*/ 488190 h 748917"/>
                  <a:gd name="connsiteX3" fmla="*/ 132869 w 559891"/>
                  <a:gd name="connsiteY3" fmla="*/ 593179 h 748917"/>
                  <a:gd name="connsiteX4" fmla="*/ 215680 w 559891"/>
                  <a:gd name="connsiteY4" fmla="*/ 684497 h 748917"/>
                  <a:gd name="connsiteX5" fmla="*/ 330830 w 559891"/>
                  <a:gd name="connsiteY5" fmla="*/ 556191 h 748917"/>
                  <a:gd name="connsiteX6" fmla="*/ 7 w 559891"/>
                  <a:gd name="connsiteY6" fmla="*/ 151323 h 748917"/>
                  <a:gd name="connsiteX7" fmla="*/ 18651 w 559891"/>
                  <a:gd name="connsiteY7" fmla="*/ 118754 h 748917"/>
                  <a:gd name="connsiteX8" fmla="*/ 120679 w 559891"/>
                  <a:gd name="connsiteY8" fmla="*/ 247 h 748917"/>
                  <a:gd name="connsiteX9" fmla="*/ 256685 w 559891"/>
                  <a:gd name="connsiteY9" fmla="*/ 80654 h 748917"/>
                  <a:gd name="connsiteX10" fmla="*/ 124546 w 559891"/>
                  <a:gd name="connsiteY10" fmla="*/ 322834 h 748917"/>
                  <a:gd name="connsiteX11" fmla="*/ 361904 w 559891"/>
                  <a:gd name="connsiteY11" fmla="*/ 219590 h 748917"/>
                  <a:gd name="connsiteX12" fmla="*/ 531839 w 559891"/>
                  <a:gd name="connsiteY12" fmla="*/ 309718 h 748917"/>
                  <a:gd name="connsiteX13" fmla="*/ 553586 w 559891"/>
                  <a:gd name="connsiteY13" fmla="*/ 505381 h 748917"/>
                  <a:gd name="connsiteX14" fmla="*/ 448282 w 559891"/>
                  <a:gd name="connsiteY14" fmla="*/ 676602 h 748917"/>
                  <a:gd name="connsiteX15" fmla="*/ 230155 w 559891"/>
                  <a:gd name="connsiteY15" fmla="*/ 748838 h 748917"/>
                  <a:gd name="connsiteX16" fmla="*/ 82320 w 559891"/>
                  <a:gd name="connsiteY16" fmla="*/ 687105 h 748917"/>
                  <a:gd name="connsiteX17" fmla="*/ 56844 w 559891"/>
                  <a:gd name="connsiteY17" fmla="*/ 533042 h 748917"/>
                  <a:gd name="connsiteX18" fmla="*/ 170824 w 559891"/>
                  <a:gd name="connsiteY18" fmla="*/ 403716 h 748917"/>
                  <a:gd name="connsiteX19" fmla="*/ 373378 w 559891"/>
                  <a:gd name="connsiteY19" fmla="*/ 484401 h 748917"/>
                  <a:gd name="connsiteX20" fmla="*/ 262164 w 559891"/>
                  <a:gd name="connsiteY20" fmla="*/ 682135 h 748917"/>
                  <a:gd name="connsiteX21" fmla="*/ 379714 w 559891"/>
                  <a:gd name="connsiteY21" fmla="*/ 315133 h 748917"/>
                  <a:gd name="connsiteX22" fmla="*/ 223282 w 559891"/>
                  <a:gd name="connsiteY22" fmla="*/ 330672 h 748917"/>
                  <a:gd name="connsiteX23" fmla="*/ 102533 w 559891"/>
                  <a:gd name="connsiteY23" fmla="*/ 398028 h 748917"/>
                  <a:gd name="connsiteX24" fmla="*/ 58419 w 559891"/>
                  <a:gd name="connsiteY24" fmla="*/ 312521 h 748917"/>
                  <a:gd name="connsiteX25" fmla="*/ 202237 w 559891"/>
                  <a:gd name="connsiteY25" fmla="*/ 144210 h 748917"/>
                  <a:gd name="connsiteX26" fmla="*/ 138163 w 559891"/>
                  <a:gd name="connsiteY26" fmla="*/ 75543 h 748917"/>
                  <a:gd name="connsiteX27" fmla="*/ 33042 w 559891"/>
                  <a:gd name="connsiteY27" fmla="*/ 241615 h 748917"/>
                  <a:gd name="connsiteX28" fmla="*/ 7 w 559891"/>
                  <a:gd name="connsiteY28" fmla="*/ 151323 h 748917"/>
                  <a:gd name="connsiteX0" fmla="*/ 330830 w 559891"/>
                  <a:gd name="connsiteY0" fmla="*/ 556191 h 748917"/>
                  <a:gd name="connsiteX1" fmla="*/ 288460 w 559891"/>
                  <a:gd name="connsiteY1" fmla="*/ 484714 h 748917"/>
                  <a:gd name="connsiteX2" fmla="*/ 185211 w 559891"/>
                  <a:gd name="connsiteY2" fmla="*/ 488190 h 748917"/>
                  <a:gd name="connsiteX3" fmla="*/ 132869 w 559891"/>
                  <a:gd name="connsiteY3" fmla="*/ 593179 h 748917"/>
                  <a:gd name="connsiteX4" fmla="*/ 215680 w 559891"/>
                  <a:gd name="connsiteY4" fmla="*/ 684497 h 748917"/>
                  <a:gd name="connsiteX5" fmla="*/ 330830 w 559891"/>
                  <a:gd name="connsiteY5" fmla="*/ 556191 h 748917"/>
                  <a:gd name="connsiteX6" fmla="*/ 7 w 559891"/>
                  <a:gd name="connsiteY6" fmla="*/ 151323 h 748917"/>
                  <a:gd name="connsiteX7" fmla="*/ 18651 w 559891"/>
                  <a:gd name="connsiteY7" fmla="*/ 118754 h 748917"/>
                  <a:gd name="connsiteX8" fmla="*/ 120679 w 559891"/>
                  <a:gd name="connsiteY8" fmla="*/ 247 h 748917"/>
                  <a:gd name="connsiteX9" fmla="*/ 256685 w 559891"/>
                  <a:gd name="connsiteY9" fmla="*/ 80654 h 748917"/>
                  <a:gd name="connsiteX10" fmla="*/ 124546 w 559891"/>
                  <a:gd name="connsiteY10" fmla="*/ 322834 h 748917"/>
                  <a:gd name="connsiteX11" fmla="*/ 361904 w 559891"/>
                  <a:gd name="connsiteY11" fmla="*/ 219590 h 748917"/>
                  <a:gd name="connsiteX12" fmla="*/ 531839 w 559891"/>
                  <a:gd name="connsiteY12" fmla="*/ 309718 h 748917"/>
                  <a:gd name="connsiteX13" fmla="*/ 553586 w 559891"/>
                  <a:gd name="connsiteY13" fmla="*/ 505381 h 748917"/>
                  <a:gd name="connsiteX14" fmla="*/ 448282 w 559891"/>
                  <a:gd name="connsiteY14" fmla="*/ 676602 h 748917"/>
                  <a:gd name="connsiteX15" fmla="*/ 230155 w 559891"/>
                  <a:gd name="connsiteY15" fmla="*/ 748838 h 748917"/>
                  <a:gd name="connsiteX16" fmla="*/ 82320 w 559891"/>
                  <a:gd name="connsiteY16" fmla="*/ 687105 h 748917"/>
                  <a:gd name="connsiteX17" fmla="*/ 56844 w 559891"/>
                  <a:gd name="connsiteY17" fmla="*/ 533042 h 748917"/>
                  <a:gd name="connsiteX18" fmla="*/ 170824 w 559891"/>
                  <a:gd name="connsiteY18" fmla="*/ 403716 h 748917"/>
                  <a:gd name="connsiteX19" fmla="*/ 373378 w 559891"/>
                  <a:gd name="connsiteY19" fmla="*/ 484401 h 748917"/>
                  <a:gd name="connsiteX20" fmla="*/ 262164 w 559891"/>
                  <a:gd name="connsiteY20" fmla="*/ 682135 h 748917"/>
                  <a:gd name="connsiteX21" fmla="*/ 396892 w 559891"/>
                  <a:gd name="connsiteY21" fmla="*/ 310665 h 748917"/>
                  <a:gd name="connsiteX22" fmla="*/ 223282 w 559891"/>
                  <a:gd name="connsiteY22" fmla="*/ 330672 h 748917"/>
                  <a:gd name="connsiteX23" fmla="*/ 102533 w 559891"/>
                  <a:gd name="connsiteY23" fmla="*/ 398028 h 748917"/>
                  <a:gd name="connsiteX24" fmla="*/ 58419 w 559891"/>
                  <a:gd name="connsiteY24" fmla="*/ 312521 h 748917"/>
                  <a:gd name="connsiteX25" fmla="*/ 202237 w 559891"/>
                  <a:gd name="connsiteY25" fmla="*/ 144210 h 748917"/>
                  <a:gd name="connsiteX26" fmla="*/ 138163 w 559891"/>
                  <a:gd name="connsiteY26" fmla="*/ 75543 h 748917"/>
                  <a:gd name="connsiteX27" fmla="*/ 33042 w 559891"/>
                  <a:gd name="connsiteY27" fmla="*/ 241615 h 748917"/>
                  <a:gd name="connsiteX28" fmla="*/ 7 w 559891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8190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396892 w 562073"/>
                  <a:gd name="connsiteY21" fmla="*/ 310665 h 748917"/>
                  <a:gd name="connsiteX22" fmla="*/ 223282 w 562073"/>
                  <a:gd name="connsiteY22" fmla="*/ 330672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8190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396892 w 562073"/>
                  <a:gd name="connsiteY21" fmla="*/ 310665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8190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396892 w 562073"/>
                  <a:gd name="connsiteY21" fmla="*/ 310665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8190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13644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8190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0830 w 562073"/>
                  <a:gd name="connsiteY0" fmla="*/ 556191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0830 w 562073"/>
                  <a:gd name="connsiteY5" fmla="*/ 556191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88460 w 562073"/>
                  <a:gd name="connsiteY1" fmla="*/ 484714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89241 w 562073"/>
                  <a:gd name="connsiteY1" fmla="*/ 483225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3378 w 562073"/>
                  <a:gd name="connsiteY19" fmla="*/ 484401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940 w 562073"/>
                  <a:gd name="connsiteY19" fmla="*/ 479188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940 w 562073"/>
                  <a:gd name="connsiteY19" fmla="*/ 479188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940 w 562073"/>
                  <a:gd name="connsiteY19" fmla="*/ 479188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8844 w 562073"/>
                  <a:gd name="connsiteY19" fmla="*/ 506744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8844 w 562073"/>
                  <a:gd name="connsiteY19" fmla="*/ 506744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917"/>
                  <a:gd name="connsiteX1" fmla="*/ 290803 w 562073"/>
                  <a:gd name="connsiteY1" fmla="*/ 478757 h 748917"/>
                  <a:gd name="connsiteX2" fmla="*/ 185211 w 562073"/>
                  <a:gd name="connsiteY2" fmla="*/ 482232 h 748917"/>
                  <a:gd name="connsiteX3" fmla="*/ 132869 w 562073"/>
                  <a:gd name="connsiteY3" fmla="*/ 593179 h 748917"/>
                  <a:gd name="connsiteX4" fmla="*/ 215680 w 562073"/>
                  <a:gd name="connsiteY4" fmla="*/ 684497 h 748917"/>
                  <a:gd name="connsiteX5" fmla="*/ 333953 w 562073"/>
                  <a:gd name="connsiteY5" fmla="*/ 555446 h 748917"/>
                  <a:gd name="connsiteX6" fmla="*/ 7 w 562073"/>
                  <a:gd name="connsiteY6" fmla="*/ 151323 h 748917"/>
                  <a:gd name="connsiteX7" fmla="*/ 18651 w 562073"/>
                  <a:gd name="connsiteY7" fmla="*/ 118754 h 748917"/>
                  <a:gd name="connsiteX8" fmla="*/ 120679 w 562073"/>
                  <a:gd name="connsiteY8" fmla="*/ 247 h 748917"/>
                  <a:gd name="connsiteX9" fmla="*/ 256685 w 562073"/>
                  <a:gd name="connsiteY9" fmla="*/ 80654 h 748917"/>
                  <a:gd name="connsiteX10" fmla="*/ 124546 w 562073"/>
                  <a:gd name="connsiteY10" fmla="*/ 322834 h 748917"/>
                  <a:gd name="connsiteX11" fmla="*/ 361904 w 562073"/>
                  <a:gd name="connsiteY11" fmla="*/ 219590 h 748917"/>
                  <a:gd name="connsiteX12" fmla="*/ 531839 w 562073"/>
                  <a:gd name="connsiteY12" fmla="*/ 309718 h 748917"/>
                  <a:gd name="connsiteX13" fmla="*/ 553586 w 562073"/>
                  <a:gd name="connsiteY13" fmla="*/ 505381 h 748917"/>
                  <a:gd name="connsiteX14" fmla="*/ 448282 w 562073"/>
                  <a:gd name="connsiteY14" fmla="*/ 676602 h 748917"/>
                  <a:gd name="connsiteX15" fmla="*/ 230155 w 562073"/>
                  <a:gd name="connsiteY15" fmla="*/ 748838 h 748917"/>
                  <a:gd name="connsiteX16" fmla="*/ 82320 w 562073"/>
                  <a:gd name="connsiteY16" fmla="*/ 687105 h 748917"/>
                  <a:gd name="connsiteX17" fmla="*/ 56844 w 562073"/>
                  <a:gd name="connsiteY17" fmla="*/ 533042 h 748917"/>
                  <a:gd name="connsiteX18" fmla="*/ 170824 w 562073"/>
                  <a:gd name="connsiteY18" fmla="*/ 403716 h 748917"/>
                  <a:gd name="connsiteX19" fmla="*/ 374159 w 562073"/>
                  <a:gd name="connsiteY19" fmla="*/ 472486 h 748917"/>
                  <a:gd name="connsiteX20" fmla="*/ 262164 w 562073"/>
                  <a:gd name="connsiteY20" fmla="*/ 682135 h 748917"/>
                  <a:gd name="connsiteX21" fmla="*/ 401577 w 562073"/>
                  <a:gd name="connsiteY21" fmla="*/ 307686 h 748917"/>
                  <a:gd name="connsiteX22" fmla="*/ 254514 w 562073"/>
                  <a:gd name="connsiteY22" fmla="*/ 309819 h 748917"/>
                  <a:gd name="connsiteX23" fmla="*/ 102533 w 562073"/>
                  <a:gd name="connsiteY23" fmla="*/ 398028 h 748917"/>
                  <a:gd name="connsiteX24" fmla="*/ 58419 w 562073"/>
                  <a:gd name="connsiteY24" fmla="*/ 312521 h 748917"/>
                  <a:gd name="connsiteX25" fmla="*/ 202237 w 562073"/>
                  <a:gd name="connsiteY25" fmla="*/ 144210 h 748917"/>
                  <a:gd name="connsiteX26" fmla="*/ 138163 w 562073"/>
                  <a:gd name="connsiteY26" fmla="*/ 75543 h 748917"/>
                  <a:gd name="connsiteX27" fmla="*/ 33042 w 562073"/>
                  <a:gd name="connsiteY27" fmla="*/ 241615 h 748917"/>
                  <a:gd name="connsiteX28" fmla="*/ 7 w 562073"/>
                  <a:gd name="connsiteY28" fmla="*/ 151323 h 748917"/>
                  <a:gd name="connsiteX0" fmla="*/ 333953 w 562073"/>
                  <a:gd name="connsiteY0" fmla="*/ 555446 h 748884"/>
                  <a:gd name="connsiteX1" fmla="*/ 290803 w 562073"/>
                  <a:gd name="connsiteY1" fmla="*/ 478757 h 748884"/>
                  <a:gd name="connsiteX2" fmla="*/ 185211 w 562073"/>
                  <a:gd name="connsiteY2" fmla="*/ 482232 h 748884"/>
                  <a:gd name="connsiteX3" fmla="*/ 132869 w 562073"/>
                  <a:gd name="connsiteY3" fmla="*/ 593179 h 748884"/>
                  <a:gd name="connsiteX4" fmla="*/ 215680 w 562073"/>
                  <a:gd name="connsiteY4" fmla="*/ 684497 h 748884"/>
                  <a:gd name="connsiteX5" fmla="*/ 333953 w 562073"/>
                  <a:gd name="connsiteY5" fmla="*/ 555446 h 748884"/>
                  <a:gd name="connsiteX6" fmla="*/ 7 w 562073"/>
                  <a:gd name="connsiteY6" fmla="*/ 151323 h 748884"/>
                  <a:gd name="connsiteX7" fmla="*/ 18651 w 562073"/>
                  <a:gd name="connsiteY7" fmla="*/ 118754 h 748884"/>
                  <a:gd name="connsiteX8" fmla="*/ 120679 w 562073"/>
                  <a:gd name="connsiteY8" fmla="*/ 247 h 748884"/>
                  <a:gd name="connsiteX9" fmla="*/ 256685 w 562073"/>
                  <a:gd name="connsiteY9" fmla="*/ 80654 h 748884"/>
                  <a:gd name="connsiteX10" fmla="*/ 124546 w 562073"/>
                  <a:gd name="connsiteY10" fmla="*/ 322834 h 748884"/>
                  <a:gd name="connsiteX11" fmla="*/ 361904 w 562073"/>
                  <a:gd name="connsiteY11" fmla="*/ 219590 h 748884"/>
                  <a:gd name="connsiteX12" fmla="*/ 531839 w 562073"/>
                  <a:gd name="connsiteY12" fmla="*/ 309718 h 748884"/>
                  <a:gd name="connsiteX13" fmla="*/ 553586 w 562073"/>
                  <a:gd name="connsiteY13" fmla="*/ 505381 h 748884"/>
                  <a:gd name="connsiteX14" fmla="*/ 448282 w 562073"/>
                  <a:gd name="connsiteY14" fmla="*/ 676602 h 748884"/>
                  <a:gd name="connsiteX15" fmla="*/ 230155 w 562073"/>
                  <a:gd name="connsiteY15" fmla="*/ 748838 h 748884"/>
                  <a:gd name="connsiteX16" fmla="*/ 87785 w 562073"/>
                  <a:gd name="connsiteY16" fmla="*/ 684871 h 748884"/>
                  <a:gd name="connsiteX17" fmla="*/ 56844 w 562073"/>
                  <a:gd name="connsiteY17" fmla="*/ 533042 h 748884"/>
                  <a:gd name="connsiteX18" fmla="*/ 170824 w 562073"/>
                  <a:gd name="connsiteY18" fmla="*/ 403716 h 748884"/>
                  <a:gd name="connsiteX19" fmla="*/ 374159 w 562073"/>
                  <a:gd name="connsiteY19" fmla="*/ 472486 h 748884"/>
                  <a:gd name="connsiteX20" fmla="*/ 262164 w 562073"/>
                  <a:gd name="connsiteY20" fmla="*/ 682135 h 748884"/>
                  <a:gd name="connsiteX21" fmla="*/ 401577 w 562073"/>
                  <a:gd name="connsiteY21" fmla="*/ 307686 h 748884"/>
                  <a:gd name="connsiteX22" fmla="*/ 254514 w 562073"/>
                  <a:gd name="connsiteY22" fmla="*/ 309819 h 748884"/>
                  <a:gd name="connsiteX23" fmla="*/ 102533 w 562073"/>
                  <a:gd name="connsiteY23" fmla="*/ 398028 h 748884"/>
                  <a:gd name="connsiteX24" fmla="*/ 58419 w 562073"/>
                  <a:gd name="connsiteY24" fmla="*/ 312521 h 748884"/>
                  <a:gd name="connsiteX25" fmla="*/ 202237 w 562073"/>
                  <a:gd name="connsiteY25" fmla="*/ 144210 h 748884"/>
                  <a:gd name="connsiteX26" fmla="*/ 138163 w 562073"/>
                  <a:gd name="connsiteY26" fmla="*/ 75543 h 748884"/>
                  <a:gd name="connsiteX27" fmla="*/ 33042 w 562073"/>
                  <a:gd name="connsiteY27" fmla="*/ 241615 h 748884"/>
                  <a:gd name="connsiteX28" fmla="*/ 7 w 562073"/>
                  <a:gd name="connsiteY28" fmla="*/ 151323 h 748884"/>
                  <a:gd name="connsiteX0" fmla="*/ 333953 w 562073"/>
                  <a:gd name="connsiteY0" fmla="*/ 555446 h 748884"/>
                  <a:gd name="connsiteX1" fmla="*/ 290803 w 562073"/>
                  <a:gd name="connsiteY1" fmla="*/ 478757 h 748884"/>
                  <a:gd name="connsiteX2" fmla="*/ 185211 w 562073"/>
                  <a:gd name="connsiteY2" fmla="*/ 482232 h 748884"/>
                  <a:gd name="connsiteX3" fmla="*/ 132869 w 562073"/>
                  <a:gd name="connsiteY3" fmla="*/ 593179 h 748884"/>
                  <a:gd name="connsiteX4" fmla="*/ 215680 w 562073"/>
                  <a:gd name="connsiteY4" fmla="*/ 684497 h 748884"/>
                  <a:gd name="connsiteX5" fmla="*/ 333953 w 562073"/>
                  <a:gd name="connsiteY5" fmla="*/ 555446 h 748884"/>
                  <a:gd name="connsiteX6" fmla="*/ 7 w 562073"/>
                  <a:gd name="connsiteY6" fmla="*/ 151323 h 748884"/>
                  <a:gd name="connsiteX7" fmla="*/ 18651 w 562073"/>
                  <a:gd name="connsiteY7" fmla="*/ 118754 h 748884"/>
                  <a:gd name="connsiteX8" fmla="*/ 120679 w 562073"/>
                  <a:gd name="connsiteY8" fmla="*/ 247 h 748884"/>
                  <a:gd name="connsiteX9" fmla="*/ 256685 w 562073"/>
                  <a:gd name="connsiteY9" fmla="*/ 80654 h 748884"/>
                  <a:gd name="connsiteX10" fmla="*/ 124546 w 562073"/>
                  <a:gd name="connsiteY10" fmla="*/ 322834 h 748884"/>
                  <a:gd name="connsiteX11" fmla="*/ 361904 w 562073"/>
                  <a:gd name="connsiteY11" fmla="*/ 219590 h 748884"/>
                  <a:gd name="connsiteX12" fmla="*/ 531839 w 562073"/>
                  <a:gd name="connsiteY12" fmla="*/ 309718 h 748884"/>
                  <a:gd name="connsiteX13" fmla="*/ 553586 w 562073"/>
                  <a:gd name="connsiteY13" fmla="*/ 505381 h 748884"/>
                  <a:gd name="connsiteX14" fmla="*/ 448282 w 562073"/>
                  <a:gd name="connsiteY14" fmla="*/ 676602 h 748884"/>
                  <a:gd name="connsiteX15" fmla="*/ 230155 w 562073"/>
                  <a:gd name="connsiteY15" fmla="*/ 748838 h 748884"/>
                  <a:gd name="connsiteX16" fmla="*/ 87785 w 562073"/>
                  <a:gd name="connsiteY16" fmla="*/ 684871 h 748884"/>
                  <a:gd name="connsiteX17" fmla="*/ 56844 w 562073"/>
                  <a:gd name="connsiteY17" fmla="*/ 533042 h 748884"/>
                  <a:gd name="connsiteX18" fmla="*/ 170824 w 562073"/>
                  <a:gd name="connsiteY18" fmla="*/ 403716 h 748884"/>
                  <a:gd name="connsiteX19" fmla="*/ 374159 w 562073"/>
                  <a:gd name="connsiteY19" fmla="*/ 472486 h 748884"/>
                  <a:gd name="connsiteX20" fmla="*/ 262164 w 562073"/>
                  <a:gd name="connsiteY20" fmla="*/ 682135 h 748884"/>
                  <a:gd name="connsiteX21" fmla="*/ 401577 w 562073"/>
                  <a:gd name="connsiteY21" fmla="*/ 307686 h 748884"/>
                  <a:gd name="connsiteX22" fmla="*/ 254514 w 562073"/>
                  <a:gd name="connsiteY22" fmla="*/ 309819 h 748884"/>
                  <a:gd name="connsiteX23" fmla="*/ 102533 w 562073"/>
                  <a:gd name="connsiteY23" fmla="*/ 398028 h 748884"/>
                  <a:gd name="connsiteX24" fmla="*/ 58419 w 562073"/>
                  <a:gd name="connsiteY24" fmla="*/ 312521 h 748884"/>
                  <a:gd name="connsiteX25" fmla="*/ 202237 w 562073"/>
                  <a:gd name="connsiteY25" fmla="*/ 144210 h 748884"/>
                  <a:gd name="connsiteX26" fmla="*/ 138163 w 562073"/>
                  <a:gd name="connsiteY26" fmla="*/ 75543 h 748884"/>
                  <a:gd name="connsiteX27" fmla="*/ 33042 w 562073"/>
                  <a:gd name="connsiteY27" fmla="*/ 241615 h 748884"/>
                  <a:gd name="connsiteX28" fmla="*/ 7 w 562073"/>
                  <a:gd name="connsiteY28" fmla="*/ 151323 h 748884"/>
                  <a:gd name="connsiteX0" fmla="*/ 333953 w 562073"/>
                  <a:gd name="connsiteY0" fmla="*/ 555446 h 748884"/>
                  <a:gd name="connsiteX1" fmla="*/ 290803 w 562073"/>
                  <a:gd name="connsiteY1" fmla="*/ 478757 h 748884"/>
                  <a:gd name="connsiteX2" fmla="*/ 185211 w 562073"/>
                  <a:gd name="connsiteY2" fmla="*/ 482232 h 748884"/>
                  <a:gd name="connsiteX3" fmla="*/ 132869 w 562073"/>
                  <a:gd name="connsiteY3" fmla="*/ 593179 h 748884"/>
                  <a:gd name="connsiteX4" fmla="*/ 215680 w 562073"/>
                  <a:gd name="connsiteY4" fmla="*/ 684497 h 748884"/>
                  <a:gd name="connsiteX5" fmla="*/ 333953 w 562073"/>
                  <a:gd name="connsiteY5" fmla="*/ 555446 h 748884"/>
                  <a:gd name="connsiteX6" fmla="*/ 7 w 562073"/>
                  <a:gd name="connsiteY6" fmla="*/ 151323 h 748884"/>
                  <a:gd name="connsiteX7" fmla="*/ 18651 w 562073"/>
                  <a:gd name="connsiteY7" fmla="*/ 118754 h 748884"/>
                  <a:gd name="connsiteX8" fmla="*/ 120679 w 562073"/>
                  <a:gd name="connsiteY8" fmla="*/ 247 h 748884"/>
                  <a:gd name="connsiteX9" fmla="*/ 256685 w 562073"/>
                  <a:gd name="connsiteY9" fmla="*/ 80654 h 748884"/>
                  <a:gd name="connsiteX10" fmla="*/ 124546 w 562073"/>
                  <a:gd name="connsiteY10" fmla="*/ 322834 h 748884"/>
                  <a:gd name="connsiteX11" fmla="*/ 361904 w 562073"/>
                  <a:gd name="connsiteY11" fmla="*/ 219590 h 748884"/>
                  <a:gd name="connsiteX12" fmla="*/ 531839 w 562073"/>
                  <a:gd name="connsiteY12" fmla="*/ 309718 h 748884"/>
                  <a:gd name="connsiteX13" fmla="*/ 553586 w 562073"/>
                  <a:gd name="connsiteY13" fmla="*/ 505381 h 748884"/>
                  <a:gd name="connsiteX14" fmla="*/ 448282 w 562073"/>
                  <a:gd name="connsiteY14" fmla="*/ 676602 h 748884"/>
                  <a:gd name="connsiteX15" fmla="*/ 230155 w 562073"/>
                  <a:gd name="connsiteY15" fmla="*/ 748838 h 748884"/>
                  <a:gd name="connsiteX16" fmla="*/ 87785 w 562073"/>
                  <a:gd name="connsiteY16" fmla="*/ 684871 h 748884"/>
                  <a:gd name="connsiteX17" fmla="*/ 56844 w 562073"/>
                  <a:gd name="connsiteY17" fmla="*/ 533042 h 748884"/>
                  <a:gd name="connsiteX18" fmla="*/ 170824 w 562073"/>
                  <a:gd name="connsiteY18" fmla="*/ 403716 h 748884"/>
                  <a:gd name="connsiteX19" fmla="*/ 374159 w 562073"/>
                  <a:gd name="connsiteY19" fmla="*/ 472486 h 748884"/>
                  <a:gd name="connsiteX20" fmla="*/ 262164 w 562073"/>
                  <a:gd name="connsiteY20" fmla="*/ 682135 h 748884"/>
                  <a:gd name="connsiteX21" fmla="*/ 401577 w 562073"/>
                  <a:gd name="connsiteY21" fmla="*/ 307686 h 748884"/>
                  <a:gd name="connsiteX22" fmla="*/ 254514 w 562073"/>
                  <a:gd name="connsiteY22" fmla="*/ 309819 h 748884"/>
                  <a:gd name="connsiteX23" fmla="*/ 102533 w 562073"/>
                  <a:gd name="connsiteY23" fmla="*/ 398028 h 748884"/>
                  <a:gd name="connsiteX24" fmla="*/ 58419 w 562073"/>
                  <a:gd name="connsiteY24" fmla="*/ 312521 h 748884"/>
                  <a:gd name="connsiteX25" fmla="*/ 202237 w 562073"/>
                  <a:gd name="connsiteY25" fmla="*/ 144210 h 748884"/>
                  <a:gd name="connsiteX26" fmla="*/ 138163 w 562073"/>
                  <a:gd name="connsiteY26" fmla="*/ 75543 h 748884"/>
                  <a:gd name="connsiteX27" fmla="*/ 47756 w 562073"/>
                  <a:gd name="connsiteY27" fmla="*/ 208756 h 748884"/>
                  <a:gd name="connsiteX28" fmla="*/ 7 w 562073"/>
                  <a:gd name="connsiteY28" fmla="*/ 151323 h 748884"/>
                  <a:gd name="connsiteX0" fmla="*/ 333953 w 562073"/>
                  <a:gd name="connsiteY0" fmla="*/ 555446 h 748884"/>
                  <a:gd name="connsiteX1" fmla="*/ 290803 w 562073"/>
                  <a:gd name="connsiteY1" fmla="*/ 478757 h 748884"/>
                  <a:gd name="connsiteX2" fmla="*/ 185211 w 562073"/>
                  <a:gd name="connsiteY2" fmla="*/ 482232 h 748884"/>
                  <a:gd name="connsiteX3" fmla="*/ 132869 w 562073"/>
                  <a:gd name="connsiteY3" fmla="*/ 593179 h 748884"/>
                  <a:gd name="connsiteX4" fmla="*/ 215680 w 562073"/>
                  <a:gd name="connsiteY4" fmla="*/ 684497 h 748884"/>
                  <a:gd name="connsiteX5" fmla="*/ 333953 w 562073"/>
                  <a:gd name="connsiteY5" fmla="*/ 555446 h 748884"/>
                  <a:gd name="connsiteX6" fmla="*/ 7 w 562073"/>
                  <a:gd name="connsiteY6" fmla="*/ 151323 h 748884"/>
                  <a:gd name="connsiteX7" fmla="*/ 18651 w 562073"/>
                  <a:gd name="connsiteY7" fmla="*/ 118754 h 748884"/>
                  <a:gd name="connsiteX8" fmla="*/ 120679 w 562073"/>
                  <a:gd name="connsiteY8" fmla="*/ 247 h 748884"/>
                  <a:gd name="connsiteX9" fmla="*/ 256685 w 562073"/>
                  <a:gd name="connsiteY9" fmla="*/ 80654 h 748884"/>
                  <a:gd name="connsiteX10" fmla="*/ 124546 w 562073"/>
                  <a:gd name="connsiteY10" fmla="*/ 322834 h 748884"/>
                  <a:gd name="connsiteX11" fmla="*/ 361904 w 562073"/>
                  <a:gd name="connsiteY11" fmla="*/ 219590 h 748884"/>
                  <a:gd name="connsiteX12" fmla="*/ 531839 w 562073"/>
                  <a:gd name="connsiteY12" fmla="*/ 309718 h 748884"/>
                  <a:gd name="connsiteX13" fmla="*/ 553586 w 562073"/>
                  <a:gd name="connsiteY13" fmla="*/ 505381 h 748884"/>
                  <a:gd name="connsiteX14" fmla="*/ 448282 w 562073"/>
                  <a:gd name="connsiteY14" fmla="*/ 676602 h 748884"/>
                  <a:gd name="connsiteX15" fmla="*/ 230155 w 562073"/>
                  <a:gd name="connsiteY15" fmla="*/ 748838 h 748884"/>
                  <a:gd name="connsiteX16" fmla="*/ 87785 w 562073"/>
                  <a:gd name="connsiteY16" fmla="*/ 684871 h 748884"/>
                  <a:gd name="connsiteX17" fmla="*/ 56844 w 562073"/>
                  <a:gd name="connsiteY17" fmla="*/ 533042 h 748884"/>
                  <a:gd name="connsiteX18" fmla="*/ 170824 w 562073"/>
                  <a:gd name="connsiteY18" fmla="*/ 403716 h 748884"/>
                  <a:gd name="connsiteX19" fmla="*/ 374159 w 562073"/>
                  <a:gd name="connsiteY19" fmla="*/ 472486 h 748884"/>
                  <a:gd name="connsiteX20" fmla="*/ 262164 w 562073"/>
                  <a:gd name="connsiteY20" fmla="*/ 682135 h 748884"/>
                  <a:gd name="connsiteX21" fmla="*/ 401577 w 562073"/>
                  <a:gd name="connsiteY21" fmla="*/ 307686 h 748884"/>
                  <a:gd name="connsiteX22" fmla="*/ 254514 w 562073"/>
                  <a:gd name="connsiteY22" fmla="*/ 309819 h 748884"/>
                  <a:gd name="connsiteX23" fmla="*/ 102533 w 562073"/>
                  <a:gd name="connsiteY23" fmla="*/ 398028 h 748884"/>
                  <a:gd name="connsiteX24" fmla="*/ 58419 w 562073"/>
                  <a:gd name="connsiteY24" fmla="*/ 312521 h 748884"/>
                  <a:gd name="connsiteX25" fmla="*/ 202237 w 562073"/>
                  <a:gd name="connsiteY25" fmla="*/ 144210 h 748884"/>
                  <a:gd name="connsiteX26" fmla="*/ 138163 w 562073"/>
                  <a:gd name="connsiteY26" fmla="*/ 75543 h 748884"/>
                  <a:gd name="connsiteX27" fmla="*/ 47756 w 562073"/>
                  <a:gd name="connsiteY27" fmla="*/ 208756 h 748884"/>
                  <a:gd name="connsiteX28" fmla="*/ 7 w 562073"/>
                  <a:gd name="connsiteY28" fmla="*/ 151323 h 748884"/>
                  <a:gd name="connsiteX0" fmla="*/ 333953 w 562073"/>
                  <a:gd name="connsiteY0" fmla="*/ 555446 h 748884"/>
                  <a:gd name="connsiteX1" fmla="*/ 290803 w 562073"/>
                  <a:gd name="connsiteY1" fmla="*/ 478757 h 748884"/>
                  <a:gd name="connsiteX2" fmla="*/ 185211 w 562073"/>
                  <a:gd name="connsiteY2" fmla="*/ 482232 h 748884"/>
                  <a:gd name="connsiteX3" fmla="*/ 132869 w 562073"/>
                  <a:gd name="connsiteY3" fmla="*/ 593179 h 748884"/>
                  <a:gd name="connsiteX4" fmla="*/ 215680 w 562073"/>
                  <a:gd name="connsiteY4" fmla="*/ 684497 h 748884"/>
                  <a:gd name="connsiteX5" fmla="*/ 333953 w 562073"/>
                  <a:gd name="connsiteY5" fmla="*/ 555446 h 748884"/>
                  <a:gd name="connsiteX6" fmla="*/ 7 w 562073"/>
                  <a:gd name="connsiteY6" fmla="*/ 151323 h 748884"/>
                  <a:gd name="connsiteX7" fmla="*/ 18651 w 562073"/>
                  <a:gd name="connsiteY7" fmla="*/ 118754 h 748884"/>
                  <a:gd name="connsiteX8" fmla="*/ 120679 w 562073"/>
                  <a:gd name="connsiteY8" fmla="*/ 247 h 748884"/>
                  <a:gd name="connsiteX9" fmla="*/ 256685 w 562073"/>
                  <a:gd name="connsiteY9" fmla="*/ 80654 h 748884"/>
                  <a:gd name="connsiteX10" fmla="*/ 124546 w 562073"/>
                  <a:gd name="connsiteY10" fmla="*/ 322834 h 748884"/>
                  <a:gd name="connsiteX11" fmla="*/ 361904 w 562073"/>
                  <a:gd name="connsiteY11" fmla="*/ 219590 h 748884"/>
                  <a:gd name="connsiteX12" fmla="*/ 531839 w 562073"/>
                  <a:gd name="connsiteY12" fmla="*/ 309718 h 748884"/>
                  <a:gd name="connsiteX13" fmla="*/ 553586 w 562073"/>
                  <a:gd name="connsiteY13" fmla="*/ 505381 h 748884"/>
                  <a:gd name="connsiteX14" fmla="*/ 448282 w 562073"/>
                  <a:gd name="connsiteY14" fmla="*/ 676602 h 748884"/>
                  <a:gd name="connsiteX15" fmla="*/ 230155 w 562073"/>
                  <a:gd name="connsiteY15" fmla="*/ 748838 h 748884"/>
                  <a:gd name="connsiteX16" fmla="*/ 87785 w 562073"/>
                  <a:gd name="connsiteY16" fmla="*/ 684871 h 748884"/>
                  <a:gd name="connsiteX17" fmla="*/ 56844 w 562073"/>
                  <a:gd name="connsiteY17" fmla="*/ 533042 h 748884"/>
                  <a:gd name="connsiteX18" fmla="*/ 170824 w 562073"/>
                  <a:gd name="connsiteY18" fmla="*/ 403716 h 748884"/>
                  <a:gd name="connsiteX19" fmla="*/ 374159 w 562073"/>
                  <a:gd name="connsiteY19" fmla="*/ 472486 h 748884"/>
                  <a:gd name="connsiteX20" fmla="*/ 262164 w 562073"/>
                  <a:gd name="connsiteY20" fmla="*/ 682135 h 748884"/>
                  <a:gd name="connsiteX21" fmla="*/ 401577 w 562073"/>
                  <a:gd name="connsiteY21" fmla="*/ 307686 h 748884"/>
                  <a:gd name="connsiteX22" fmla="*/ 254514 w 562073"/>
                  <a:gd name="connsiteY22" fmla="*/ 309819 h 748884"/>
                  <a:gd name="connsiteX23" fmla="*/ 102533 w 562073"/>
                  <a:gd name="connsiteY23" fmla="*/ 398028 h 748884"/>
                  <a:gd name="connsiteX24" fmla="*/ 58419 w 562073"/>
                  <a:gd name="connsiteY24" fmla="*/ 312521 h 748884"/>
                  <a:gd name="connsiteX25" fmla="*/ 202237 w 562073"/>
                  <a:gd name="connsiteY25" fmla="*/ 144210 h 748884"/>
                  <a:gd name="connsiteX26" fmla="*/ 138163 w 562073"/>
                  <a:gd name="connsiteY26" fmla="*/ 75543 h 748884"/>
                  <a:gd name="connsiteX27" fmla="*/ 47756 w 562073"/>
                  <a:gd name="connsiteY27" fmla="*/ 208756 h 748884"/>
                  <a:gd name="connsiteX28" fmla="*/ 7 w 562073"/>
                  <a:gd name="connsiteY28" fmla="*/ 151323 h 748884"/>
                  <a:gd name="connsiteX0" fmla="*/ 333946 w 562066"/>
                  <a:gd name="connsiteY0" fmla="*/ 555199 h 748637"/>
                  <a:gd name="connsiteX1" fmla="*/ 290796 w 562066"/>
                  <a:gd name="connsiteY1" fmla="*/ 478510 h 748637"/>
                  <a:gd name="connsiteX2" fmla="*/ 185204 w 562066"/>
                  <a:gd name="connsiteY2" fmla="*/ 481985 h 748637"/>
                  <a:gd name="connsiteX3" fmla="*/ 132862 w 562066"/>
                  <a:gd name="connsiteY3" fmla="*/ 592932 h 748637"/>
                  <a:gd name="connsiteX4" fmla="*/ 215673 w 562066"/>
                  <a:gd name="connsiteY4" fmla="*/ 684250 h 748637"/>
                  <a:gd name="connsiteX5" fmla="*/ 333946 w 562066"/>
                  <a:gd name="connsiteY5" fmla="*/ 555199 h 748637"/>
                  <a:gd name="connsiteX6" fmla="*/ 0 w 562066"/>
                  <a:gd name="connsiteY6" fmla="*/ 151076 h 748637"/>
                  <a:gd name="connsiteX7" fmla="*/ 120672 w 562066"/>
                  <a:gd name="connsiteY7" fmla="*/ 0 h 748637"/>
                  <a:gd name="connsiteX8" fmla="*/ 256678 w 562066"/>
                  <a:gd name="connsiteY8" fmla="*/ 80407 h 748637"/>
                  <a:gd name="connsiteX9" fmla="*/ 124539 w 562066"/>
                  <a:gd name="connsiteY9" fmla="*/ 322587 h 748637"/>
                  <a:gd name="connsiteX10" fmla="*/ 361897 w 562066"/>
                  <a:gd name="connsiteY10" fmla="*/ 219343 h 748637"/>
                  <a:gd name="connsiteX11" fmla="*/ 531832 w 562066"/>
                  <a:gd name="connsiteY11" fmla="*/ 309471 h 748637"/>
                  <a:gd name="connsiteX12" fmla="*/ 553579 w 562066"/>
                  <a:gd name="connsiteY12" fmla="*/ 505134 h 748637"/>
                  <a:gd name="connsiteX13" fmla="*/ 448275 w 562066"/>
                  <a:gd name="connsiteY13" fmla="*/ 676355 h 748637"/>
                  <a:gd name="connsiteX14" fmla="*/ 230148 w 562066"/>
                  <a:gd name="connsiteY14" fmla="*/ 748591 h 748637"/>
                  <a:gd name="connsiteX15" fmla="*/ 87778 w 562066"/>
                  <a:gd name="connsiteY15" fmla="*/ 684624 h 748637"/>
                  <a:gd name="connsiteX16" fmla="*/ 56837 w 562066"/>
                  <a:gd name="connsiteY16" fmla="*/ 532795 h 748637"/>
                  <a:gd name="connsiteX17" fmla="*/ 170817 w 562066"/>
                  <a:gd name="connsiteY17" fmla="*/ 403469 h 748637"/>
                  <a:gd name="connsiteX18" fmla="*/ 374152 w 562066"/>
                  <a:gd name="connsiteY18" fmla="*/ 472239 h 748637"/>
                  <a:gd name="connsiteX19" fmla="*/ 262157 w 562066"/>
                  <a:gd name="connsiteY19" fmla="*/ 681888 h 748637"/>
                  <a:gd name="connsiteX20" fmla="*/ 401570 w 562066"/>
                  <a:gd name="connsiteY20" fmla="*/ 307439 h 748637"/>
                  <a:gd name="connsiteX21" fmla="*/ 254507 w 562066"/>
                  <a:gd name="connsiteY21" fmla="*/ 309572 h 748637"/>
                  <a:gd name="connsiteX22" fmla="*/ 102526 w 562066"/>
                  <a:gd name="connsiteY22" fmla="*/ 397781 h 748637"/>
                  <a:gd name="connsiteX23" fmla="*/ 58412 w 562066"/>
                  <a:gd name="connsiteY23" fmla="*/ 312274 h 748637"/>
                  <a:gd name="connsiteX24" fmla="*/ 202230 w 562066"/>
                  <a:gd name="connsiteY24" fmla="*/ 143963 h 748637"/>
                  <a:gd name="connsiteX25" fmla="*/ 138156 w 562066"/>
                  <a:gd name="connsiteY25" fmla="*/ 75296 h 748637"/>
                  <a:gd name="connsiteX26" fmla="*/ 47749 w 562066"/>
                  <a:gd name="connsiteY26" fmla="*/ 208509 h 748637"/>
                  <a:gd name="connsiteX27" fmla="*/ 0 w 562066"/>
                  <a:gd name="connsiteY27" fmla="*/ 151076 h 748637"/>
                  <a:gd name="connsiteX0" fmla="*/ 343686 w 571806"/>
                  <a:gd name="connsiteY0" fmla="*/ 555199 h 748637"/>
                  <a:gd name="connsiteX1" fmla="*/ 300536 w 571806"/>
                  <a:gd name="connsiteY1" fmla="*/ 478510 h 748637"/>
                  <a:gd name="connsiteX2" fmla="*/ 194944 w 571806"/>
                  <a:gd name="connsiteY2" fmla="*/ 481985 h 748637"/>
                  <a:gd name="connsiteX3" fmla="*/ 142602 w 571806"/>
                  <a:gd name="connsiteY3" fmla="*/ 592932 h 748637"/>
                  <a:gd name="connsiteX4" fmla="*/ 225413 w 571806"/>
                  <a:gd name="connsiteY4" fmla="*/ 684250 h 748637"/>
                  <a:gd name="connsiteX5" fmla="*/ 343686 w 571806"/>
                  <a:gd name="connsiteY5" fmla="*/ 555199 h 748637"/>
                  <a:gd name="connsiteX6" fmla="*/ 9740 w 571806"/>
                  <a:gd name="connsiteY6" fmla="*/ 151076 h 748637"/>
                  <a:gd name="connsiteX7" fmla="*/ 130412 w 571806"/>
                  <a:gd name="connsiteY7" fmla="*/ 0 h 748637"/>
                  <a:gd name="connsiteX8" fmla="*/ 266418 w 571806"/>
                  <a:gd name="connsiteY8" fmla="*/ 80407 h 748637"/>
                  <a:gd name="connsiteX9" fmla="*/ 134279 w 571806"/>
                  <a:gd name="connsiteY9" fmla="*/ 322587 h 748637"/>
                  <a:gd name="connsiteX10" fmla="*/ 371637 w 571806"/>
                  <a:gd name="connsiteY10" fmla="*/ 219343 h 748637"/>
                  <a:gd name="connsiteX11" fmla="*/ 541572 w 571806"/>
                  <a:gd name="connsiteY11" fmla="*/ 309471 h 748637"/>
                  <a:gd name="connsiteX12" fmla="*/ 563319 w 571806"/>
                  <a:gd name="connsiteY12" fmla="*/ 505134 h 748637"/>
                  <a:gd name="connsiteX13" fmla="*/ 458015 w 571806"/>
                  <a:gd name="connsiteY13" fmla="*/ 676355 h 748637"/>
                  <a:gd name="connsiteX14" fmla="*/ 239888 w 571806"/>
                  <a:gd name="connsiteY14" fmla="*/ 748591 h 748637"/>
                  <a:gd name="connsiteX15" fmla="*/ 97518 w 571806"/>
                  <a:gd name="connsiteY15" fmla="*/ 684624 h 748637"/>
                  <a:gd name="connsiteX16" fmla="*/ 66577 w 571806"/>
                  <a:gd name="connsiteY16" fmla="*/ 532795 h 748637"/>
                  <a:gd name="connsiteX17" fmla="*/ 180557 w 571806"/>
                  <a:gd name="connsiteY17" fmla="*/ 403469 h 748637"/>
                  <a:gd name="connsiteX18" fmla="*/ 383892 w 571806"/>
                  <a:gd name="connsiteY18" fmla="*/ 472239 h 748637"/>
                  <a:gd name="connsiteX19" fmla="*/ 271897 w 571806"/>
                  <a:gd name="connsiteY19" fmla="*/ 681888 h 748637"/>
                  <a:gd name="connsiteX20" fmla="*/ 411310 w 571806"/>
                  <a:gd name="connsiteY20" fmla="*/ 307439 h 748637"/>
                  <a:gd name="connsiteX21" fmla="*/ 264247 w 571806"/>
                  <a:gd name="connsiteY21" fmla="*/ 309572 h 748637"/>
                  <a:gd name="connsiteX22" fmla="*/ 112266 w 571806"/>
                  <a:gd name="connsiteY22" fmla="*/ 397781 h 748637"/>
                  <a:gd name="connsiteX23" fmla="*/ 68152 w 571806"/>
                  <a:gd name="connsiteY23" fmla="*/ 312274 h 748637"/>
                  <a:gd name="connsiteX24" fmla="*/ 211970 w 571806"/>
                  <a:gd name="connsiteY24" fmla="*/ 143963 h 748637"/>
                  <a:gd name="connsiteX25" fmla="*/ 147896 w 571806"/>
                  <a:gd name="connsiteY25" fmla="*/ 75296 h 748637"/>
                  <a:gd name="connsiteX26" fmla="*/ 57489 w 571806"/>
                  <a:gd name="connsiteY26" fmla="*/ 208509 h 748637"/>
                  <a:gd name="connsiteX27" fmla="*/ 9740 w 571806"/>
                  <a:gd name="connsiteY27" fmla="*/ 151076 h 748637"/>
                  <a:gd name="connsiteX0" fmla="*/ 342110 w 570230"/>
                  <a:gd name="connsiteY0" fmla="*/ 555199 h 748637"/>
                  <a:gd name="connsiteX1" fmla="*/ 298960 w 570230"/>
                  <a:gd name="connsiteY1" fmla="*/ 478510 h 748637"/>
                  <a:gd name="connsiteX2" fmla="*/ 193368 w 570230"/>
                  <a:gd name="connsiteY2" fmla="*/ 481985 h 748637"/>
                  <a:gd name="connsiteX3" fmla="*/ 141026 w 570230"/>
                  <a:gd name="connsiteY3" fmla="*/ 592932 h 748637"/>
                  <a:gd name="connsiteX4" fmla="*/ 223837 w 570230"/>
                  <a:gd name="connsiteY4" fmla="*/ 684250 h 748637"/>
                  <a:gd name="connsiteX5" fmla="*/ 342110 w 570230"/>
                  <a:gd name="connsiteY5" fmla="*/ 555199 h 748637"/>
                  <a:gd name="connsiteX6" fmla="*/ 8164 w 570230"/>
                  <a:gd name="connsiteY6" fmla="*/ 151076 h 748637"/>
                  <a:gd name="connsiteX7" fmla="*/ 128836 w 570230"/>
                  <a:gd name="connsiteY7" fmla="*/ 0 h 748637"/>
                  <a:gd name="connsiteX8" fmla="*/ 264842 w 570230"/>
                  <a:gd name="connsiteY8" fmla="*/ 80407 h 748637"/>
                  <a:gd name="connsiteX9" fmla="*/ 132703 w 570230"/>
                  <a:gd name="connsiteY9" fmla="*/ 322587 h 748637"/>
                  <a:gd name="connsiteX10" fmla="*/ 370061 w 570230"/>
                  <a:gd name="connsiteY10" fmla="*/ 219343 h 748637"/>
                  <a:gd name="connsiteX11" fmla="*/ 539996 w 570230"/>
                  <a:gd name="connsiteY11" fmla="*/ 309471 h 748637"/>
                  <a:gd name="connsiteX12" fmla="*/ 561743 w 570230"/>
                  <a:gd name="connsiteY12" fmla="*/ 505134 h 748637"/>
                  <a:gd name="connsiteX13" fmla="*/ 456439 w 570230"/>
                  <a:gd name="connsiteY13" fmla="*/ 676355 h 748637"/>
                  <a:gd name="connsiteX14" fmla="*/ 238312 w 570230"/>
                  <a:gd name="connsiteY14" fmla="*/ 748591 h 748637"/>
                  <a:gd name="connsiteX15" fmla="*/ 95942 w 570230"/>
                  <a:gd name="connsiteY15" fmla="*/ 684624 h 748637"/>
                  <a:gd name="connsiteX16" fmla="*/ 65001 w 570230"/>
                  <a:gd name="connsiteY16" fmla="*/ 532795 h 748637"/>
                  <a:gd name="connsiteX17" fmla="*/ 178981 w 570230"/>
                  <a:gd name="connsiteY17" fmla="*/ 403469 h 748637"/>
                  <a:gd name="connsiteX18" fmla="*/ 382316 w 570230"/>
                  <a:gd name="connsiteY18" fmla="*/ 472239 h 748637"/>
                  <a:gd name="connsiteX19" fmla="*/ 270321 w 570230"/>
                  <a:gd name="connsiteY19" fmla="*/ 681888 h 748637"/>
                  <a:gd name="connsiteX20" fmla="*/ 409734 w 570230"/>
                  <a:gd name="connsiteY20" fmla="*/ 307439 h 748637"/>
                  <a:gd name="connsiteX21" fmla="*/ 262671 w 570230"/>
                  <a:gd name="connsiteY21" fmla="*/ 309572 h 748637"/>
                  <a:gd name="connsiteX22" fmla="*/ 110690 w 570230"/>
                  <a:gd name="connsiteY22" fmla="*/ 397781 h 748637"/>
                  <a:gd name="connsiteX23" fmla="*/ 66576 w 570230"/>
                  <a:gd name="connsiteY23" fmla="*/ 312274 h 748637"/>
                  <a:gd name="connsiteX24" fmla="*/ 210394 w 570230"/>
                  <a:gd name="connsiteY24" fmla="*/ 143963 h 748637"/>
                  <a:gd name="connsiteX25" fmla="*/ 146320 w 570230"/>
                  <a:gd name="connsiteY25" fmla="*/ 75296 h 748637"/>
                  <a:gd name="connsiteX26" fmla="*/ 72035 w 570230"/>
                  <a:gd name="connsiteY26" fmla="*/ 197618 h 748637"/>
                  <a:gd name="connsiteX27" fmla="*/ 8164 w 570230"/>
                  <a:gd name="connsiteY27" fmla="*/ 151076 h 748637"/>
                  <a:gd name="connsiteX0" fmla="*/ 342979 w 571099"/>
                  <a:gd name="connsiteY0" fmla="*/ 555199 h 748637"/>
                  <a:gd name="connsiteX1" fmla="*/ 299829 w 571099"/>
                  <a:gd name="connsiteY1" fmla="*/ 478510 h 748637"/>
                  <a:gd name="connsiteX2" fmla="*/ 194237 w 571099"/>
                  <a:gd name="connsiteY2" fmla="*/ 481985 h 748637"/>
                  <a:gd name="connsiteX3" fmla="*/ 141895 w 571099"/>
                  <a:gd name="connsiteY3" fmla="*/ 592932 h 748637"/>
                  <a:gd name="connsiteX4" fmla="*/ 224706 w 571099"/>
                  <a:gd name="connsiteY4" fmla="*/ 684250 h 748637"/>
                  <a:gd name="connsiteX5" fmla="*/ 342979 w 571099"/>
                  <a:gd name="connsiteY5" fmla="*/ 555199 h 748637"/>
                  <a:gd name="connsiteX6" fmla="*/ 9033 w 571099"/>
                  <a:gd name="connsiteY6" fmla="*/ 151076 h 748637"/>
                  <a:gd name="connsiteX7" fmla="*/ 129705 w 571099"/>
                  <a:gd name="connsiteY7" fmla="*/ 0 h 748637"/>
                  <a:gd name="connsiteX8" fmla="*/ 265711 w 571099"/>
                  <a:gd name="connsiteY8" fmla="*/ 80407 h 748637"/>
                  <a:gd name="connsiteX9" fmla="*/ 133572 w 571099"/>
                  <a:gd name="connsiteY9" fmla="*/ 322587 h 748637"/>
                  <a:gd name="connsiteX10" fmla="*/ 370930 w 571099"/>
                  <a:gd name="connsiteY10" fmla="*/ 219343 h 748637"/>
                  <a:gd name="connsiteX11" fmla="*/ 540865 w 571099"/>
                  <a:gd name="connsiteY11" fmla="*/ 309471 h 748637"/>
                  <a:gd name="connsiteX12" fmla="*/ 562612 w 571099"/>
                  <a:gd name="connsiteY12" fmla="*/ 505134 h 748637"/>
                  <a:gd name="connsiteX13" fmla="*/ 457308 w 571099"/>
                  <a:gd name="connsiteY13" fmla="*/ 676355 h 748637"/>
                  <a:gd name="connsiteX14" fmla="*/ 239181 w 571099"/>
                  <a:gd name="connsiteY14" fmla="*/ 748591 h 748637"/>
                  <a:gd name="connsiteX15" fmla="*/ 96811 w 571099"/>
                  <a:gd name="connsiteY15" fmla="*/ 684624 h 748637"/>
                  <a:gd name="connsiteX16" fmla="*/ 65870 w 571099"/>
                  <a:gd name="connsiteY16" fmla="*/ 532795 h 748637"/>
                  <a:gd name="connsiteX17" fmla="*/ 179850 w 571099"/>
                  <a:gd name="connsiteY17" fmla="*/ 403469 h 748637"/>
                  <a:gd name="connsiteX18" fmla="*/ 383185 w 571099"/>
                  <a:gd name="connsiteY18" fmla="*/ 472239 h 748637"/>
                  <a:gd name="connsiteX19" fmla="*/ 271190 w 571099"/>
                  <a:gd name="connsiteY19" fmla="*/ 681888 h 748637"/>
                  <a:gd name="connsiteX20" fmla="*/ 410603 w 571099"/>
                  <a:gd name="connsiteY20" fmla="*/ 307439 h 748637"/>
                  <a:gd name="connsiteX21" fmla="*/ 263540 w 571099"/>
                  <a:gd name="connsiteY21" fmla="*/ 309572 h 748637"/>
                  <a:gd name="connsiteX22" fmla="*/ 111559 w 571099"/>
                  <a:gd name="connsiteY22" fmla="*/ 397781 h 748637"/>
                  <a:gd name="connsiteX23" fmla="*/ 67445 w 571099"/>
                  <a:gd name="connsiteY23" fmla="*/ 312274 h 748637"/>
                  <a:gd name="connsiteX24" fmla="*/ 211263 w 571099"/>
                  <a:gd name="connsiteY24" fmla="*/ 143963 h 748637"/>
                  <a:gd name="connsiteX25" fmla="*/ 147189 w 571099"/>
                  <a:gd name="connsiteY25" fmla="*/ 75296 h 748637"/>
                  <a:gd name="connsiteX26" fmla="*/ 63339 w 571099"/>
                  <a:gd name="connsiteY26" fmla="*/ 187689 h 748637"/>
                  <a:gd name="connsiteX27" fmla="*/ 9033 w 571099"/>
                  <a:gd name="connsiteY27" fmla="*/ 151076 h 748637"/>
                  <a:gd name="connsiteX0" fmla="*/ 342979 w 571099"/>
                  <a:gd name="connsiteY0" fmla="*/ 555363 h 748801"/>
                  <a:gd name="connsiteX1" fmla="*/ 299829 w 571099"/>
                  <a:gd name="connsiteY1" fmla="*/ 478674 h 748801"/>
                  <a:gd name="connsiteX2" fmla="*/ 194237 w 571099"/>
                  <a:gd name="connsiteY2" fmla="*/ 482149 h 748801"/>
                  <a:gd name="connsiteX3" fmla="*/ 141895 w 571099"/>
                  <a:gd name="connsiteY3" fmla="*/ 593096 h 748801"/>
                  <a:gd name="connsiteX4" fmla="*/ 224706 w 571099"/>
                  <a:gd name="connsiteY4" fmla="*/ 684414 h 748801"/>
                  <a:gd name="connsiteX5" fmla="*/ 342979 w 571099"/>
                  <a:gd name="connsiteY5" fmla="*/ 555363 h 748801"/>
                  <a:gd name="connsiteX6" fmla="*/ 9033 w 571099"/>
                  <a:gd name="connsiteY6" fmla="*/ 151240 h 748801"/>
                  <a:gd name="connsiteX7" fmla="*/ 129705 w 571099"/>
                  <a:gd name="connsiteY7" fmla="*/ 164 h 748801"/>
                  <a:gd name="connsiteX8" fmla="*/ 265711 w 571099"/>
                  <a:gd name="connsiteY8" fmla="*/ 80571 h 748801"/>
                  <a:gd name="connsiteX9" fmla="*/ 133572 w 571099"/>
                  <a:gd name="connsiteY9" fmla="*/ 322751 h 748801"/>
                  <a:gd name="connsiteX10" fmla="*/ 370930 w 571099"/>
                  <a:gd name="connsiteY10" fmla="*/ 219507 h 748801"/>
                  <a:gd name="connsiteX11" fmla="*/ 540865 w 571099"/>
                  <a:gd name="connsiteY11" fmla="*/ 309635 h 748801"/>
                  <a:gd name="connsiteX12" fmla="*/ 562612 w 571099"/>
                  <a:gd name="connsiteY12" fmla="*/ 505298 h 748801"/>
                  <a:gd name="connsiteX13" fmla="*/ 457308 w 571099"/>
                  <a:gd name="connsiteY13" fmla="*/ 676519 h 748801"/>
                  <a:gd name="connsiteX14" fmla="*/ 239181 w 571099"/>
                  <a:gd name="connsiteY14" fmla="*/ 748755 h 748801"/>
                  <a:gd name="connsiteX15" fmla="*/ 96811 w 571099"/>
                  <a:gd name="connsiteY15" fmla="*/ 684788 h 748801"/>
                  <a:gd name="connsiteX16" fmla="*/ 65870 w 571099"/>
                  <a:gd name="connsiteY16" fmla="*/ 532959 h 748801"/>
                  <a:gd name="connsiteX17" fmla="*/ 179850 w 571099"/>
                  <a:gd name="connsiteY17" fmla="*/ 403633 h 748801"/>
                  <a:gd name="connsiteX18" fmla="*/ 383185 w 571099"/>
                  <a:gd name="connsiteY18" fmla="*/ 472403 h 748801"/>
                  <a:gd name="connsiteX19" fmla="*/ 271190 w 571099"/>
                  <a:gd name="connsiteY19" fmla="*/ 682052 h 748801"/>
                  <a:gd name="connsiteX20" fmla="*/ 410603 w 571099"/>
                  <a:gd name="connsiteY20" fmla="*/ 307603 h 748801"/>
                  <a:gd name="connsiteX21" fmla="*/ 263540 w 571099"/>
                  <a:gd name="connsiteY21" fmla="*/ 309736 h 748801"/>
                  <a:gd name="connsiteX22" fmla="*/ 111559 w 571099"/>
                  <a:gd name="connsiteY22" fmla="*/ 397945 h 748801"/>
                  <a:gd name="connsiteX23" fmla="*/ 67445 w 571099"/>
                  <a:gd name="connsiteY23" fmla="*/ 312438 h 748801"/>
                  <a:gd name="connsiteX24" fmla="*/ 211263 w 571099"/>
                  <a:gd name="connsiteY24" fmla="*/ 144127 h 748801"/>
                  <a:gd name="connsiteX25" fmla="*/ 147189 w 571099"/>
                  <a:gd name="connsiteY25" fmla="*/ 75460 h 748801"/>
                  <a:gd name="connsiteX26" fmla="*/ 63339 w 571099"/>
                  <a:gd name="connsiteY26" fmla="*/ 187853 h 748801"/>
                  <a:gd name="connsiteX27" fmla="*/ 9033 w 571099"/>
                  <a:gd name="connsiteY27" fmla="*/ 151240 h 748801"/>
                  <a:gd name="connsiteX0" fmla="*/ 342979 w 571099"/>
                  <a:gd name="connsiteY0" fmla="*/ 555363 h 748801"/>
                  <a:gd name="connsiteX1" fmla="*/ 299829 w 571099"/>
                  <a:gd name="connsiteY1" fmla="*/ 478674 h 748801"/>
                  <a:gd name="connsiteX2" fmla="*/ 194237 w 571099"/>
                  <a:gd name="connsiteY2" fmla="*/ 482149 h 748801"/>
                  <a:gd name="connsiteX3" fmla="*/ 141895 w 571099"/>
                  <a:gd name="connsiteY3" fmla="*/ 593096 h 748801"/>
                  <a:gd name="connsiteX4" fmla="*/ 224706 w 571099"/>
                  <a:gd name="connsiteY4" fmla="*/ 684414 h 748801"/>
                  <a:gd name="connsiteX5" fmla="*/ 342979 w 571099"/>
                  <a:gd name="connsiteY5" fmla="*/ 555363 h 748801"/>
                  <a:gd name="connsiteX6" fmla="*/ 9033 w 571099"/>
                  <a:gd name="connsiteY6" fmla="*/ 151240 h 748801"/>
                  <a:gd name="connsiteX7" fmla="*/ 129705 w 571099"/>
                  <a:gd name="connsiteY7" fmla="*/ 164 h 748801"/>
                  <a:gd name="connsiteX8" fmla="*/ 265711 w 571099"/>
                  <a:gd name="connsiteY8" fmla="*/ 80571 h 748801"/>
                  <a:gd name="connsiteX9" fmla="*/ 133572 w 571099"/>
                  <a:gd name="connsiteY9" fmla="*/ 322751 h 748801"/>
                  <a:gd name="connsiteX10" fmla="*/ 370930 w 571099"/>
                  <a:gd name="connsiteY10" fmla="*/ 219507 h 748801"/>
                  <a:gd name="connsiteX11" fmla="*/ 540865 w 571099"/>
                  <a:gd name="connsiteY11" fmla="*/ 309635 h 748801"/>
                  <a:gd name="connsiteX12" fmla="*/ 562612 w 571099"/>
                  <a:gd name="connsiteY12" fmla="*/ 505298 h 748801"/>
                  <a:gd name="connsiteX13" fmla="*/ 457308 w 571099"/>
                  <a:gd name="connsiteY13" fmla="*/ 676519 h 748801"/>
                  <a:gd name="connsiteX14" fmla="*/ 239181 w 571099"/>
                  <a:gd name="connsiteY14" fmla="*/ 748755 h 748801"/>
                  <a:gd name="connsiteX15" fmla="*/ 96811 w 571099"/>
                  <a:gd name="connsiteY15" fmla="*/ 684788 h 748801"/>
                  <a:gd name="connsiteX16" fmla="*/ 65870 w 571099"/>
                  <a:gd name="connsiteY16" fmla="*/ 532959 h 748801"/>
                  <a:gd name="connsiteX17" fmla="*/ 179850 w 571099"/>
                  <a:gd name="connsiteY17" fmla="*/ 403633 h 748801"/>
                  <a:gd name="connsiteX18" fmla="*/ 383185 w 571099"/>
                  <a:gd name="connsiteY18" fmla="*/ 472403 h 748801"/>
                  <a:gd name="connsiteX19" fmla="*/ 271190 w 571099"/>
                  <a:gd name="connsiteY19" fmla="*/ 682052 h 748801"/>
                  <a:gd name="connsiteX20" fmla="*/ 410603 w 571099"/>
                  <a:gd name="connsiteY20" fmla="*/ 307603 h 748801"/>
                  <a:gd name="connsiteX21" fmla="*/ 263540 w 571099"/>
                  <a:gd name="connsiteY21" fmla="*/ 309736 h 748801"/>
                  <a:gd name="connsiteX22" fmla="*/ 111559 w 571099"/>
                  <a:gd name="connsiteY22" fmla="*/ 397945 h 748801"/>
                  <a:gd name="connsiteX23" fmla="*/ 67445 w 571099"/>
                  <a:gd name="connsiteY23" fmla="*/ 312438 h 748801"/>
                  <a:gd name="connsiteX24" fmla="*/ 211263 w 571099"/>
                  <a:gd name="connsiteY24" fmla="*/ 144127 h 748801"/>
                  <a:gd name="connsiteX25" fmla="*/ 147189 w 571099"/>
                  <a:gd name="connsiteY25" fmla="*/ 75460 h 748801"/>
                  <a:gd name="connsiteX26" fmla="*/ 63339 w 571099"/>
                  <a:gd name="connsiteY26" fmla="*/ 187853 h 748801"/>
                  <a:gd name="connsiteX27" fmla="*/ 9033 w 571099"/>
                  <a:gd name="connsiteY27" fmla="*/ 151240 h 748801"/>
                  <a:gd name="connsiteX0" fmla="*/ 343219 w 571339"/>
                  <a:gd name="connsiteY0" fmla="*/ 555363 h 748801"/>
                  <a:gd name="connsiteX1" fmla="*/ 300069 w 571339"/>
                  <a:gd name="connsiteY1" fmla="*/ 478674 h 748801"/>
                  <a:gd name="connsiteX2" fmla="*/ 194477 w 571339"/>
                  <a:gd name="connsiteY2" fmla="*/ 482149 h 748801"/>
                  <a:gd name="connsiteX3" fmla="*/ 142135 w 571339"/>
                  <a:gd name="connsiteY3" fmla="*/ 593096 h 748801"/>
                  <a:gd name="connsiteX4" fmla="*/ 224946 w 571339"/>
                  <a:gd name="connsiteY4" fmla="*/ 684414 h 748801"/>
                  <a:gd name="connsiteX5" fmla="*/ 343219 w 571339"/>
                  <a:gd name="connsiteY5" fmla="*/ 555363 h 748801"/>
                  <a:gd name="connsiteX6" fmla="*/ 9273 w 571339"/>
                  <a:gd name="connsiteY6" fmla="*/ 151240 h 748801"/>
                  <a:gd name="connsiteX7" fmla="*/ 129945 w 571339"/>
                  <a:gd name="connsiteY7" fmla="*/ 164 h 748801"/>
                  <a:gd name="connsiteX8" fmla="*/ 265951 w 571339"/>
                  <a:gd name="connsiteY8" fmla="*/ 80571 h 748801"/>
                  <a:gd name="connsiteX9" fmla="*/ 133812 w 571339"/>
                  <a:gd name="connsiteY9" fmla="*/ 322751 h 748801"/>
                  <a:gd name="connsiteX10" fmla="*/ 371170 w 571339"/>
                  <a:gd name="connsiteY10" fmla="*/ 219507 h 748801"/>
                  <a:gd name="connsiteX11" fmla="*/ 541105 w 571339"/>
                  <a:gd name="connsiteY11" fmla="*/ 309635 h 748801"/>
                  <a:gd name="connsiteX12" fmla="*/ 562852 w 571339"/>
                  <a:gd name="connsiteY12" fmla="*/ 505298 h 748801"/>
                  <a:gd name="connsiteX13" fmla="*/ 457548 w 571339"/>
                  <a:gd name="connsiteY13" fmla="*/ 676519 h 748801"/>
                  <a:gd name="connsiteX14" fmla="*/ 239421 w 571339"/>
                  <a:gd name="connsiteY14" fmla="*/ 748755 h 748801"/>
                  <a:gd name="connsiteX15" fmla="*/ 97051 w 571339"/>
                  <a:gd name="connsiteY15" fmla="*/ 684788 h 748801"/>
                  <a:gd name="connsiteX16" fmla="*/ 66110 w 571339"/>
                  <a:gd name="connsiteY16" fmla="*/ 532959 h 748801"/>
                  <a:gd name="connsiteX17" fmla="*/ 180090 w 571339"/>
                  <a:gd name="connsiteY17" fmla="*/ 403633 h 748801"/>
                  <a:gd name="connsiteX18" fmla="*/ 383425 w 571339"/>
                  <a:gd name="connsiteY18" fmla="*/ 472403 h 748801"/>
                  <a:gd name="connsiteX19" fmla="*/ 271430 w 571339"/>
                  <a:gd name="connsiteY19" fmla="*/ 682052 h 748801"/>
                  <a:gd name="connsiteX20" fmla="*/ 410843 w 571339"/>
                  <a:gd name="connsiteY20" fmla="*/ 307603 h 748801"/>
                  <a:gd name="connsiteX21" fmla="*/ 263780 w 571339"/>
                  <a:gd name="connsiteY21" fmla="*/ 309736 h 748801"/>
                  <a:gd name="connsiteX22" fmla="*/ 111799 w 571339"/>
                  <a:gd name="connsiteY22" fmla="*/ 397945 h 748801"/>
                  <a:gd name="connsiteX23" fmla="*/ 67685 w 571339"/>
                  <a:gd name="connsiteY23" fmla="*/ 312438 h 748801"/>
                  <a:gd name="connsiteX24" fmla="*/ 211503 w 571339"/>
                  <a:gd name="connsiteY24" fmla="*/ 144127 h 748801"/>
                  <a:gd name="connsiteX25" fmla="*/ 162604 w 571339"/>
                  <a:gd name="connsiteY25" fmla="*/ 68837 h 748801"/>
                  <a:gd name="connsiteX26" fmla="*/ 63579 w 571339"/>
                  <a:gd name="connsiteY26" fmla="*/ 187853 h 748801"/>
                  <a:gd name="connsiteX27" fmla="*/ 9273 w 571339"/>
                  <a:gd name="connsiteY27" fmla="*/ 151240 h 748801"/>
                  <a:gd name="connsiteX0" fmla="*/ 343219 w 571339"/>
                  <a:gd name="connsiteY0" fmla="*/ 550814 h 744252"/>
                  <a:gd name="connsiteX1" fmla="*/ 300069 w 571339"/>
                  <a:gd name="connsiteY1" fmla="*/ 474125 h 744252"/>
                  <a:gd name="connsiteX2" fmla="*/ 194477 w 571339"/>
                  <a:gd name="connsiteY2" fmla="*/ 477600 h 744252"/>
                  <a:gd name="connsiteX3" fmla="*/ 142135 w 571339"/>
                  <a:gd name="connsiteY3" fmla="*/ 588547 h 744252"/>
                  <a:gd name="connsiteX4" fmla="*/ 224946 w 571339"/>
                  <a:gd name="connsiteY4" fmla="*/ 679865 h 744252"/>
                  <a:gd name="connsiteX5" fmla="*/ 343219 w 571339"/>
                  <a:gd name="connsiteY5" fmla="*/ 550814 h 744252"/>
                  <a:gd name="connsiteX6" fmla="*/ 9273 w 571339"/>
                  <a:gd name="connsiteY6" fmla="*/ 146691 h 744252"/>
                  <a:gd name="connsiteX7" fmla="*/ 141149 w 571339"/>
                  <a:gd name="connsiteY7" fmla="*/ 339 h 744252"/>
                  <a:gd name="connsiteX8" fmla="*/ 265951 w 571339"/>
                  <a:gd name="connsiteY8" fmla="*/ 76022 h 744252"/>
                  <a:gd name="connsiteX9" fmla="*/ 133812 w 571339"/>
                  <a:gd name="connsiteY9" fmla="*/ 318202 h 744252"/>
                  <a:gd name="connsiteX10" fmla="*/ 371170 w 571339"/>
                  <a:gd name="connsiteY10" fmla="*/ 214958 h 744252"/>
                  <a:gd name="connsiteX11" fmla="*/ 541105 w 571339"/>
                  <a:gd name="connsiteY11" fmla="*/ 305086 h 744252"/>
                  <a:gd name="connsiteX12" fmla="*/ 562852 w 571339"/>
                  <a:gd name="connsiteY12" fmla="*/ 500749 h 744252"/>
                  <a:gd name="connsiteX13" fmla="*/ 457548 w 571339"/>
                  <a:gd name="connsiteY13" fmla="*/ 671970 h 744252"/>
                  <a:gd name="connsiteX14" fmla="*/ 239421 w 571339"/>
                  <a:gd name="connsiteY14" fmla="*/ 744206 h 744252"/>
                  <a:gd name="connsiteX15" fmla="*/ 97051 w 571339"/>
                  <a:gd name="connsiteY15" fmla="*/ 680239 h 744252"/>
                  <a:gd name="connsiteX16" fmla="*/ 66110 w 571339"/>
                  <a:gd name="connsiteY16" fmla="*/ 528410 h 744252"/>
                  <a:gd name="connsiteX17" fmla="*/ 180090 w 571339"/>
                  <a:gd name="connsiteY17" fmla="*/ 399084 h 744252"/>
                  <a:gd name="connsiteX18" fmla="*/ 383425 w 571339"/>
                  <a:gd name="connsiteY18" fmla="*/ 467854 h 744252"/>
                  <a:gd name="connsiteX19" fmla="*/ 271430 w 571339"/>
                  <a:gd name="connsiteY19" fmla="*/ 677503 h 744252"/>
                  <a:gd name="connsiteX20" fmla="*/ 410843 w 571339"/>
                  <a:gd name="connsiteY20" fmla="*/ 303054 h 744252"/>
                  <a:gd name="connsiteX21" fmla="*/ 263780 w 571339"/>
                  <a:gd name="connsiteY21" fmla="*/ 305187 h 744252"/>
                  <a:gd name="connsiteX22" fmla="*/ 111799 w 571339"/>
                  <a:gd name="connsiteY22" fmla="*/ 393396 h 744252"/>
                  <a:gd name="connsiteX23" fmla="*/ 67685 w 571339"/>
                  <a:gd name="connsiteY23" fmla="*/ 307889 h 744252"/>
                  <a:gd name="connsiteX24" fmla="*/ 211503 w 571339"/>
                  <a:gd name="connsiteY24" fmla="*/ 139578 h 744252"/>
                  <a:gd name="connsiteX25" fmla="*/ 162604 w 571339"/>
                  <a:gd name="connsiteY25" fmla="*/ 64288 h 744252"/>
                  <a:gd name="connsiteX26" fmla="*/ 63579 w 571339"/>
                  <a:gd name="connsiteY26" fmla="*/ 183304 h 744252"/>
                  <a:gd name="connsiteX27" fmla="*/ 9273 w 571339"/>
                  <a:gd name="connsiteY27" fmla="*/ 146691 h 744252"/>
                  <a:gd name="connsiteX0" fmla="*/ 343219 w 571339"/>
                  <a:gd name="connsiteY0" fmla="*/ 544019 h 737457"/>
                  <a:gd name="connsiteX1" fmla="*/ 300069 w 571339"/>
                  <a:gd name="connsiteY1" fmla="*/ 467330 h 737457"/>
                  <a:gd name="connsiteX2" fmla="*/ 194477 w 571339"/>
                  <a:gd name="connsiteY2" fmla="*/ 470805 h 737457"/>
                  <a:gd name="connsiteX3" fmla="*/ 142135 w 571339"/>
                  <a:gd name="connsiteY3" fmla="*/ 581752 h 737457"/>
                  <a:gd name="connsiteX4" fmla="*/ 224946 w 571339"/>
                  <a:gd name="connsiteY4" fmla="*/ 673070 h 737457"/>
                  <a:gd name="connsiteX5" fmla="*/ 343219 w 571339"/>
                  <a:gd name="connsiteY5" fmla="*/ 544019 h 737457"/>
                  <a:gd name="connsiteX6" fmla="*/ 9273 w 571339"/>
                  <a:gd name="connsiteY6" fmla="*/ 139896 h 737457"/>
                  <a:gd name="connsiteX7" fmla="*/ 130448 w 571339"/>
                  <a:gd name="connsiteY7" fmla="*/ 1071 h 737457"/>
                  <a:gd name="connsiteX8" fmla="*/ 265951 w 571339"/>
                  <a:gd name="connsiteY8" fmla="*/ 69227 h 737457"/>
                  <a:gd name="connsiteX9" fmla="*/ 133812 w 571339"/>
                  <a:gd name="connsiteY9" fmla="*/ 311407 h 737457"/>
                  <a:gd name="connsiteX10" fmla="*/ 371170 w 571339"/>
                  <a:gd name="connsiteY10" fmla="*/ 208163 h 737457"/>
                  <a:gd name="connsiteX11" fmla="*/ 541105 w 571339"/>
                  <a:gd name="connsiteY11" fmla="*/ 298291 h 737457"/>
                  <a:gd name="connsiteX12" fmla="*/ 562852 w 571339"/>
                  <a:gd name="connsiteY12" fmla="*/ 493954 h 737457"/>
                  <a:gd name="connsiteX13" fmla="*/ 457548 w 571339"/>
                  <a:gd name="connsiteY13" fmla="*/ 665175 h 737457"/>
                  <a:gd name="connsiteX14" fmla="*/ 239421 w 571339"/>
                  <a:gd name="connsiteY14" fmla="*/ 737411 h 737457"/>
                  <a:gd name="connsiteX15" fmla="*/ 97051 w 571339"/>
                  <a:gd name="connsiteY15" fmla="*/ 673444 h 737457"/>
                  <a:gd name="connsiteX16" fmla="*/ 66110 w 571339"/>
                  <a:gd name="connsiteY16" fmla="*/ 521615 h 737457"/>
                  <a:gd name="connsiteX17" fmla="*/ 180090 w 571339"/>
                  <a:gd name="connsiteY17" fmla="*/ 392289 h 737457"/>
                  <a:gd name="connsiteX18" fmla="*/ 383425 w 571339"/>
                  <a:gd name="connsiteY18" fmla="*/ 461059 h 737457"/>
                  <a:gd name="connsiteX19" fmla="*/ 271430 w 571339"/>
                  <a:gd name="connsiteY19" fmla="*/ 670708 h 737457"/>
                  <a:gd name="connsiteX20" fmla="*/ 410843 w 571339"/>
                  <a:gd name="connsiteY20" fmla="*/ 296259 h 737457"/>
                  <a:gd name="connsiteX21" fmla="*/ 263780 w 571339"/>
                  <a:gd name="connsiteY21" fmla="*/ 298392 h 737457"/>
                  <a:gd name="connsiteX22" fmla="*/ 111799 w 571339"/>
                  <a:gd name="connsiteY22" fmla="*/ 386601 h 737457"/>
                  <a:gd name="connsiteX23" fmla="*/ 67685 w 571339"/>
                  <a:gd name="connsiteY23" fmla="*/ 301094 h 737457"/>
                  <a:gd name="connsiteX24" fmla="*/ 211503 w 571339"/>
                  <a:gd name="connsiteY24" fmla="*/ 132783 h 737457"/>
                  <a:gd name="connsiteX25" fmla="*/ 162604 w 571339"/>
                  <a:gd name="connsiteY25" fmla="*/ 57493 h 737457"/>
                  <a:gd name="connsiteX26" fmla="*/ 63579 w 571339"/>
                  <a:gd name="connsiteY26" fmla="*/ 176509 h 737457"/>
                  <a:gd name="connsiteX27" fmla="*/ 9273 w 571339"/>
                  <a:gd name="connsiteY27" fmla="*/ 139896 h 737457"/>
                  <a:gd name="connsiteX0" fmla="*/ 343219 w 571339"/>
                  <a:gd name="connsiteY0" fmla="*/ 543018 h 736456"/>
                  <a:gd name="connsiteX1" fmla="*/ 300069 w 571339"/>
                  <a:gd name="connsiteY1" fmla="*/ 466329 h 736456"/>
                  <a:gd name="connsiteX2" fmla="*/ 194477 w 571339"/>
                  <a:gd name="connsiteY2" fmla="*/ 469804 h 736456"/>
                  <a:gd name="connsiteX3" fmla="*/ 142135 w 571339"/>
                  <a:gd name="connsiteY3" fmla="*/ 580751 h 736456"/>
                  <a:gd name="connsiteX4" fmla="*/ 224946 w 571339"/>
                  <a:gd name="connsiteY4" fmla="*/ 672069 h 736456"/>
                  <a:gd name="connsiteX5" fmla="*/ 343219 w 571339"/>
                  <a:gd name="connsiteY5" fmla="*/ 543018 h 736456"/>
                  <a:gd name="connsiteX6" fmla="*/ 9273 w 571339"/>
                  <a:gd name="connsiteY6" fmla="*/ 138895 h 736456"/>
                  <a:gd name="connsiteX7" fmla="*/ 130448 w 571339"/>
                  <a:gd name="connsiteY7" fmla="*/ 70 h 736456"/>
                  <a:gd name="connsiteX8" fmla="*/ 265951 w 571339"/>
                  <a:gd name="connsiteY8" fmla="*/ 68226 h 736456"/>
                  <a:gd name="connsiteX9" fmla="*/ 133812 w 571339"/>
                  <a:gd name="connsiteY9" fmla="*/ 310406 h 736456"/>
                  <a:gd name="connsiteX10" fmla="*/ 371170 w 571339"/>
                  <a:gd name="connsiteY10" fmla="*/ 207162 h 736456"/>
                  <a:gd name="connsiteX11" fmla="*/ 541105 w 571339"/>
                  <a:gd name="connsiteY11" fmla="*/ 297290 h 736456"/>
                  <a:gd name="connsiteX12" fmla="*/ 562852 w 571339"/>
                  <a:gd name="connsiteY12" fmla="*/ 492953 h 736456"/>
                  <a:gd name="connsiteX13" fmla="*/ 457548 w 571339"/>
                  <a:gd name="connsiteY13" fmla="*/ 664174 h 736456"/>
                  <a:gd name="connsiteX14" fmla="*/ 239421 w 571339"/>
                  <a:gd name="connsiteY14" fmla="*/ 736410 h 736456"/>
                  <a:gd name="connsiteX15" fmla="*/ 97051 w 571339"/>
                  <a:gd name="connsiteY15" fmla="*/ 672443 h 736456"/>
                  <a:gd name="connsiteX16" fmla="*/ 66110 w 571339"/>
                  <a:gd name="connsiteY16" fmla="*/ 520614 h 736456"/>
                  <a:gd name="connsiteX17" fmla="*/ 180090 w 571339"/>
                  <a:gd name="connsiteY17" fmla="*/ 391288 h 736456"/>
                  <a:gd name="connsiteX18" fmla="*/ 383425 w 571339"/>
                  <a:gd name="connsiteY18" fmla="*/ 460058 h 736456"/>
                  <a:gd name="connsiteX19" fmla="*/ 271430 w 571339"/>
                  <a:gd name="connsiteY19" fmla="*/ 669707 h 736456"/>
                  <a:gd name="connsiteX20" fmla="*/ 410843 w 571339"/>
                  <a:gd name="connsiteY20" fmla="*/ 295258 h 736456"/>
                  <a:gd name="connsiteX21" fmla="*/ 263780 w 571339"/>
                  <a:gd name="connsiteY21" fmla="*/ 297391 h 736456"/>
                  <a:gd name="connsiteX22" fmla="*/ 111799 w 571339"/>
                  <a:gd name="connsiteY22" fmla="*/ 385600 h 736456"/>
                  <a:gd name="connsiteX23" fmla="*/ 67685 w 571339"/>
                  <a:gd name="connsiteY23" fmla="*/ 300093 h 736456"/>
                  <a:gd name="connsiteX24" fmla="*/ 211503 w 571339"/>
                  <a:gd name="connsiteY24" fmla="*/ 131782 h 736456"/>
                  <a:gd name="connsiteX25" fmla="*/ 162604 w 571339"/>
                  <a:gd name="connsiteY25" fmla="*/ 56492 h 736456"/>
                  <a:gd name="connsiteX26" fmla="*/ 63579 w 571339"/>
                  <a:gd name="connsiteY26" fmla="*/ 175508 h 736456"/>
                  <a:gd name="connsiteX27" fmla="*/ 9273 w 571339"/>
                  <a:gd name="connsiteY27" fmla="*/ 138895 h 736456"/>
                  <a:gd name="connsiteX0" fmla="*/ 343219 w 571339"/>
                  <a:gd name="connsiteY0" fmla="*/ 531996 h 725434"/>
                  <a:gd name="connsiteX1" fmla="*/ 300069 w 571339"/>
                  <a:gd name="connsiteY1" fmla="*/ 455307 h 725434"/>
                  <a:gd name="connsiteX2" fmla="*/ 194477 w 571339"/>
                  <a:gd name="connsiteY2" fmla="*/ 458782 h 725434"/>
                  <a:gd name="connsiteX3" fmla="*/ 142135 w 571339"/>
                  <a:gd name="connsiteY3" fmla="*/ 569729 h 725434"/>
                  <a:gd name="connsiteX4" fmla="*/ 224946 w 571339"/>
                  <a:gd name="connsiteY4" fmla="*/ 661047 h 725434"/>
                  <a:gd name="connsiteX5" fmla="*/ 343219 w 571339"/>
                  <a:gd name="connsiteY5" fmla="*/ 531996 h 725434"/>
                  <a:gd name="connsiteX6" fmla="*/ 9273 w 571339"/>
                  <a:gd name="connsiteY6" fmla="*/ 127873 h 725434"/>
                  <a:gd name="connsiteX7" fmla="*/ 113488 w 571339"/>
                  <a:gd name="connsiteY7" fmla="*/ 78 h 725434"/>
                  <a:gd name="connsiteX8" fmla="*/ 265951 w 571339"/>
                  <a:gd name="connsiteY8" fmla="*/ 57204 h 725434"/>
                  <a:gd name="connsiteX9" fmla="*/ 133812 w 571339"/>
                  <a:gd name="connsiteY9" fmla="*/ 299384 h 725434"/>
                  <a:gd name="connsiteX10" fmla="*/ 371170 w 571339"/>
                  <a:gd name="connsiteY10" fmla="*/ 196140 h 725434"/>
                  <a:gd name="connsiteX11" fmla="*/ 541105 w 571339"/>
                  <a:gd name="connsiteY11" fmla="*/ 286268 h 725434"/>
                  <a:gd name="connsiteX12" fmla="*/ 562852 w 571339"/>
                  <a:gd name="connsiteY12" fmla="*/ 481931 h 725434"/>
                  <a:gd name="connsiteX13" fmla="*/ 457548 w 571339"/>
                  <a:gd name="connsiteY13" fmla="*/ 653152 h 725434"/>
                  <a:gd name="connsiteX14" fmla="*/ 239421 w 571339"/>
                  <a:gd name="connsiteY14" fmla="*/ 725388 h 725434"/>
                  <a:gd name="connsiteX15" fmla="*/ 97051 w 571339"/>
                  <a:gd name="connsiteY15" fmla="*/ 661421 h 725434"/>
                  <a:gd name="connsiteX16" fmla="*/ 66110 w 571339"/>
                  <a:gd name="connsiteY16" fmla="*/ 509592 h 725434"/>
                  <a:gd name="connsiteX17" fmla="*/ 180090 w 571339"/>
                  <a:gd name="connsiteY17" fmla="*/ 380266 h 725434"/>
                  <a:gd name="connsiteX18" fmla="*/ 383425 w 571339"/>
                  <a:gd name="connsiteY18" fmla="*/ 449036 h 725434"/>
                  <a:gd name="connsiteX19" fmla="*/ 271430 w 571339"/>
                  <a:gd name="connsiteY19" fmla="*/ 658685 h 725434"/>
                  <a:gd name="connsiteX20" fmla="*/ 410843 w 571339"/>
                  <a:gd name="connsiteY20" fmla="*/ 284236 h 725434"/>
                  <a:gd name="connsiteX21" fmla="*/ 263780 w 571339"/>
                  <a:gd name="connsiteY21" fmla="*/ 286369 h 725434"/>
                  <a:gd name="connsiteX22" fmla="*/ 111799 w 571339"/>
                  <a:gd name="connsiteY22" fmla="*/ 374578 h 725434"/>
                  <a:gd name="connsiteX23" fmla="*/ 67685 w 571339"/>
                  <a:gd name="connsiteY23" fmla="*/ 289071 h 725434"/>
                  <a:gd name="connsiteX24" fmla="*/ 211503 w 571339"/>
                  <a:gd name="connsiteY24" fmla="*/ 120760 h 725434"/>
                  <a:gd name="connsiteX25" fmla="*/ 162604 w 571339"/>
                  <a:gd name="connsiteY25" fmla="*/ 45470 h 725434"/>
                  <a:gd name="connsiteX26" fmla="*/ 63579 w 571339"/>
                  <a:gd name="connsiteY26" fmla="*/ 164486 h 725434"/>
                  <a:gd name="connsiteX27" fmla="*/ 9273 w 571339"/>
                  <a:gd name="connsiteY27" fmla="*/ 127873 h 725434"/>
                  <a:gd name="connsiteX0" fmla="*/ 343219 w 571339"/>
                  <a:gd name="connsiteY0" fmla="*/ 541460 h 734898"/>
                  <a:gd name="connsiteX1" fmla="*/ 300069 w 571339"/>
                  <a:gd name="connsiteY1" fmla="*/ 464771 h 734898"/>
                  <a:gd name="connsiteX2" fmla="*/ 194477 w 571339"/>
                  <a:gd name="connsiteY2" fmla="*/ 468246 h 734898"/>
                  <a:gd name="connsiteX3" fmla="*/ 142135 w 571339"/>
                  <a:gd name="connsiteY3" fmla="*/ 579193 h 734898"/>
                  <a:gd name="connsiteX4" fmla="*/ 224946 w 571339"/>
                  <a:gd name="connsiteY4" fmla="*/ 670511 h 734898"/>
                  <a:gd name="connsiteX5" fmla="*/ 343219 w 571339"/>
                  <a:gd name="connsiteY5" fmla="*/ 541460 h 734898"/>
                  <a:gd name="connsiteX6" fmla="*/ 9273 w 571339"/>
                  <a:gd name="connsiteY6" fmla="*/ 137337 h 734898"/>
                  <a:gd name="connsiteX7" fmla="*/ 113488 w 571339"/>
                  <a:gd name="connsiteY7" fmla="*/ 9542 h 734898"/>
                  <a:gd name="connsiteX8" fmla="*/ 265951 w 571339"/>
                  <a:gd name="connsiteY8" fmla="*/ 66668 h 734898"/>
                  <a:gd name="connsiteX9" fmla="*/ 133812 w 571339"/>
                  <a:gd name="connsiteY9" fmla="*/ 308848 h 734898"/>
                  <a:gd name="connsiteX10" fmla="*/ 371170 w 571339"/>
                  <a:gd name="connsiteY10" fmla="*/ 205604 h 734898"/>
                  <a:gd name="connsiteX11" fmla="*/ 541105 w 571339"/>
                  <a:gd name="connsiteY11" fmla="*/ 295732 h 734898"/>
                  <a:gd name="connsiteX12" fmla="*/ 562852 w 571339"/>
                  <a:gd name="connsiteY12" fmla="*/ 491395 h 734898"/>
                  <a:gd name="connsiteX13" fmla="*/ 457548 w 571339"/>
                  <a:gd name="connsiteY13" fmla="*/ 662616 h 734898"/>
                  <a:gd name="connsiteX14" fmla="*/ 239421 w 571339"/>
                  <a:gd name="connsiteY14" fmla="*/ 734852 h 734898"/>
                  <a:gd name="connsiteX15" fmla="*/ 97051 w 571339"/>
                  <a:gd name="connsiteY15" fmla="*/ 670885 h 734898"/>
                  <a:gd name="connsiteX16" fmla="*/ 66110 w 571339"/>
                  <a:gd name="connsiteY16" fmla="*/ 519056 h 734898"/>
                  <a:gd name="connsiteX17" fmla="*/ 180090 w 571339"/>
                  <a:gd name="connsiteY17" fmla="*/ 389730 h 734898"/>
                  <a:gd name="connsiteX18" fmla="*/ 383425 w 571339"/>
                  <a:gd name="connsiteY18" fmla="*/ 458500 h 734898"/>
                  <a:gd name="connsiteX19" fmla="*/ 271430 w 571339"/>
                  <a:gd name="connsiteY19" fmla="*/ 668149 h 734898"/>
                  <a:gd name="connsiteX20" fmla="*/ 410843 w 571339"/>
                  <a:gd name="connsiteY20" fmla="*/ 293700 h 734898"/>
                  <a:gd name="connsiteX21" fmla="*/ 263780 w 571339"/>
                  <a:gd name="connsiteY21" fmla="*/ 295833 h 734898"/>
                  <a:gd name="connsiteX22" fmla="*/ 111799 w 571339"/>
                  <a:gd name="connsiteY22" fmla="*/ 384042 h 734898"/>
                  <a:gd name="connsiteX23" fmla="*/ 67685 w 571339"/>
                  <a:gd name="connsiteY23" fmla="*/ 298535 h 734898"/>
                  <a:gd name="connsiteX24" fmla="*/ 211503 w 571339"/>
                  <a:gd name="connsiteY24" fmla="*/ 130224 h 734898"/>
                  <a:gd name="connsiteX25" fmla="*/ 162604 w 571339"/>
                  <a:gd name="connsiteY25" fmla="*/ 54934 h 734898"/>
                  <a:gd name="connsiteX26" fmla="*/ 63579 w 571339"/>
                  <a:gd name="connsiteY26" fmla="*/ 173950 h 734898"/>
                  <a:gd name="connsiteX27" fmla="*/ 9273 w 571339"/>
                  <a:gd name="connsiteY27" fmla="*/ 137337 h 734898"/>
                  <a:gd name="connsiteX0" fmla="*/ 343219 w 571339"/>
                  <a:gd name="connsiteY0" fmla="*/ 541460 h 734898"/>
                  <a:gd name="connsiteX1" fmla="*/ 300069 w 571339"/>
                  <a:gd name="connsiteY1" fmla="*/ 464771 h 734898"/>
                  <a:gd name="connsiteX2" fmla="*/ 194477 w 571339"/>
                  <a:gd name="connsiteY2" fmla="*/ 468246 h 734898"/>
                  <a:gd name="connsiteX3" fmla="*/ 142135 w 571339"/>
                  <a:gd name="connsiteY3" fmla="*/ 579193 h 734898"/>
                  <a:gd name="connsiteX4" fmla="*/ 224946 w 571339"/>
                  <a:gd name="connsiteY4" fmla="*/ 670511 h 734898"/>
                  <a:gd name="connsiteX5" fmla="*/ 343219 w 571339"/>
                  <a:gd name="connsiteY5" fmla="*/ 541460 h 734898"/>
                  <a:gd name="connsiteX6" fmla="*/ 9273 w 571339"/>
                  <a:gd name="connsiteY6" fmla="*/ 137337 h 734898"/>
                  <a:gd name="connsiteX7" fmla="*/ 113488 w 571339"/>
                  <a:gd name="connsiteY7" fmla="*/ 9542 h 734898"/>
                  <a:gd name="connsiteX8" fmla="*/ 265951 w 571339"/>
                  <a:gd name="connsiteY8" fmla="*/ 66668 h 734898"/>
                  <a:gd name="connsiteX9" fmla="*/ 133812 w 571339"/>
                  <a:gd name="connsiteY9" fmla="*/ 308848 h 734898"/>
                  <a:gd name="connsiteX10" fmla="*/ 371170 w 571339"/>
                  <a:gd name="connsiteY10" fmla="*/ 205604 h 734898"/>
                  <a:gd name="connsiteX11" fmla="*/ 541105 w 571339"/>
                  <a:gd name="connsiteY11" fmla="*/ 295732 h 734898"/>
                  <a:gd name="connsiteX12" fmla="*/ 562852 w 571339"/>
                  <a:gd name="connsiteY12" fmla="*/ 491395 h 734898"/>
                  <a:gd name="connsiteX13" fmla="*/ 457548 w 571339"/>
                  <a:gd name="connsiteY13" fmla="*/ 662616 h 734898"/>
                  <a:gd name="connsiteX14" fmla="*/ 239421 w 571339"/>
                  <a:gd name="connsiteY14" fmla="*/ 734852 h 734898"/>
                  <a:gd name="connsiteX15" fmla="*/ 97051 w 571339"/>
                  <a:gd name="connsiteY15" fmla="*/ 670885 h 734898"/>
                  <a:gd name="connsiteX16" fmla="*/ 66110 w 571339"/>
                  <a:gd name="connsiteY16" fmla="*/ 519056 h 734898"/>
                  <a:gd name="connsiteX17" fmla="*/ 180090 w 571339"/>
                  <a:gd name="connsiteY17" fmla="*/ 389730 h 734898"/>
                  <a:gd name="connsiteX18" fmla="*/ 383425 w 571339"/>
                  <a:gd name="connsiteY18" fmla="*/ 458500 h 734898"/>
                  <a:gd name="connsiteX19" fmla="*/ 271430 w 571339"/>
                  <a:gd name="connsiteY19" fmla="*/ 668149 h 734898"/>
                  <a:gd name="connsiteX20" fmla="*/ 410843 w 571339"/>
                  <a:gd name="connsiteY20" fmla="*/ 293700 h 734898"/>
                  <a:gd name="connsiteX21" fmla="*/ 263780 w 571339"/>
                  <a:gd name="connsiteY21" fmla="*/ 295833 h 734898"/>
                  <a:gd name="connsiteX22" fmla="*/ 111799 w 571339"/>
                  <a:gd name="connsiteY22" fmla="*/ 384042 h 734898"/>
                  <a:gd name="connsiteX23" fmla="*/ 67685 w 571339"/>
                  <a:gd name="connsiteY23" fmla="*/ 298535 h 734898"/>
                  <a:gd name="connsiteX24" fmla="*/ 202920 w 571339"/>
                  <a:gd name="connsiteY24" fmla="*/ 120954 h 734898"/>
                  <a:gd name="connsiteX25" fmla="*/ 162604 w 571339"/>
                  <a:gd name="connsiteY25" fmla="*/ 54934 h 734898"/>
                  <a:gd name="connsiteX26" fmla="*/ 63579 w 571339"/>
                  <a:gd name="connsiteY26" fmla="*/ 173950 h 734898"/>
                  <a:gd name="connsiteX27" fmla="*/ 9273 w 571339"/>
                  <a:gd name="connsiteY27" fmla="*/ 137337 h 734898"/>
                  <a:gd name="connsiteX0" fmla="*/ 343219 w 571339"/>
                  <a:gd name="connsiteY0" fmla="*/ 541460 h 734898"/>
                  <a:gd name="connsiteX1" fmla="*/ 300069 w 571339"/>
                  <a:gd name="connsiteY1" fmla="*/ 464771 h 734898"/>
                  <a:gd name="connsiteX2" fmla="*/ 194477 w 571339"/>
                  <a:gd name="connsiteY2" fmla="*/ 468246 h 734898"/>
                  <a:gd name="connsiteX3" fmla="*/ 142135 w 571339"/>
                  <a:gd name="connsiteY3" fmla="*/ 579193 h 734898"/>
                  <a:gd name="connsiteX4" fmla="*/ 224946 w 571339"/>
                  <a:gd name="connsiteY4" fmla="*/ 670511 h 734898"/>
                  <a:gd name="connsiteX5" fmla="*/ 343219 w 571339"/>
                  <a:gd name="connsiteY5" fmla="*/ 541460 h 734898"/>
                  <a:gd name="connsiteX6" fmla="*/ 9273 w 571339"/>
                  <a:gd name="connsiteY6" fmla="*/ 137337 h 734898"/>
                  <a:gd name="connsiteX7" fmla="*/ 113488 w 571339"/>
                  <a:gd name="connsiteY7" fmla="*/ 9542 h 734898"/>
                  <a:gd name="connsiteX8" fmla="*/ 265951 w 571339"/>
                  <a:gd name="connsiteY8" fmla="*/ 66668 h 734898"/>
                  <a:gd name="connsiteX9" fmla="*/ 133812 w 571339"/>
                  <a:gd name="connsiteY9" fmla="*/ 308848 h 734898"/>
                  <a:gd name="connsiteX10" fmla="*/ 371170 w 571339"/>
                  <a:gd name="connsiteY10" fmla="*/ 205604 h 734898"/>
                  <a:gd name="connsiteX11" fmla="*/ 541105 w 571339"/>
                  <a:gd name="connsiteY11" fmla="*/ 295732 h 734898"/>
                  <a:gd name="connsiteX12" fmla="*/ 562852 w 571339"/>
                  <a:gd name="connsiteY12" fmla="*/ 491395 h 734898"/>
                  <a:gd name="connsiteX13" fmla="*/ 457548 w 571339"/>
                  <a:gd name="connsiteY13" fmla="*/ 662616 h 734898"/>
                  <a:gd name="connsiteX14" fmla="*/ 239421 w 571339"/>
                  <a:gd name="connsiteY14" fmla="*/ 734852 h 734898"/>
                  <a:gd name="connsiteX15" fmla="*/ 97051 w 571339"/>
                  <a:gd name="connsiteY15" fmla="*/ 670885 h 734898"/>
                  <a:gd name="connsiteX16" fmla="*/ 66110 w 571339"/>
                  <a:gd name="connsiteY16" fmla="*/ 519056 h 734898"/>
                  <a:gd name="connsiteX17" fmla="*/ 180090 w 571339"/>
                  <a:gd name="connsiteY17" fmla="*/ 389730 h 734898"/>
                  <a:gd name="connsiteX18" fmla="*/ 383425 w 571339"/>
                  <a:gd name="connsiteY18" fmla="*/ 458500 h 734898"/>
                  <a:gd name="connsiteX19" fmla="*/ 271430 w 571339"/>
                  <a:gd name="connsiteY19" fmla="*/ 668149 h 734898"/>
                  <a:gd name="connsiteX20" fmla="*/ 410843 w 571339"/>
                  <a:gd name="connsiteY20" fmla="*/ 293700 h 734898"/>
                  <a:gd name="connsiteX21" fmla="*/ 263780 w 571339"/>
                  <a:gd name="connsiteY21" fmla="*/ 295833 h 734898"/>
                  <a:gd name="connsiteX22" fmla="*/ 111799 w 571339"/>
                  <a:gd name="connsiteY22" fmla="*/ 384042 h 734898"/>
                  <a:gd name="connsiteX23" fmla="*/ 67685 w 571339"/>
                  <a:gd name="connsiteY23" fmla="*/ 298535 h 734898"/>
                  <a:gd name="connsiteX24" fmla="*/ 202920 w 571339"/>
                  <a:gd name="connsiteY24" fmla="*/ 120954 h 734898"/>
                  <a:gd name="connsiteX25" fmla="*/ 162604 w 571339"/>
                  <a:gd name="connsiteY25" fmla="*/ 54934 h 734898"/>
                  <a:gd name="connsiteX26" fmla="*/ 63579 w 571339"/>
                  <a:gd name="connsiteY26" fmla="*/ 173950 h 734898"/>
                  <a:gd name="connsiteX27" fmla="*/ 9273 w 571339"/>
                  <a:gd name="connsiteY27" fmla="*/ 137337 h 734898"/>
                  <a:gd name="connsiteX0" fmla="*/ 342956 w 571076"/>
                  <a:gd name="connsiteY0" fmla="*/ 541460 h 734898"/>
                  <a:gd name="connsiteX1" fmla="*/ 299806 w 571076"/>
                  <a:gd name="connsiteY1" fmla="*/ 464771 h 734898"/>
                  <a:gd name="connsiteX2" fmla="*/ 194214 w 571076"/>
                  <a:gd name="connsiteY2" fmla="*/ 468246 h 734898"/>
                  <a:gd name="connsiteX3" fmla="*/ 141872 w 571076"/>
                  <a:gd name="connsiteY3" fmla="*/ 579193 h 734898"/>
                  <a:gd name="connsiteX4" fmla="*/ 224683 w 571076"/>
                  <a:gd name="connsiteY4" fmla="*/ 670511 h 734898"/>
                  <a:gd name="connsiteX5" fmla="*/ 342956 w 571076"/>
                  <a:gd name="connsiteY5" fmla="*/ 541460 h 734898"/>
                  <a:gd name="connsiteX6" fmla="*/ 9010 w 571076"/>
                  <a:gd name="connsiteY6" fmla="*/ 137337 h 734898"/>
                  <a:gd name="connsiteX7" fmla="*/ 113225 w 571076"/>
                  <a:gd name="connsiteY7" fmla="*/ 9542 h 734898"/>
                  <a:gd name="connsiteX8" fmla="*/ 265688 w 571076"/>
                  <a:gd name="connsiteY8" fmla="*/ 66668 h 734898"/>
                  <a:gd name="connsiteX9" fmla="*/ 133549 w 571076"/>
                  <a:gd name="connsiteY9" fmla="*/ 308848 h 734898"/>
                  <a:gd name="connsiteX10" fmla="*/ 370907 w 571076"/>
                  <a:gd name="connsiteY10" fmla="*/ 205604 h 734898"/>
                  <a:gd name="connsiteX11" fmla="*/ 540842 w 571076"/>
                  <a:gd name="connsiteY11" fmla="*/ 295732 h 734898"/>
                  <a:gd name="connsiteX12" fmla="*/ 562589 w 571076"/>
                  <a:gd name="connsiteY12" fmla="*/ 491395 h 734898"/>
                  <a:gd name="connsiteX13" fmla="*/ 457285 w 571076"/>
                  <a:gd name="connsiteY13" fmla="*/ 662616 h 734898"/>
                  <a:gd name="connsiteX14" fmla="*/ 239158 w 571076"/>
                  <a:gd name="connsiteY14" fmla="*/ 734852 h 734898"/>
                  <a:gd name="connsiteX15" fmla="*/ 96788 w 571076"/>
                  <a:gd name="connsiteY15" fmla="*/ 670885 h 734898"/>
                  <a:gd name="connsiteX16" fmla="*/ 65847 w 571076"/>
                  <a:gd name="connsiteY16" fmla="*/ 519056 h 734898"/>
                  <a:gd name="connsiteX17" fmla="*/ 179827 w 571076"/>
                  <a:gd name="connsiteY17" fmla="*/ 389730 h 734898"/>
                  <a:gd name="connsiteX18" fmla="*/ 383162 w 571076"/>
                  <a:gd name="connsiteY18" fmla="*/ 458500 h 734898"/>
                  <a:gd name="connsiteX19" fmla="*/ 271167 w 571076"/>
                  <a:gd name="connsiteY19" fmla="*/ 668149 h 734898"/>
                  <a:gd name="connsiteX20" fmla="*/ 410580 w 571076"/>
                  <a:gd name="connsiteY20" fmla="*/ 293700 h 734898"/>
                  <a:gd name="connsiteX21" fmla="*/ 263517 w 571076"/>
                  <a:gd name="connsiteY21" fmla="*/ 295833 h 734898"/>
                  <a:gd name="connsiteX22" fmla="*/ 111536 w 571076"/>
                  <a:gd name="connsiteY22" fmla="*/ 384042 h 734898"/>
                  <a:gd name="connsiteX23" fmla="*/ 67422 w 571076"/>
                  <a:gd name="connsiteY23" fmla="*/ 298535 h 734898"/>
                  <a:gd name="connsiteX24" fmla="*/ 202657 w 571076"/>
                  <a:gd name="connsiteY24" fmla="*/ 120954 h 734898"/>
                  <a:gd name="connsiteX25" fmla="*/ 145603 w 571076"/>
                  <a:gd name="connsiteY25" fmla="*/ 57704 h 734898"/>
                  <a:gd name="connsiteX26" fmla="*/ 63316 w 571076"/>
                  <a:gd name="connsiteY26" fmla="*/ 173950 h 734898"/>
                  <a:gd name="connsiteX27" fmla="*/ 9010 w 571076"/>
                  <a:gd name="connsiteY27" fmla="*/ 137337 h 734898"/>
                  <a:gd name="connsiteX0" fmla="*/ 342811 w 570931"/>
                  <a:gd name="connsiteY0" fmla="*/ 541460 h 734898"/>
                  <a:gd name="connsiteX1" fmla="*/ 299661 w 570931"/>
                  <a:gd name="connsiteY1" fmla="*/ 464771 h 734898"/>
                  <a:gd name="connsiteX2" fmla="*/ 194069 w 570931"/>
                  <a:gd name="connsiteY2" fmla="*/ 468246 h 734898"/>
                  <a:gd name="connsiteX3" fmla="*/ 141727 w 570931"/>
                  <a:gd name="connsiteY3" fmla="*/ 579193 h 734898"/>
                  <a:gd name="connsiteX4" fmla="*/ 224538 w 570931"/>
                  <a:gd name="connsiteY4" fmla="*/ 670511 h 734898"/>
                  <a:gd name="connsiteX5" fmla="*/ 342811 w 570931"/>
                  <a:gd name="connsiteY5" fmla="*/ 541460 h 734898"/>
                  <a:gd name="connsiteX6" fmla="*/ 8865 w 570931"/>
                  <a:gd name="connsiteY6" fmla="*/ 137337 h 734898"/>
                  <a:gd name="connsiteX7" fmla="*/ 113080 w 570931"/>
                  <a:gd name="connsiteY7" fmla="*/ 9542 h 734898"/>
                  <a:gd name="connsiteX8" fmla="*/ 265543 w 570931"/>
                  <a:gd name="connsiteY8" fmla="*/ 66668 h 734898"/>
                  <a:gd name="connsiteX9" fmla="*/ 133404 w 570931"/>
                  <a:gd name="connsiteY9" fmla="*/ 308848 h 734898"/>
                  <a:gd name="connsiteX10" fmla="*/ 370762 w 570931"/>
                  <a:gd name="connsiteY10" fmla="*/ 205604 h 734898"/>
                  <a:gd name="connsiteX11" fmla="*/ 540697 w 570931"/>
                  <a:gd name="connsiteY11" fmla="*/ 295732 h 734898"/>
                  <a:gd name="connsiteX12" fmla="*/ 562444 w 570931"/>
                  <a:gd name="connsiteY12" fmla="*/ 491395 h 734898"/>
                  <a:gd name="connsiteX13" fmla="*/ 457140 w 570931"/>
                  <a:gd name="connsiteY13" fmla="*/ 662616 h 734898"/>
                  <a:gd name="connsiteX14" fmla="*/ 239013 w 570931"/>
                  <a:gd name="connsiteY14" fmla="*/ 734852 h 734898"/>
                  <a:gd name="connsiteX15" fmla="*/ 96643 w 570931"/>
                  <a:gd name="connsiteY15" fmla="*/ 670885 h 734898"/>
                  <a:gd name="connsiteX16" fmla="*/ 65702 w 570931"/>
                  <a:gd name="connsiteY16" fmla="*/ 519056 h 734898"/>
                  <a:gd name="connsiteX17" fmla="*/ 179682 w 570931"/>
                  <a:gd name="connsiteY17" fmla="*/ 389730 h 734898"/>
                  <a:gd name="connsiteX18" fmla="*/ 383017 w 570931"/>
                  <a:gd name="connsiteY18" fmla="*/ 458500 h 734898"/>
                  <a:gd name="connsiteX19" fmla="*/ 271022 w 570931"/>
                  <a:gd name="connsiteY19" fmla="*/ 668149 h 734898"/>
                  <a:gd name="connsiteX20" fmla="*/ 410435 w 570931"/>
                  <a:gd name="connsiteY20" fmla="*/ 293700 h 734898"/>
                  <a:gd name="connsiteX21" fmla="*/ 263372 w 570931"/>
                  <a:gd name="connsiteY21" fmla="*/ 295833 h 734898"/>
                  <a:gd name="connsiteX22" fmla="*/ 111391 w 570931"/>
                  <a:gd name="connsiteY22" fmla="*/ 384042 h 734898"/>
                  <a:gd name="connsiteX23" fmla="*/ 67277 w 570931"/>
                  <a:gd name="connsiteY23" fmla="*/ 298535 h 734898"/>
                  <a:gd name="connsiteX24" fmla="*/ 202512 w 570931"/>
                  <a:gd name="connsiteY24" fmla="*/ 120954 h 734898"/>
                  <a:gd name="connsiteX25" fmla="*/ 145458 w 570931"/>
                  <a:gd name="connsiteY25" fmla="*/ 57704 h 734898"/>
                  <a:gd name="connsiteX26" fmla="*/ 63171 w 570931"/>
                  <a:gd name="connsiteY26" fmla="*/ 173950 h 734898"/>
                  <a:gd name="connsiteX27" fmla="*/ 8865 w 570931"/>
                  <a:gd name="connsiteY27" fmla="*/ 137337 h 734898"/>
                  <a:gd name="connsiteX0" fmla="*/ 342811 w 570931"/>
                  <a:gd name="connsiteY0" fmla="*/ 541460 h 734898"/>
                  <a:gd name="connsiteX1" fmla="*/ 299661 w 570931"/>
                  <a:gd name="connsiteY1" fmla="*/ 464771 h 734898"/>
                  <a:gd name="connsiteX2" fmla="*/ 194069 w 570931"/>
                  <a:gd name="connsiteY2" fmla="*/ 468246 h 734898"/>
                  <a:gd name="connsiteX3" fmla="*/ 141727 w 570931"/>
                  <a:gd name="connsiteY3" fmla="*/ 579193 h 734898"/>
                  <a:gd name="connsiteX4" fmla="*/ 224538 w 570931"/>
                  <a:gd name="connsiteY4" fmla="*/ 670511 h 734898"/>
                  <a:gd name="connsiteX5" fmla="*/ 342811 w 570931"/>
                  <a:gd name="connsiteY5" fmla="*/ 541460 h 734898"/>
                  <a:gd name="connsiteX6" fmla="*/ 8865 w 570931"/>
                  <a:gd name="connsiteY6" fmla="*/ 137337 h 734898"/>
                  <a:gd name="connsiteX7" fmla="*/ 113080 w 570931"/>
                  <a:gd name="connsiteY7" fmla="*/ 9542 h 734898"/>
                  <a:gd name="connsiteX8" fmla="*/ 265543 w 570931"/>
                  <a:gd name="connsiteY8" fmla="*/ 66668 h 734898"/>
                  <a:gd name="connsiteX9" fmla="*/ 133404 w 570931"/>
                  <a:gd name="connsiteY9" fmla="*/ 308848 h 734898"/>
                  <a:gd name="connsiteX10" fmla="*/ 370762 w 570931"/>
                  <a:gd name="connsiteY10" fmla="*/ 205604 h 734898"/>
                  <a:gd name="connsiteX11" fmla="*/ 540697 w 570931"/>
                  <a:gd name="connsiteY11" fmla="*/ 295732 h 734898"/>
                  <a:gd name="connsiteX12" fmla="*/ 562444 w 570931"/>
                  <a:gd name="connsiteY12" fmla="*/ 491395 h 734898"/>
                  <a:gd name="connsiteX13" fmla="*/ 457140 w 570931"/>
                  <a:gd name="connsiteY13" fmla="*/ 662616 h 734898"/>
                  <a:gd name="connsiteX14" fmla="*/ 239013 w 570931"/>
                  <a:gd name="connsiteY14" fmla="*/ 734852 h 734898"/>
                  <a:gd name="connsiteX15" fmla="*/ 96643 w 570931"/>
                  <a:gd name="connsiteY15" fmla="*/ 670885 h 734898"/>
                  <a:gd name="connsiteX16" fmla="*/ 65702 w 570931"/>
                  <a:gd name="connsiteY16" fmla="*/ 519056 h 734898"/>
                  <a:gd name="connsiteX17" fmla="*/ 179682 w 570931"/>
                  <a:gd name="connsiteY17" fmla="*/ 389730 h 734898"/>
                  <a:gd name="connsiteX18" fmla="*/ 383017 w 570931"/>
                  <a:gd name="connsiteY18" fmla="*/ 458500 h 734898"/>
                  <a:gd name="connsiteX19" fmla="*/ 271022 w 570931"/>
                  <a:gd name="connsiteY19" fmla="*/ 668149 h 734898"/>
                  <a:gd name="connsiteX20" fmla="*/ 410435 w 570931"/>
                  <a:gd name="connsiteY20" fmla="*/ 293700 h 734898"/>
                  <a:gd name="connsiteX21" fmla="*/ 263372 w 570931"/>
                  <a:gd name="connsiteY21" fmla="*/ 295833 h 734898"/>
                  <a:gd name="connsiteX22" fmla="*/ 111391 w 570931"/>
                  <a:gd name="connsiteY22" fmla="*/ 384042 h 734898"/>
                  <a:gd name="connsiteX23" fmla="*/ 67277 w 570931"/>
                  <a:gd name="connsiteY23" fmla="*/ 298535 h 734898"/>
                  <a:gd name="connsiteX24" fmla="*/ 190796 w 570931"/>
                  <a:gd name="connsiteY24" fmla="*/ 122893 h 734898"/>
                  <a:gd name="connsiteX25" fmla="*/ 145458 w 570931"/>
                  <a:gd name="connsiteY25" fmla="*/ 57704 h 734898"/>
                  <a:gd name="connsiteX26" fmla="*/ 63171 w 570931"/>
                  <a:gd name="connsiteY26" fmla="*/ 173950 h 734898"/>
                  <a:gd name="connsiteX27" fmla="*/ 8865 w 570931"/>
                  <a:gd name="connsiteY27" fmla="*/ 137337 h 734898"/>
                  <a:gd name="connsiteX0" fmla="*/ 342811 w 570931"/>
                  <a:gd name="connsiteY0" fmla="*/ 541460 h 734898"/>
                  <a:gd name="connsiteX1" fmla="*/ 299661 w 570931"/>
                  <a:gd name="connsiteY1" fmla="*/ 464771 h 734898"/>
                  <a:gd name="connsiteX2" fmla="*/ 194069 w 570931"/>
                  <a:gd name="connsiteY2" fmla="*/ 468246 h 734898"/>
                  <a:gd name="connsiteX3" fmla="*/ 141727 w 570931"/>
                  <a:gd name="connsiteY3" fmla="*/ 579193 h 734898"/>
                  <a:gd name="connsiteX4" fmla="*/ 224538 w 570931"/>
                  <a:gd name="connsiteY4" fmla="*/ 670511 h 734898"/>
                  <a:gd name="connsiteX5" fmla="*/ 342811 w 570931"/>
                  <a:gd name="connsiteY5" fmla="*/ 541460 h 734898"/>
                  <a:gd name="connsiteX6" fmla="*/ 8865 w 570931"/>
                  <a:gd name="connsiteY6" fmla="*/ 137337 h 734898"/>
                  <a:gd name="connsiteX7" fmla="*/ 113080 w 570931"/>
                  <a:gd name="connsiteY7" fmla="*/ 9542 h 734898"/>
                  <a:gd name="connsiteX8" fmla="*/ 265543 w 570931"/>
                  <a:gd name="connsiteY8" fmla="*/ 66668 h 734898"/>
                  <a:gd name="connsiteX9" fmla="*/ 133404 w 570931"/>
                  <a:gd name="connsiteY9" fmla="*/ 308848 h 734898"/>
                  <a:gd name="connsiteX10" fmla="*/ 370762 w 570931"/>
                  <a:gd name="connsiteY10" fmla="*/ 205604 h 734898"/>
                  <a:gd name="connsiteX11" fmla="*/ 540697 w 570931"/>
                  <a:gd name="connsiteY11" fmla="*/ 295732 h 734898"/>
                  <a:gd name="connsiteX12" fmla="*/ 562444 w 570931"/>
                  <a:gd name="connsiteY12" fmla="*/ 491395 h 734898"/>
                  <a:gd name="connsiteX13" fmla="*/ 457140 w 570931"/>
                  <a:gd name="connsiteY13" fmla="*/ 662616 h 734898"/>
                  <a:gd name="connsiteX14" fmla="*/ 239013 w 570931"/>
                  <a:gd name="connsiteY14" fmla="*/ 734852 h 734898"/>
                  <a:gd name="connsiteX15" fmla="*/ 96643 w 570931"/>
                  <a:gd name="connsiteY15" fmla="*/ 670885 h 734898"/>
                  <a:gd name="connsiteX16" fmla="*/ 65702 w 570931"/>
                  <a:gd name="connsiteY16" fmla="*/ 519056 h 734898"/>
                  <a:gd name="connsiteX17" fmla="*/ 179682 w 570931"/>
                  <a:gd name="connsiteY17" fmla="*/ 389730 h 734898"/>
                  <a:gd name="connsiteX18" fmla="*/ 383017 w 570931"/>
                  <a:gd name="connsiteY18" fmla="*/ 458500 h 734898"/>
                  <a:gd name="connsiteX19" fmla="*/ 271022 w 570931"/>
                  <a:gd name="connsiteY19" fmla="*/ 668149 h 734898"/>
                  <a:gd name="connsiteX20" fmla="*/ 410435 w 570931"/>
                  <a:gd name="connsiteY20" fmla="*/ 293700 h 734898"/>
                  <a:gd name="connsiteX21" fmla="*/ 263372 w 570931"/>
                  <a:gd name="connsiteY21" fmla="*/ 295833 h 734898"/>
                  <a:gd name="connsiteX22" fmla="*/ 111391 w 570931"/>
                  <a:gd name="connsiteY22" fmla="*/ 384042 h 734898"/>
                  <a:gd name="connsiteX23" fmla="*/ 67277 w 570931"/>
                  <a:gd name="connsiteY23" fmla="*/ 298535 h 734898"/>
                  <a:gd name="connsiteX24" fmla="*/ 180753 w 570931"/>
                  <a:gd name="connsiteY24" fmla="*/ 124555 h 734898"/>
                  <a:gd name="connsiteX25" fmla="*/ 145458 w 570931"/>
                  <a:gd name="connsiteY25" fmla="*/ 57704 h 734898"/>
                  <a:gd name="connsiteX26" fmla="*/ 63171 w 570931"/>
                  <a:gd name="connsiteY26" fmla="*/ 173950 h 734898"/>
                  <a:gd name="connsiteX27" fmla="*/ 8865 w 570931"/>
                  <a:gd name="connsiteY27" fmla="*/ 137337 h 734898"/>
                  <a:gd name="connsiteX0" fmla="*/ 342811 w 570931"/>
                  <a:gd name="connsiteY0" fmla="*/ 541460 h 734898"/>
                  <a:gd name="connsiteX1" fmla="*/ 299661 w 570931"/>
                  <a:gd name="connsiteY1" fmla="*/ 464771 h 734898"/>
                  <a:gd name="connsiteX2" fmla="*/ 194069 w 570931"/>
                  <a:gd name="connsiteY2" fmla="*/ 468246 h 734898"/>
                  <a:gd name="connsiteX3" fmla="*/ 141727 w 570931"/>
                  <a:gd name="connsiteY3" fmla="*/ 579193 h 734898"/>
                  <a:gd name="connsiteX4" fmla="*/ 224538 w 570931"/>
                  <a:gd name="connsiteY4" fmla="*/ 670511 h 734898"/>
                  <a:gd name="connsiteX5" fmla="*/ 342811 w 570931"/>
                  <a:gd name="connsiteY5" fmla="*/ 541460 h 734898"/>
                  <a:gd name="connsiteX6" fmla="*/ 8865 w 570931"/>
                  <a:gd name="connsiteY6" fmla="*/ 137337 h 734898"/>
                  <a:gd name="connsiteX7" fmla="*/ 113080 w 570931"/>
                  <a:gd name="connsiteY7" fmla="*/ 9542 h 734898"/>
                  <a:gd name="connsiteX8" fmla="*/ 265543 w 570931"/>
                  <a:gd name="connsiteY8" fmla="*/ 66668 h 734898"/>
                  <a:gd name="connsiteX9" fmla="*/ 133404 w 570931"/>
                  <a:gd name="connsiteY9" fmla="*/ 308848 h 734898"/>
                  <a:gd name="connsiteX10" fmla="*/ 370762 w 570931"/>
                  <a:gd name="connsiteY10" fmla="*/ 205604 h 734898"/>
                  <a:gd name="connsiteX11" fmla="*/ 540697 w 570931"/>
                  <a:gd name="connsiteY11" fmla="*/ 295732 h 734898"/>
                  <a:gd name="connsiteX12" fmla="*/ 562444 w 570931"/>
                  <a:gd name="connsiteY12" fmla="*/ 491395 h 734898"/>
                  <a:gd name="connsiteX13" fmla="*/ 457140 w 570931"/>
                  <a:gd name="connsiteY13" fmla="*/ 662616 h 734898"/>
                  <a:gd name="connsiteX14" fmla="*/ 239013 w 570931"/>
                  <a:gd name="connsiteY14" fmla="*/ 734852 h 734898"/>
                  <a:gd name="connsiteX15" fmla="*/ 96643 w 570931"/>
                  <a:gd name="connsiteY15" fmla="*/ 670885 h 734898"/>
                  <a:gd name="connsiteX16" fmla="*/ 65702 w 570931"/>
                  <a:gd name="connsiteY16" fmla="*/ 519056 h 734898"/>
                  <a:gd name="connsiteX17" fmla="*/ 179682 w 570931"/>
                  <a:gd name="connsiteY17" fmla="*/ 389730 h 734898"/>
                  <a:gd name="connsiteX18" fmla="*/ 383017 w 570931"/>
                  <a:gd name="connsiteY18" fmla="*/ 458500 h 734898"/>
                  <a:gd name="connsiteX19" fmla="*/ 271022 w 570931"/>
                  <a:gd name="connsiteY19" fmla="*/ 668149 h 734898"/>
                  <a:gd name="connsiteX20" fmla="*/ 410435 w 570931"/>
                  <a:gd name="connsiteY20" fmla="*/ 293700 h 734898"/>
                  <a:gd name="connsiteX21" fmla="*/ 263372 w 570931"/>
                  <a:gd name="connsiteY21" fmla="*/ 295833 h 734898"/>
                  <a:gd name="connsiteX22" fmla="*/ 111391 w 570931"/>
                  <a:gd name="connsiteY22" fmla="*/ 384042 h 734898"/>
                  <a:gd name="connsiteX23" fmla="*/ 67277 w 570931"/>
                  <a:gd name="connsiteY23" fmla="*/ 298535 h 734898"/>
                  <a:gd name="connsiteX24" fmla="*/ 180753 w 570931"/>
                  <a:gd name="connsiteY24" fmla="*/ 124555 h 734898"/>
                  <a:gd name="connsiteX25" fmla="*/ 145458 w 570931"/>
                  <a:gd name="connsiteY25" fmla="*/ 57704 h 734898"/>
                  <a:gd name="connsiteX26" fmla="*/ 63171 w 570931"/>
                  <a:gd name="connsiteY26" fmla="*/ 173950 h 734898"/>
                  <a:gd name="connsiteX27" fmla="*/ 8865 w 570931"/>
                  <a:gd name="connsiteY27" fmla="*/ 137337 h 734898"/>
                  <a:gd name="connsiteX0" fmla="*/ 342811 w 570931"/>
                  <a:gd name="connsiteY0" fmla="*/ 533651 h 727089"/>
                  <a:gd name="connsiteX1" fmla="*/ 299661 w 570931"/>
                  <a:gd name="connsiteY1" fmla="*/ 456962 h 727089"/>
                  <a:gd name="connsiteX2" fmla="*/ 194069 w 570931"/>
                  <a:gd name="connsiteY2" fmla="*/ 460437 h 727089"/>
                  <a:gd name="connsiteX3" fmla="*/ 141727 w 570931"/>
                  <a:gd name="connsiteY3" fmla="*/ 571384 h 727089"/>
                  <a:gd name="connsiteX4" fmla="*/ 224538 w 570931"/>
                  <a:gd name="connsiteY4" fmla="*/ 662702 h 727089"/>
                  <a:gd name="connsiteX5" fmla="*/ 342811 w 570931"/>
                  <a:gd name="connsiteY5" fmla="*/ 533651 h 727089"/>
                  <a:gd name="connsiteX6" fmla="*/ 8865 w 570931"/>
                  <a:gd name="connsiteY6" fmla="*/ 129528 h 727089"/>
                  <a:gd name="connsiteX7" fmla="*/ 113080 w 570931"/>
                  <a:gd name="connsiteY7" fmla="*/ 1733 h 727089"/>
                  <a:gd name="connsiteX8" fmla="*/ 252511 w 570931"/>
                  <a:gd name="connsiteY8" fmla="*/ 72527 h 727089"/>
                  <a:gd name="connsiteX9" fmla="*/ 133404 w 570931"/>
                  <a:gd name="connsiteY9" fmla="*/ 301039 h 727089"/>
                  <a:gd name="connsiteX10" fmla="*/ 370762 w 570931"/>
                  <a:gd name="connsiteY10" fmla="*/ 197795 h 727089"/>
                  <a:gd name="connsiteX11" fmla="*/ 540697 w 570931"/>
                  <a:gd name="connsiteY11" fmla="*/ 287923 h 727089"/>
                  <a:gd name="connsiteX12" fmla="*/ 562444 w 570931"/>
                  <a:gd name="connsiteY12" fmla="*/ 483586 h 727089"/>
                  <a:gd name="connsiteX13" fmla="*/ 457140 w 570931"/>
                  <a:gd name="connsiteY13" fmla="*/ 654807 h 727089"/>
                  <a:gd name="connsiteX14" fmla="*/ 239013 w 570931"/>
                  <a:gd name="connsiteY14" fmla="*/ 727043 h 727089"/>
                  <a:gd name="connsiteX15" fmla="*/ 96643 w 570931"/>
                  <a:gd name="connsiteY15" fmla="*/ 663076 h 727089"/>
                  <a:gd name="connsiteX16" fmla="*/ 65702 w 570931"/>
                  <a:gd name="connsiteY16" fmla="*/ 511247 h 727089"/>
                  <a:gd name="connsiteX17" fmla="*/ 179682 w 570931"/>
                  <a:gd name="connsiteY17" fmla="*/ 381921 h 727089"/>
                  <a:gd name="connsiteX18" fmla="*/ 383017 w 570931"/>
                  <a:gd name="connsiteY18" fmla="*/ 450691 h 727089"/>
                  <a:gd name="connsiteX19" fmla="*/ 271022 w 570931"/>
                  <a:gd name="connsiteY19" fmla="*/ 660340 h 727089"/>
                  <a:gd name="connsiteX20" fmla="*/ 410435 w 570931"/>
                  <a:gd name="connsiteY20" fmla="*/ 285891 h 727089"/>
                  <a:gd name="connsiteX21" fmla="*/ 263372 w 570931"/>
                  <a:gd name="connsiteY21" fmla="*/ 288024 h 727089"/>
                  <a:gd name="connsiteX22" fmla="*/ 111391 w 570931"/>
                  <a:gd name="connsiteY22" fmla="*/ 376233 h 727089"/>
                  <a:gd name="connsiteX23" fmla="*/ 67277 w 570931"/>
                  <a:gd name="connsiteY23" fmla="*/ 290726 h 727089"/>
                  <a:gd name="connsiteX24" fmla="*/ 180753 w 570931"/>
                  <a:gd name="connsiteY24" fmla="*/ 116746 h 727089"/>
                  <a:gd name="connsiteX25" fmla="*/ 145458 w 570931"/>
                  <a:gd name="connsiteY25" fmla="*/ 49895 h 727089"/>
                  <a:gd name="connsiteX26" fmla="*/ 63171 w 570931"/>
                  <a:gd name="connsiteY26" fmla="*/ 166141 h 727089"/>
                  <a:gd name="connsiteX27" fmla="*/ 8865 w 570931"/>
                  <a:gd name="connsiteY27" fmla="*/ 129528 h 727089"/>
                  <a:gd name="connsiteX0" fmla="*/ 342811 w 570931"/>
                  <a:gd name="connsiteY0" fmla="*/ 536751 h 730189"/>
                  <a:gd name="connsiteX1" fmla="*/ 299661 w 570931"/>
                  <a:gd name="connsiteY1" fmla="*/ 460062 h 730189"/>
                  <a:gd name="connsiteX2" fmla="*/ 194069 w 570931"/>
                  <a:gd name="connsiteY2" fmla="*/ 463537 h 730189"/>
                  <a:gd name="connsiteX3" fmla="*/ 141727 w 570931"/>
                  <a:gd name="connsiteY3" fmla="*/ 574484 h 730189"/>
                  <a:gd name="connsiteX4" fmla="*/ 224538 w 570931"/>
                  <a:gd name="connsiteY4" fmla="*/ 665802 h 730189"/>
                  <a:gd name="connsiteX5" fmla="*/ 342811 w 570931"/>
                  <a:gd name="connsiteY5" fmla="*/ 536751 h 730189"/>
                  <a:gd name="connsiteX6" fmla="*/ 8865 w 570931"/>
                  <a:gd name="connsiteY6" fmla="*/ 132628 h 730189"/>
                  <a:gd name="connsiteX7" fmla="*/ 113080 w 570931"/>
                  <a:gd name="connsiteY7" fmla="*/ 4833 h 730189"/>
                  <a:gd name="connsiteX8" fmla="*/ 252511 w 570931"/>
                  <a:gd name="connsiteY8" fmla="*/ 75627 h 730189"/>
                  <a:gd name="connsiteX9" fmla="*/ 133404 w 570931"/>
                  <a:gd name="connsiteY9" fmla="*/ 304139 h 730189"/>
                  <a:gd name="connsiteX10" fmla="*/ 370762 w 570931"/>
                  <a:gd name="connsiteY10" fmla="*/ 200895 h 730189"/>
                  <a:gd name="connsiteX11" fmla="*/ 540697 w 570931"/>
                  <a:gd name="connsiteY11" fmla="*/ 291023 h 730189"/>
                  <a:gd name="connsiteX12" fmla="*/ 562444 w 570931"/>
                  <a:gd name="connsiteY12" fmla="*/ 486686 h 730189"/>
                  <a:gd name="connsiteX13" fmla="*/ 457140 w 570931"/>
                  <a:gd name="connsiteY13" fmla="*/ 657907 h 730189"/>
                  <a:gd name="connsiteX14" fmla="*/ 239013 w 570931"/>
                  <a:gd name="connsiteY14" fmla="*/ 730143 h 730189"/>
                  <a:gd name="connsiteX15" fmla="*/ 96643 w 570931"/>
                  <a:gd name="connsiteY15" fmla="*/ 666176 h 730189"/>
                  <a:gd name="connsiteX16" fmla="*/ 65702 w 570931"/>
                  <a:gd name="connsiteY16" fmla="*/ 514347 h 730189"/>
                  <a:gd name="connsiteX17" fmla="*/ 179682 w 570931"/>
                  <a:gd name="connsiteY17" fmla="*/ 385021 h 730189"/>
                  <a:gd name="connsiteX18" fmla="*/ 383017 w 570931"/>
                  <a:gd name="connsiteY18" fmla="*/ 453791 h 730189"/>
                  <a:gd name="connsiteX19" fmla="*/ 271022 w 570931"/>
                  <a:gd name="connsiteY19" fmla="*/ 663440 h 730189"/>
                  <a:gd name="connsiteX20" fmla="*/ 410435 w 570931"/>
                  <a:gd name="connsiteY20" fmla="*/ 288991 h 730189"/>
                  <a:gd name="connsiteX21" fmla="*/ 263372 w 570931"/>
                  <a:gd name="connsiteY21" fmla="*/ 291124 h 730189"/>
                  <a:gd name="connsiteX22" fmla="*/ 111391 w 570931"/>
                  <a:gd name="connsiteY22" fmla="*/ 379333 h 730189"/>
                  <a:gd name="connsiteX23" fmla="*/ 67277 w 570931"/>
                  <a:gd name="connsiteY23" fmla="*/ 293826 h 730189"/>
                  <a:gd name="connsiteX24" fmla="*/ 180753 w 570931"/>
                  <a:gd name="connsiteY24" fmla="*/ 119846 h 730189"/>
                  <a:gd name="connsiteX25" fmla="*/ 145458 w 570931"/>
                  <a:gd name="connsiteY25" fmla="*/ 52995 h 730189"/>
                  <a:gd name="connsiteX26" fmla="*/ 63171 w 570931"/>
                  <a:gd name="connsiteY26" fmla="*/ 169241 h 730189"/>
                  <a:gd name="connsiteX27" fmla="*/ 8865 w 570931"/>
                  <a:gd name="connsiteY27" fmla="*/ 132628 h 730189"/>
                  <a:gd name="connsiteX0" fmla="*/ 342811 w 570931"/>
                  <a:gd name="connsiteY0" fmla="*/ 544534 h 737972"/>
                  <a:gd name="connsiteX1" fmla="*/ 299661 w 570931"/>
                  <a:gd name="connsiteY1" fmla="*/ 467845 h 737972"/>
                  <a:gd name="connsiteX2" fmla="*/ 194069 w 570931"/>
                  <a:gd name="connsiteY2" fmla="*/ 471320 h 737972"/>
                  <a:gd name="connsiteX3" fmla="*/ 141727 w 570931"/>
                  <a:gd name="connsiteY3" fmla="*/ 582267 h 737972"/>
                  <a:gd name="connsiteX4" fmla="*/ 224538 w 570931"/>
                  <a:gd name="connsiteY4" fmla="*/ 673585 h 737972"/>
                  <a:gd name="connsiteX5" fmla="*/ 342811 w 570931"/>
                  <a:gd name="connsiteY5" fmla="*/ 544534 h 737972"/>
                  <a:gd name="connsiteX6" fmla="*/ 8865 w 570931"/>
                  <a:gd name="connsiteY6" fmla="*/ 140411 h 737972"/>
                  <a:gd name="connsiteX7" fmla="*/ 113080 w 570931"/>
                  <a:gd name="connsiteY7" fmla="*/ 12616 h 737972"/>
                  <a:gd name="connsiteX8" fmla="*/ 252511 w 570931"/>
                  <a:gd name="connsiteY8" fmla="*/ 83410 h 737972"/>
                  <a:gd name="connsiteX9" fmla="*/ 133404 w 570931"/>
                  <a:gd name="connsiteY9" fmla="*/ 311922 h 737972"/>
                  <a:gd name="connsiteX10" fmla="*/ 370762 w 570931"/>
                  <a:gd name="connsiteY10" fmla="*/ 208678 h 737972"/>
                  <a:gd name="connsiteX11" fmla="*/ 540697 w 570931"/>
                  <a:gd name="connsiteY11" fmla="*/ 298806 h 737972"/>
                  <a:gd name="connsiteX12" fmla="*/ 562444 w 570931"/>
                  <a:gd name="connsiteY12" fmla="*/ 494469 h 737972"/>
                  <a:gd name="connsiteX13" fmla="*/ 457140 w 570931"/>
                  <a:gd name="connsiteY13" fmla="*/ 665690 h 737972"/>
                  <a:gd name="connsiteX14" fmla="*/ 239013 w 570931"/>
                  <a:gd name="connsiteY14" fmla="*/ 737926 h 737972"/>
                  <a:gd name="connsiteX15" fmla="*/ 96643 w 570931"/>
                  <a:gd name="connsiteY15" fmla="*/ 673959 h 737972"/>
                  <a:gd name="connsiteX16" fmla="*/ 65702 w 570931"/>
                  <a:gd name="connsiteY16" fmla="*/ 522130 h 737972"/>
                  <a:gd name="connsiteX17" fmla="*/ 179682 w 570931"/>
                  <a:gd name="connsiteY17" fmla="*/ 392804 h 737972"/>
                  <a:gd name="connsiteX18" fmla="*/ 383017 w 570931"/>
                  <a:gd name="connsiteY18" fmla="*/ 461574 h 737972"/>
                  <a:gd name="connsiteX19" fmla="*/ 271022 w 570931"/>
                  <a:gd name="connsiteY19" fmla="*/ 671223 h 737972"/>
                  <a:gd name="connsiteX20" fmla="*/ 410435 w 570931"/>
                  <a:gd name="connsiteY20" fmla="*/ 296774 h 737972"/>
                  <a:gd name="connsiteX21" fmla="*/ 263372 w 570931"/>
                  <a:gd name="connsiteY21" fmla="*/ 298907 h 737972"/>
                  <a:gd name="connsiteX22" fmla="*/ 111391 w 570931"/>
                  <a:gd name="connsiteY22" fmla="*/ 387116 h 737972"/>
                  <a:gd name="connsiteX23" fmla="*/ 67277 w 570931"/>
                  <a:gd name="connsiteY23" fmla="*/ 301609 h 737972"/>
                  <a:gd name="connsiteX24" fmla="*/ 180753 w 570931"/>
                  <a:gd name="connsiteY24" fmla="*/ 127629 h 737972"/>
                  <a:gd name="connsiteX25" fmla="*/ 145458 w 570931"/>
                  <a:gd name="connsiteY25" fmla="*/ 60778 h 737972"/>
                  <a:gd name="connsiteX26" fmla="*/ 63171 w 570931"/>
                  <a:gd name="connsiteY26" fmla="*/ 177024 h 737972"/>
                  <a:gd name="connsiteX27" fmla="*/ 8865 w 570931"/>
                  <a:gd name="connsiteY27" fmla="*/ 140411 h 737972"/>
                  <a:gd name="connsiteX0" fmla="*/ 342811 w 570931"/>
                  <a:gd name="connsiteY0" fmla="*/ 544534 h 737972"/>
                  <a:gd name="connsiteX1" fmla="*/ 299661 w 570931"/>
                  <a:gd name="connsiteY1" fmla="*/ 467845 h 737972"/>
                  <a:gd name="connsiteX2" fmla="*/ 194069 w 570931"/>
                  <a:gd name="connsiteY2" fmla="*/ 471320 h 737972"/>
                  <a:gd name="connsiteX3" fmla="*/ 141727 w 570931"/>
                  <a:gd name="connsiteY3" fmla="*/ 582267 h 737972"/>
                  <a:gd name="connsiteX4" fmla="*/ 224538 w 570931"/>
                  <a:gd name="connsiteY4" fmla="*/ 673585 h 737972"/>
                  <a:gd name="connsiteX5" fmla="*/ 342811 w 570931"/>
                  <a:gd name="connsiteY5" fmla="*/ 544534 h 737972"/>
                  <a:gd name="connsiteX6" fmla="*/ 8865 w 570931"/>
                  <a:gd name="connsiteY6" fmla="*/ 140411 h 737972"/>
                  <a:gd name="connsiteX7" fmla="*/ 113080 w 570931"/>
                  <a:gd name="connsiteY7" fmla="*/ 12616 h 737972"/>
                  <a:gd name="connsiteX8" fmla="*/ 252511 w 570931"/>
                  <a:gd name="connsiteY8" fmla="*/ 83410 h 737972"/>
                  <a:gd name="connsiteX9" fmla="*/ 133404 w 570931"/>
                  <a:gd name="connsiteY9" fmla="*/ 311922 h 737972"/>
                  <a:gd name="connsiteX10" fmla="*/ 370762 w 570931"/>
                  <a:gd name="connsiteY10" fmla="*/ 208678 h 737972"/>
                  <a:gd name="connsiteX11" fmla="*/ 540697 w 570931"/>
                  <a:gd name="connsiteY11" fmla="*/ 298806 h 737972"/>
                  <a:gd name="connsiteX12" fmla="*/ 562444 w 570931"/>
                  <a:gd name="connsiteY12" fmla="*/ 494469 h 737972"/>
                  <a:gd name="connsiteX13" fmla="*/ 457140 w 570931"/>
                  <a:gd name="connsiteY13" fmla="*/ 665690 h 737972"/>
                  <a:gd name="connsiteX14" fmla="*/ 239013 w 570931"/>
                  <a:gd name="connsiteY14" fmla="*/ 737926 h 737972"/>
                  <a:gd name="connsiteX15" fmla="*/ 96643 w 570931"/>
                  <a:gd name="connsiteY15" fmla="*/ 673959 h 737972"/>
                  <a:gd name="connsiteX16" fmla="*/ 65702 w 570931"/>
                  <a:gd name="connsiteY16" fmla="*/ 522130 h 737972"/>
                  <a:gd name="connsiteX17" fmla="*/ 179682 w 570931"/>
                  <a:gd name="connsiteY17" fmla="*/ 392804 h 737972"/>
                  <a:gd name="connsiteX18" fmla="*/ 383017 w 570931"/>
                  <a:gd name="connsiteY18" fmla="*/ 461574 h 737972"/>
                  <a:gd name="connsiteX19" fmla="*/ 271022 w 570931"/>
                  <a:gd name="connsiteY19" fmla="*/ 671223 h 737972"/>
                  <a:gd name="connsiteX20" fmla="*/ 410435 w 570931"/>
                  <a:gd name="connsiteY20" fmla="*/ 296774 h 737972"/>
                  <a:gd name="connsiteX21" fmla="*/ 263372 w 570931"/>
                  <a:gd name="connsiteY21" fmla="*/ 298907 h 737972"/>
                  <a:gd name="connsiteX22" fmla="*/ 111391 w 570931"/>
                  <a:gd name="connsiteY22" fmla="*/ 387116 h 737972"/>
                  <a:gd name="connsiteX23" fmla="*/ 67277 w 570931"/>
                  <a:gd name="connsiteY23" fmla="*/ 301609 h 737972"/>
                  <a:gd name="connsiteX24" fmla="*/ 180753 w 570931"/>
                  <a:gd name="connsiteY24" fmla="*/ 127629 h 737972"/>
                  <a:gd name="connsiteX25" fmla="*/ 145458 w 570931"/>
                  <a:gd name="connsiteY25" fmla="*/ 60778 h 737972"/>
                  <a:gd name="connsiteX26" fmla="*/ 63171 w 570931"/>
                  <a:gd name="connsiteY26" fmla="*/ 177024 h 737972"/>
                  <a:gd name="connsiteX27" fmla="*/ 8865 w 570931"/>
                  <a:gd name="connsiteY27" fmla="*/ 140411 h 737972"/>
                  <a:gd name="connsiteX0" fmla="*/ 342572 w 570692"/>
                  <a:gd name="connsiteY0" fmla="*/ 544534 h 737972"/>
                  <a:gd name="connsiteX1" fmla="*/ 299422 w 570692"/>
                  <a:gd name="connsiteY1" fmla="*/ 467845 h 737972"/>
                  <a:gd name="connsiteX2" fmla="*/ 193830 w 570692"/>
                  <a:gd name="connsiteY2" fmla="*/ 471320 h 737972"/>
                  <a:gd name="connsiteX3" fmla="*/ 141488 w 570692"/>
                  <a:gd name="connsiteY3" fmla="*/ 582267 h 737972"/>
                  <a:gd name="connsiteX4" fmla="*/ 224299 w 570692"/>
                  <a:gd name="connsiteY4" fmla="*/ 673585 h 737972"/>
                  <a:gd name="connsiteX5" fmla="*/ 342572 w 570692"/>
                  <a:gd name="connsiteY5" fmla="*/ 544534 h 737972"/>
                  <a:gd name="connsiteX6" fmla="*/ 8626 w 570692"/>
                  <a:gd name="connsiteY6" fmla="*/ 140411 h 737972"/>
                  <a:gd name="connsiteX7" fmla="*/ 112841 w 570692"/>
                  <a:gd name="connsiteY7" fmla="*/ 12616 h 737972"/>
                  <a:gd name="connsiteX8" fmla="*/ 252272 w 570692"/>
                  <a:gd name="connsiteY8" fmla="*/ 83410 h 737972"/>
                  <a:gd name="connsiteX9" fmla="*/ 133165 w 570692"/>
                  <a:gd name="connsiteY9" fmla="*/ 311922 h 737972"/>
                  <a:gd name="connsiteX10" fmla="*/ 370523 w 570692"/>
                  <a:gd name="connsiteY10" fmla="*/ 208678 h 737972"/>
                  <a:gd name="connsiteX11" fmla="*/ 540458 w 570692"/>
                  <a:gd name="connsiteY11" fmla="*/ 298806 h 737972"/>
                  <a:gd name="connsiteX12" fmla="*/ 562205 w 570692"/>
                  <a:gd name="connsiteY12" fmla="*/ 494469 h 737972"/>
                  <a:gd name="connsiteX13" fmla="*/ 456901 w 570692"/>
                  <a:gd name="connsiteY13" fmla="*/ 665690 h 737972"/>
                  <a:gd name="connsiteX14" fmla="*/ 238774 w 570692"/>
                  <a:gd name="connsiteY14" fmla="*/ 737926 h 737972"/>
                  <a:gd name="connsiteX15" fmla="*/ 96404 w 570692"/>
                  <a:gd name="connsiteY15" fmla="*/ 673959 h 737972"/>
                  <a:gd name="connsiteX16" fmla="*/ 65463 w 570692"/>
                  <a:gd name="connsiteY16" fmla="*/ 522130 h 737972"/>
                  <a:gd name="connsiteX17" fmla="*/ 179443 w 570692"/>
                  <a:gd name="connsiteY17" fmla="*/ 392804 h 737972"/>
                  <a:gd name="connsiteX18" fmla="*/ 382778 w 570692"/>
                  <a:gd name="connsiteY18" fmla="*/ 461574 h 737972"/>
                  <a:gd name="connsiteX19" fmla="*/ 270783 w 570692"/>
                  <a:gd name="connsiteY19" fmla="*/ 671223 h 737972"/>
                  <a:gd name="connsiteX20" fmla="*/ 410196 w 570692"/>
                  <a:gd name="connsiteY20" fmla="*/ 296774 h 737972"/>
                  <a:gd name="connsiteX21" fmla="*/ 263133 w 570692"/>
                  <a:gd name="connsiteY21" fmla="*/ 298907 h 737972"/>
                  <a:gd name="connsiteX22" fmla="*/ 111152 w 570692"/>
                  <a:gd name="connsiteY22" fmla="*/ 387116 h 737972"/>
                  <a:gd name="connsiteX23" fmla="*/ 67038 w 570692"/>
                  <a:gd name="connsiteY23" fmla="*/ 301609 h 737972"/>
                  <a:gd name="connsiteX24" fmla="*/ 180514 w 570692"/>
                  <a:gd name="connsiteY24" fmla="*/ 127629 h 737972"/>
                  <a:gd name="connsiteX25" fmla="*/ 119274 w 570692"/>
                  <a:gd name="connsiteY25" fmla="*/ 65071 h 737972"/>
                  <a:gd name="connsiteX26" fmla="*/ 62932 w 570692"/>
                  <a:gd name="connsiteY26" fmla="*/ 177024 h 737972"/>
                  <a:gd name="connsiteX27" fmla="*/ 8626 w 570692"/>
                  <a:gd name="connsiteY27" fmla="*/ 140411 h 737972"/>
                  <a:gd name="connsiteX0" fmla="*/ 342572 w 570692"/>
                  <a:gd name="connsiteY0" fmla="*/ 544534 h 737972"/>
                  <a:gd name="connsiteX1" fmla="*/ 299422 w 570692"/>
                  <a:gd name="connsiteY1" fmla="*/ 467845 h 737972"/>
                  <a:gd name="connsiteX2" fmla="*/ 193830 w 570692"/>
                  <a:gd name="connsiteY2" fmla="*/ 471320 h 737972"/>
                  <a:gd name="connsiteX3" fmla="*/ 141488 w 570692"/>
                  <a:gd name="connsiteY3" fmla="*/ 582267 h 737972"/>
                  <a:gd name="connsiteX4" fmla="*/ 224299 w 570692"/>
                  <a:gd name="connsiteY4" fmla="*/ 673585 h 737972"/>
                  <a:gd name="connsiteX5" fmla="*/ 342572 w 570692"/>
                  <a:gd name="connsiteY5" fmla="*/ 544534 h 737972"/>
                  <a:gd name="connsiteX6" fmla="*/ 8626 w 570692"/>
                  <a:gd name="connsiteY6" fmla="*/ 140411 h 737972"/>
                  <a:gd name="connsiteX7" fmla="*/ 112841 w 570692"/>
                  <a:gd name="connsiteY7" fmla="*/ 12616 h 737972"/>
                  <a:gd name="connsiteX8" fmla="*/ 252272 w 570692"/>
                  <a:gd name="connsiteY8" fmla="*/ 83410 h 737972"/>
                  <a:gd name="connsiteX9" fmla="*/ 133165 w 570692"/>
                  <a:gd name="connsiteY9" fmla="*/ 311922 h 737972"/>
                  <a:gd name="connsiteX10" fmla="*/ 370523 w 570692"/>
                  <a:gd name="connsiteY10" fmla="*/ 208678 h 737972"/>
                  <a:gd name="connsiteX11" fmla="*/ 540458 w 570692"/>
                  <a:gd name="connsiteY11" fmla="*/ 298806 h 737972"/>
                  <a:gd name="connsiteX12" fmla="*/ 562205 w 570692"/>
                  <a:gd name="connsiteY12" fmla="*/ 494469 h 737972"/>
                  <a:gd name="connsiteX13" fmla="*/ 456901 w 570692"/>
                  <a:gd name="connsiteY13" fmla="*/ 665690 h 737972"/>
                  <a:gd name="connsiteX14" fmla="*/ 238774 w 570692"/>
                  <a:gd name="connsiteY14" fmla="*/ 737926 h 737972"/>
                  <a:gd name="connsiteX15" fmla="*/ 96404 w 570692"/>
                  <a:gd name="connsiteY15" fmla="*/ 673959 h 737972"/>
                  <a:gd name="connsiteX16" fmla="*/ 65463 w 570692"/>
                  <a:gd name="connsiteY16" fmla="*/ 522130 h 737972"/>
                  <a:gd name="connsiteX17" fmla="*/ 179443 w 570692"/>
                  <a:gd name="connsiteY17" fmla="*/ 392804 h 737972"/>
                  <a:gd name="connsiteX18" fmla="*/ 382778 w 570692"/>
                  <a:gd name="connsiteY18" fmla="*/ 461574 h 737972"/>
                  <a:gd name="connsiteX19" fmla="*/ 270783 w 570692"/>
                  <a:gd name="connsiteY19" fmla="*/ 671223 h 737972"/>
                  <a:gd name="connsiteX20" fmla="*/ 410196 w 570692"/>
                  <a:gd name="connsiteY20" fmla="*/ 296774 h 737972"/>
                  <a:gd name="connsiteX21" fmla="*/ 263133 w 570692"/>
                  <a:gd name="connsiteY21" fmla="*/ 298907 h 737972"/>
                  <a:gd name="connsiteX22" fmla="*/ 111152 w 570692"/>
                  <a:gd name="connsiteY22" fmla="*/ 387116 h 737972"/>
                  <a:gd name="connsiteX23" fmla="*/ 67038 w 570692"/>
                  <a:gd name="connsiteY23" fmla="*/ 301609 h 737972"/>
                  <a:gd name="connsiteX24" fmla="*/ 180514 w 570692"/>
                  <a:gd name="connsiteY24" fmla="*/ 127629 h 737972"/>
                  <a:gd name="connsiteX25" fmla="*/ 119274 w 570692"/>
                  <a:gd name="connsiteY25" fmla="*/ 65071 h 737972"/>
                  <a:gd name="connsiteX26" fmla="*/ 62932 w 570692"/>
                  <a:gd name="connsiteY26" fmla="*/ 177024 h 737972"/>
                  <a:gd name="connsiteX27" fmla="*/ 8626 w 570692"/>
                  <a:gd name="connsiteY27" fmla="*/ 140411 h 737972"/>
                  <a:gd name="connsiteX0" fmla="*/ 342722 w 570842"/>
                  <a:gd name="connsiteY0" fmla="*/ 544534 h 737972"/>
                  <a:gd name="connsiteX1" fmla="*/ 299572 w 570842"/>
                  <a:gd name="connsiteY1" fmla="*/ 467845 h 737972"/>
                  <a:gd name="connsiteX2" fmla="*/ 193980 w 570842"/>
                  <a:gd name="connsiteY2" fmla="*/ 471320 h 737972"/>
                  <a:gd name="connsiteX3" fmla="*/ 141638 w 570842"/>
                  <a:gd name="connsiteY3" fmla="*/ 582267 h 737972"/>
                  <a:gd name="connsiteX4" fmla="*/ 224449 w 570842"/>
                  <a:gd name="connsiteY4" fmla="*/ 673585 h 737972"/>
                  <a:gd name="connsiteX5" fmla="*/ 342722 w 570842"/>
                  <a:gd name="connsiteY5" fmla="*/ 544534 h 737972"/>
                  <a:gd name="connsiteX6" fmla="*/ 8776 w 570842"/>
                  <a:gd name="connsiteY6" fmla="*/ 140411 h 737972"/>
                  <a:gd name="connsiteX7" fmla="*/ 112991 w 570842"/>
                  <a:gd name="connsiteY7" fmla="*/ 12616 h 737972"/>
                  <a:gd name="connsiteX8" fmla="*/ 252422 w 570842"/>
                  <a:gd name="connsiteY8" fmla="*/ 83410 h 737972"/>
                  <a:gd name="connsiteX9" fmla="*/ 133315 w 570842"/>
                  <a:gd name="connsiteY9" fmla="*/ 311922 h 737972"/>
                  <a:gd name="connsiteX10" fmla="*/ 370673 w 570842"/>
                  <a:gd name="connsiteY10" fmla="*/ 208678 h 737972"/>
                  <a:gd name="connsiteX11" fmla="*/ 540608 w 570842"/>
                  <a:gd name="connsiteY11" fmla="*/ 298806 h 737972"/>
                  <a:gd name="connsiteX12" fmla="*/ 562355 w 570842"/>
                  <a:gd name="connsiteY12" fmla="*/ 494469 h 737972"/>
                  <a:gd name="connsiteX13" fmla="*/ 457051 w 570842"/>
                  <a:gd name="connsiteY13" fmla="*/ 665690 h 737972"/>
                  <a:gd name="connsiteX14" fmla="*/ 238924 w 570842"/>
                  <a:gd name="connsiteY14" fmla="*/ 737926 h 737972"/>
                  <a:gd name="connsiteX15" fmla="*/ 96554 w 570842"/>
                  <a:gd name="connsiteY15" fmla="*/ 673959 h 737972"/>
                  <a:gd name="connsiteX16" fmla="*/ 65613 w 570842"/>
                  <a:gd name="connsiteY16" fmla="*/ 522130 h 737972"/>
                  <a:gd name="connsiteX17" fmla="*/ 179593 w 570842"/>
                  <a:gd name="connsiteY17" fmla="*/ 392804 h 737972"/>
                  <a:gd name="connsiteX18" fmla="*/ 382928 w 570842"/>
                  <a:gd name="connsiteY18" fmla="*/ 461574 h 737972"/>
                  <a:gd name="connsiteX19" fmla="*/ 270933 w 570842"/>
                  <a:gd name="connsiteY19" fmla="*/ 671223 h 737972"/>
                  <a:gd name="connsiteX20" fmla="*/ 410346 w 570842"/>
                  <a:gd name="connsiteY20" fmla="*/ 296774 h 737972"/>
                  <a:gd name="connsiteX21" fmla="*/ 263283 w 570842"/>
                  <a:gd name="connsiteY21" fmla="*/ 298907 h 737972"/>
                  <a:gd name="connsiteX22" fmla="*/ 111302 w 570842"/>
                  <a:gd name="connsiteY22" fmla="*/ 387116 h 737972"/>
                  <a:gd name="connsiteX23" fmla="*/ 67188 w 570842"/>
                  <a:gd name="connsiteY23" fmla="*/ 301609 h 737972"/>
                  <a:gd name="connsiteX24" fmla="*/ 180664 w 570842"/>
                  <a:gd name="connsiteY24" fmla="*/ 127629 h 737972"/>
                  <a:gd name="connsiteX25" fmla="*/ 129902 w 570842"/>
                  <a:gd name="connsiteY25" fmla="*/ 65804 h 737972"/>
                  <a:gd name="connsiteX26" fmla="*/ 63082 w 570842"/>
                  <a:gd name="connsiteY26" fmla="*/ 177024 h 737972"/>
                  <a:gd name="connsiteX27" fmla="*/ 8776 w 570842"/>
                  <a:gd name="connsiteY27" fmla="*/ 140411 h 737972"/>
                  <a:gd name="connsiteX0" fmla="*/ 342900 w 571020"/>
                  <a:gd name="connsiteY0" fmla="*/ 544534 h 737972"/>
                  <a:gd name="connsiteX1" fmla="*/ 299750 w 571020"/>
                  <a:gd name="connsiteY1" fmla="*/ 467845 h 737972"/>
                  <a:gd name="connsiteX2" fmla="*/ 194158 w 571020"/>
                  <a:gd name="connsiteY2" fmla="*/ 471320 h 737972"/>
                  <a:gd name="connsiteX3" fmla="*/ 141816 w 571020"/>
                  <a:gd name="connsiteY3" fmla="*/ 582267 h 737972"/>
                  <a:gd name="connsiteX4" fmla="*/ 224627 w 571020"/>
                  <a:gd name="connsiteY4" fmla="*/ 673585 h 737972"/>
                  <a:gd name="connsiteX5" fmla="*/ 342900 w 571020"/>
                  <a:gd name="connsiteY5" fmla="*/ 544534 h 737972"/>
                  <a:gd name="connsiteX6" fmla="*/ 8954 w 571020"/>
                  <a:gd name="connsiteY6" fmla="*/ 140411 h 737972"/>
                  <a:gd name="connsiteX7" fmla="*/ 113169 w 571020"/>
                  <a:gd name="connsiteY7" fmla="*/ 12616 h 737972"/>
                  <a:gd name="connsiteX8" fmla="*/ 252600 w 571020"/>
                  <a:gd name="connsiteY8" fmla="*/ 83410 h 737972"/>
                  <a:gd name="connsiteX9" fmla="*/ 133493 w 571020"/>
                  <a:gd name="connsiteY9" fmla="*/ 311922 h 737972"/>
                  <a:gd name="connsiteX10" fmla="*/ 370851 w 571020"/>
                  <a:gd name="connsiteY10" fmla="*/ 208678 h 737972"/>
                  <a:gd name="connsiteX11" fmla="*/ 540786 w 571020"/>
                  <a:gd name="connsiteY11" fmla="*/ 298806 h 737972"/>
                  <a:gd name="connsiteX12" fmla="*/ 562533 w 571020"/>
                  <a:gd name="connsiteY12" fmla="*/ 494469 h 737972"/>
                  <a:gd name="connsiteX13" fmla="*/ 457229 w 571020"/>
                  <a:gd name="connsiteY13" fmla="*/ 665690 h 737972"/>
                  <a:gd name="connsiteX14" fmla="*/ 239102 w 571020"/>
                  <a:gd name="connsiteY14" fmla="*/ 737926 h 737972"/>
                  <a:gd name="connsiteX15" fmla="*/ 96732 w 571020"/>
                  <a:gd name="connsiteY15" fmla="*/ 673959 h 737972"/>
                  <a:gd name="connsiteX16" fmla="*/ 65791 w 571020"/>
                  <a:gd name="connsiteY16" fmla="*/ 522130 h 737972"/>
                  <a:gd name="connsiteX17" fmla="*/ 179771 w 571020"/>
                  <a:gd name="connsiteY17" fmla="*/ 392804 h 737972"/>
                  <a:gd name="connsiteX18" fmla="*/ 383106 w 571020"/>
                  <a:gd name="connsiteY18" fmla="*/ 461574 h 737972"/>
                  <a:gd name="connsiteX19" fmla="*/ 271111 w 571020"/>
                  <a:gd name="connsiteY19" fmla="*/ 671223 h 737972"/>
                  <a:gd name="connsiteX20" fmla="*/ 410524 w 571020"/>
                  <a:gd name="connsiteY20" fmla="*/ 296774 h 737972"/>
                  <a:gd name="connsiteX21" fmla="*/ 263461 w 571020"/>
                  <a:gd name="connsiteY21" fmla="*/ 298907 h 737972"/>
                  <a:gd name="connsiteX22" fmla="*/ 111480 w 571020"/>
                  <a:gd name="connsiteY22" fmla="*/ 387116 h 737972"/>
                  <a:gd name="connsiteX23" fmla="*/ 67366 w 571020"/>
                  <a:gd name="connsiteY23" fmla="*/ 301609 h 737972"/>
                  <a:gd name="connsiteX24" fmla="*/ 180842 w 571020"/>
                  <a:gd name="connsiteY24" fmla="*/ 127629 h 737972"/>
                  <a:gd name="connsiteX25" fmla="*/ 130080 w 571020"/>
                  <a:gd name="connsiteY25" fmla="*/ 65804 h 737972"/>
                  <a:gd name="connsiteX26" fmla="*/ 63260 w 571020"/>
                  <a:gd name="connsiteY26" fmla="*/ 177024 h 737972"/>
                  <a:gd name="connsiteX27" fmla="*/ 8954 w 571020"/>
                  <a:gd name="connsiteY27" fmla="*/ 140411 h 737972"/>
                  <a:gd name="connsiteX0" fmla="*/ 343013 w 571133"/>
                  <a:gd name="connsiteY0" fmla="*/ 544534 h 737972"/>
                  <a:gd name="connsiteX1" fmla="*/ 299863 w 571133"/>
                  <a:gd name="connsiteY1" fmla="*/ 467845 h 737972"/>
                  <a:gd name="connsiteX2" fmla="*/ 194271 w 571133"/>
                  <a:gd name="connsiteY2" fmla="*/ 471320 h 737972"/>
                  <a:gd name="connsiteX3" fmla="*/ 141929 w 571133"/>
                  <a:gd name="connsiteY3" fmla="*/ 582267 h 737972"/>
                  <a:gd name="connsiteX4" fmla="*/ 224740 w 571133"/>
                  <a:gd name="connsiteY4" fmla="*/ 673585 h 737972"/>
                  <a:gd name="connsiteX5" fmla="*/ 343013 w 571133"/>
                  <a:gd name="connsiteY5" fmla="*/ 544534 h 737972"/>
                  <a:gd name="connsiteX6" fmla="*/ 9067 w 571133"/>
                  <a:gd name="connsiteY6" fmla="*/ 140411 h 737972"/>
                  <a:gd name="connsiteX7" fmla="*/ 113282 w 571133"/>
                  <a:gd name="connsiteY7" fmla="*/ 12616 h 737972"/>
                  <a:gd name="connsiteX8" fmla="*/ 252713 w 571133"/>
                  <a:gd name="connsiteY8" fmla="*/ 83410 h 737972"/>
                  <a:gd name="connsiteX9" fmla="*/ 133606 w 571133"/>
                  <a:gd name="connsiteY9" fmla="*/ 311922 h 737972"/>
                  <a:gd name="connsiteX10" fmla="*/ 370964 w 571133"/>
                  <a:gd name="connsiteY10" fmla="*/ 208678 h 737972"/>
                  <a:gd name="connsiteX11" fmla="*/ 540899 w 571133"/>
                  <a:gd name="connsiteY11" fmla="*/ 298806 h 737972"/>
                  <a:gd name="connsiteX12" fmla="*/ 562646 w 571133"/>
                  <a:gd name="connsiteY12" fmla="*/ 494469 h 737972"/>
                  <a:gd name="connsiteX13" fmla="*/ 457342 w 571133"/>
                  <a:gd name="connsiteY13" fmla="*/ 665690 h 737972"/>
                  <a:gd name="connsiteX14" fmla="*/ 239215 w 571133"/>
                  <a:gd name="connsiteY14" fmla="*/ 737926 h 737972"/>
                  <a:gd name="connsiteX15" fmla="*/ 96845 w 571133"/>
                  <a:gd name="connsiteY15" fmla="*/ 673959 h 737972"/>
                  <a:gd name="connsiteX16" fmla="*/ 65904 w 571133"/>
                  <a:gd name="connsiteY16" fmla="*/ 522130 h 737972"/>
                  <a:gd name="connsiteX17" fmla="*/ 179884 w 571133"/>
                  <a:gd name="connsiteY17" fmla="*/ 392804 h 737972"/>
                  <a:gd name="connsiteX18" fmla="*/ 383219 w 571133"/>
                  <a:gd name="connsiteY18" fmla="*/ 461574 h 737972"/>
                  <a:gd name="connsiteX19" fmla="*/ 271224 w 571133"/>
                  <a:gd name="connsiteY19" fmla="*/ 671223 h 737972"/>
                  <a:gd name="connsiteX20" fmla="*/ 410637 w 571133"/>
                  <a:gd name="connsiteY20" fmla="*/ 296774 h 737972"/>
                  <a:gd name="connsiteX21" fmla="*/ 263574 w 571133"/>
                  <a:gd name="connsiteY21" fmla="*/ 298907 h 737972"/>
                  <a:gd name="connsiteX22" fmla="*/ 111593 w 571133"/>
                  <a:gd name="connsiteY22" fmla="*/ 387116 h 737972"/>
                  <a:gd name="connsiteX23" fmla="*/ 67479 w 571133"/>
                  <a:gd name="connsiteY23" fmla="*/ 301609 h 737972"/>
                  <a:gd name="connsiteX24" fmla="*/ 180955 w 571133"/>
                  <a:gd name="connsiteY24" fmla="*/ 127629 h 737972"/>
                  <a:gd name="connsiteX25" fmla="*/ 130193 w 571133"/>
                  <a:gd name="connsiteY25" fmla="*/ 65804 h 737972"/>
                  <a:gd name="connsiteX26" fmla="*/ 63373 w 571133"/>
                  <a:gd name="connsiteY26" fmla="*/ 177024 h 737972"/>
                  <a:gd name="connsiteX27" fmla="*/ 9067 w 571133"/>
                  <a:gd name="connsiteY27" fmla="*/ 140411 h 737972"/>
                  <a:gd name="connsiteX0" fmla="*/ 345139 w 573259"/>
                  <a:gd name="connsiteY0" fmla="*/ 544534 h 737972"/>
                  <a:gd name="connsiteX1" fmla="*/ 301989 w 573259"/>
                  <a:gd name="connsiteY1" fmla="*/ 467845 h 737972"/>
                  <a:gd name="connsiteX2" fmla="*/ 196397 w 573259"/>
                  <a:gd name="connsiteY2" fmla="*/ 471320 h 737972"/>
                  <a:gd name="connsiteX3" fmla="*/ 144055 w 573259"/>
                  <a:gd name="connsiteY3" fmla="*/ 582267 h 737972"/>
                  <a:gd name="connsiteX4" fmla="*/ 226866 w 573259"/>
                  <a:gd name="connsiteY4" fmla="*/ 673585 h 737972"/>
                  <a:gd name="connsiteX5" fmla="*/ 345139 w 573259"/>
                  <a:gd name="connsiteY5" fmla="*/ 544534 h 737972"/>
                  <a:gd name="connsiteX6" fmla="*/ 11193 w 573259"/>
                  <a:gd name="connsiteY6" fmla="*/ 140411 h 737972"/>
                  <a:gd name="connsiteX7" fmla="*/ 115408 w 573259"/>
                  <a:gd name="connsiteY7" fmla="*/ 12616 h 737972"/>
                  <a:gd name="connsiteX8" fmla="*/ 254839 w 573259"/>
                  <a:gd name="connsiteY8" fmla="*/ 83410 h 737972"/>
                  <a:gd name="connsiteX9" fmla="*/ 135732 w 573259"/>
                  <a:gd name="connsiteY9" fmla="*/ 311922 h 737972"/>
                  <a:gd name="connsiteX10" fmla="*/ 373090 w 573259"/>
                  <a:gd name="connsiteY10" fmla="*/ 208678 h 737972"/>
                  <a:gd name="connsiteX11" fmla="*/ 543025 w 573259"/>
                  <a:gd name="connsiteY11" fmla="*/ 298806 h 737972"/>
                  <a:gd name="connsiteX12" fmla="*/ 564772 w 573259"/>
                  <a:gd name="connsiteY12" fmla="*/ 494469 h 737972"/>
                  <a:gd name="connsiteX13" fmla="*/ 459468 w 573259"/>
                  <a:gd name="connsiteY13" fmla="*/ 665690 h 737972"/>
                  <a:gd name="connsiteX14" fmla="*/ 241341 w 573259"/>
                  <a:gd name="connsiteY14" fmla="*/ 737926 h 737972"/>
                  <a:gd name="connsiteX15" fmla="*/ 98971 w 573259"/>
                  <a:gd name="connsiteY15" fmla="*/ 673959 h 737972"/>
                  <a:gd name="connsiteX16" fmla="*/ 68030 w 573259"/>
                  <a:gd name="connsiteY16" fmla="*/ 522130 h 737972"/>
                  <a:gd name="connsiteX17" fmla="*/ 182010 w 573259"/>
                  <a:gd name="connsiteY17" fmla="*/ 392804 h 737972"/>
                  <a:gd name="connsiteX18" fmla="*/ 385345 w 573259"/>
                  <a:gd name="connsiteY18" fmla="*/ 461574 h 737972"/>
                  <a:gd name="connsiteX19" fmla="*/ 273350 w 573259"/>
                  <a:gd name="connsiteY19" fmla="*/ 671223 h 737972"/>
                  <a:gd name="connsiteX20" fmla="*/ 412763 w 573259"/>
                  <a:gd name="connsiteY20" fmla="*/ 296774 h 737972"/>
                  <a:gd name="connsiteX21" fmla="*/ 265700 w 573259"/>
                  <a:gd name="connsiteY21" fmla="*/ 298907 h 737972"/>
                  <a:gd name="connsiteX22" fmla="*/ 113719 w 573259"/>
                  <a:gd name="connsiteY22" fmla="*/ 387116 h 737972"/>
                  <a:gd name="connsiteX23" fmla="*/ 69605 w 573259"/>
                  <a:gd name="connsiteY23" fmla="*/ 301609 h 737972"/>
                  <a:gd name="connsiteX24" fmla="*/ 183081 w 573259"/>
                  <a:gd name="connsiteY24" fmla="*/ 127629 h 737972"/>
                  <a:gd name="connsiteX25" fmla="*/ 132319 w 573259"/>
                  <a:gd name="connsiteY25" fmla="*/ 65804 h 737972"/>
                  <a:gd name="connsiteX26" fmla="*/ 48290 w 573259"/>
                  <a:gd name="connsiteY26" fmla="*/ 172471 h 737972"/>
                  <a:gd name="connsiteX27" fmla="*/ 11193 w 573259"/>
                  <a:gd name="connsiteY27" fmla="*/ 140411 h 737972"/>
                  <a:gd name="connsiteX0" fmla="*/ 343928 w 572048"/>
                  <a:gd name="connsiteY0" fmla="*/ 544534 h 737972"/>
                  <a:gd name="connsiteX1" fmla="*/ 300778 w 572048"/>
                  <a:gd name="connsiteY1" fmla="*/ 467845 h 737972"/>
                  <a:gd name="connsiteX2" fmla="*/ 195186 w 572048"/>
                  <a:gd name="connsiteY2" fmla="*/ 471320 h 737972"/>
                  <a:gd name="connsiteX3" fmla="*/ 142844 w 572048"/>
                  <a:gd name="connsiteY3" fmla="*/ 582267 h 737972"/>
                  <a:gd name="connsiteX4" fmla="*/ 225655 w 572048"/>
                  <a:gd name="connsiteY4" fmla="*/ 673585 h 737972"/>
                  <a:gd name="connsiteX5" fmla="*/ 343928 w 572048"/>
                  <a:gd name="connsiteY5" fmla="*/ 544534 h 737972"/>
                  <a:gd name="connsiteX6" fmla="*/ 9982 w 572048"/>
                  <a:gd name="connsiteY6" fmla="*/ 140411 h 737972"/>
                  <a:gd name="connsiteX7" fmla="*/ 114197 w 572048"/>
                  <a:gd name="connsiteY7" fmla="*/ 12616 h 737972"/>
                  <a:gd name="connsiteX8" fmla="*/ 253628 w 572048"/>
                  <a:gd name="connsiteY8" fmla="*/ 83410 h 737972"/>
                  <a:gd name="connsiteX9" fmla="*/ 134521 w 572048"/>
                  <a:gd name="connsiteY9" fmla="*/ 311922 h 737972"/>
                  <a:gd name="connsiteX10" fmla="*/ 371879 w 572048"/>
                  <a:gd name="connsiteY10" fmla="*/ 208678 h 737972"/>
                  <a:gd name="connsiteX11" fmla="*/ 541814 w 572048"/>
                  <a:gd name="connsiteY11" fmla="*/ 298806 h 737972"/>
                  <a:gd name="connsiteX12" fmla="*/ 563561 w 572048"/>
                  <a:gd name="connsiteY12" fmla="*/ 494469 h 737972"/>
                  <a:gd name="connsiteX13" fmla="*/ 458257 w 572048"/>
                  <a:gd name="connsiteY13" fmla="*/ 665690 h 737972"/>
                  <a:gd name="connsiteX14" fmla="*/ 240130 w 572048"/>
                  <a:gd name="connsiteY14" fmla="*/ 737926 h 737972"/>
                  <a:gd name="connsiteX15" fmla="*/ 97760 w 572048"/>
                  <a:gd name="connsiteY15" fmla="*/ 673959 h 737972"/>
                  <a:gd name="connsiteX16" fmla="*/ 66819 w 572048"/>
                  <a:gd name="connsiteY16" fmla="*/ 522130 h 737972"/>
                  <a:gd name="connsiteX17" fmla="*/ 180799 w 572048"/>
                  <a:gd name="connsiteY17" fmla="*/ 392804 h 737972"/>
                  <a:gd name="connsiteX18" fmla="*/ 384134 w 572048"/>
                  <a:gd name="connsiteY18" fmla="*/ 461574 h 737972"/>
                  <a:gd name="connsiteX19" fmla="*/ 272139 w 572048"/>
                  <a:gd name="connsiteY19" fmla="*/ 671223 h 737972"/>
                  <a:gd name="connsiteX20" fmla="*/ 411552 w 572048"/>
                  <a:gd name="connsiteY20" fmla="*/ 296774 h 737972"/>
                  <a:gd name="connsiteX21" fmla="*/ 264489 w 572048"/>
                  <a:gd name="connsiteY21" fmla="*/ 298907 h 737972"/>
                  <a:gd name="connsiteX22" fmla="*/ 112508 w 572048"/>
                  <a:gd name="connsiteY22" fmla="*/ 387116 h 737972"/>
                  <a:gd name="connsiteX23" fmla="*/ 68394 w 572048"/>
                  <a:gd name="connsiteY23" fmla="*/ 301609 h 737972"/>
                  <a:gd name="connsiteX24" fmla="*/ 181870 w 572048"/>
                  <a:gd name="connsiteY24" fmla="*/ 127629 h 737972"/>
                  <a:gd name="connsiteX25" fmla="*/ 131108 w 572048"/>
                  <a:gd name="connsiteY25" fmla="*/ 65804 h 737972"/>
                  <a:gd name="connsiteX26" fmla="*/ 47079 w 572048"/>
                  <a:gd name="connsiteY26" fmla="*/ 172471 h 737972"/>
                  <a:gd name="connsiteX27" fmla="*/ 9982 w 572048"/>
                  <a:gd name="connsiteY27" fmla="*/ 140411 h 737972"/>
                  <a:gd name="connsiteX0" fmla="*/ 343753 w 571873"/>
                  <a:gd name="connsiteY0" fmla="*/ 544534 h 737972"/>
                  <a:gd name="connsiteX1" fmla="*/ 300603 w 571873"/>
                  <a:gd name="connsiteY1" fmla="*/ 467845 h 737972"/>
                  <a:gd name="connsiteX2" fmla="*/ 195011 w 571873"/>
                  <a:gd name="connsiteY2" fmla="*/ 471320 h 737972"/>
                  <a:gd name="connsiteX3" fmla="*/ 142669 w 571873"/>
                  <a:gd name="connsiteY3" fmla="*/ 582267 h 737972"/>
                  <a:gd name="connsiteX4" fmla="*/ 225480 w 571873"/>
                  <a:gd name="connsiteY4" fmla="*/ 673585 h 737972"/>
                  <a:gd name="connsiteX5" fmla="*/ 343753 w 571873"/>
                  <a:gd name="connsiteY5" fmla="*/ 544534 h 737972"/>
                  <a:gd name="connsiteX6" fmla="*/ 9807 w 571873"/>
                  <a:gd name="connsiteY6" fmla="*/ 140411 h 737972"/>
                  <a:gd name="connsiteX7" fmla="*/ 114022 w 571873"/>
                  <a:gd name="connsiteY7" fmla="*/ 12616 h 737972"/>
                  <a:gd name="connsiteX8" fmla="*/ 253453 w 571873"/>
                  <a:gd name="connsiteY8" fmla="*/ 83410 h 737972"/>
                  <a:gd name="connsiteX9" fmla="*/ 134346 w 571873"/>
                  <a:gd name="connsiteY9" fmla="*/ 311922 h 737972"/>
                  <a:gd name="connsiteX10" fmla="*/ 371704 w 571873"/>
                  <a:gd name="connsiteY10" fmla="*/ 208678 h 737972"/>
                  <a:gd name="connsiteX11" fmla="*/ 541639 w 571873"/>
                  <a:gd name="connsiteY11" fmla="*/ 298806 h 737972"/>
                  <a:gd name="connsiteX12" fmla="*/ 563386 w 571873"/>
                  <a:gd name="connsiteY12" fmla="*/ 494469 h 737972"/>
                  <a:gd name="connsiteX13" fmla="*/ 458082 w 571873"/>
                  <a:gd name="connsiteY13" fmla="*/ 665690 h 737972"/>
                  <a:gd name="connsiteX14" fmla="*/ 239955 w 571873"/>
                  <a:gd name="connsiteY14" fmla="*/ 737926 h 737972"/>
                  <a:gd name="connsiteX15" fmla="*/ 97585 w 571873"/>
                  <a:gd name="connsiteY15" fmla="*/ 673959 h 737972"/>
                  <a:gd name="connsiteX16" fmla="*/ 66644 w 571873"/>
                  <a:gd name="connsiteY16" fmla="*/ 522130 h 737972"/>
                  <a:gd name="connsiteX17" fmla="*/ 180624 w 571873"/>
                  <a:gd name="connsiteY17" fmla="*/ 392804 h 737972"/>
                  <a:gd name="connsiteX18" fmla="*/ 383959 w 571873"/>
                  <a:gd name="connsiteY18" fmla="*/ 461574 h 737972"/>
                  <a:gd name="connsiteX19" fmla="*/ 271964 w 571873"/>
                  <a:gd name="connsiteY19" fmla="*/ 671223 h 737972"/>
                  <a:gd name="connsiteX20" fmla="*/ 411377 w 571873"/>
                  <a:gd name="connsiteY20" fmla="*/ 296774 h 737972"/>
                  <a:gd name="connsiteX21" fmla="*/ 264314 w 571873"/>
                  <a:gd name="connsiteY21" fmla="*/ 298907 h 737972"/>
                  <a:gd name="connsiteX22" fmla="*/ 112333 w 571873"/>
                  <a:gd name="connsiteY22" fmla="*/ 387116 h 737972"/>
                  <a:gd name="connsiteX23" fmla="*/ 68219 w 571873"/>
                  <a:gd name="connsiteY23" fmla="*/ 301609 h 737972"/>
                  <a:gd name="connsiteX24" fmla="*/ 181695 w 571873"/>
                  <a:gd name="connsiteY24" fmla="*/ 127629 h 737972"/>
                  <a:gd name="connsiteX25" fmla="*/ 130933 w 571873"/>
                  <a:gd name="connsiteY25" fmla="*/ 65804 h 737972"/>
                  <a:gd name="connsiteX26" fmla="*/ 48356 w 571873"/>
                  <a:gd name="connsiteY26" fmla="*/ 180454 h 737972"/>
                  <a:gd name="connsiteX27" fmla="*/ 9807 w 571873"/>
                  <a:gd name="connsiteY27" fmla="*/ 140411 h 737972"/>
                  <a:gd name="connsiteX0" fmla="*/ 343437 w 571557"/>
                  <a:gd name="connsiteY0" fmla="*/ 544534 h 737972"/>
                  <a:gd name="connsiteX1" fmla="*/ 300287 w 571557"/>
                  <a:gd name="connsiteY1" fmla="*/ 467845 h 737972"/>
                  <a:gd name="connsiteX2" fmla="*/ 194695 w 571557"/>
                  <a:gd name="connsiteY2" fmla="*/ 471320 h 737972"/>
                  <a:gd name="connsiteX3" fmla="*/ 142353 w 571557"/>
                  <a:gd name="connsiteY3" fmla="*/ 582267 h 737972"/>
                  <a:gd name="connsiteX4" fmla="*/ 225164 w 571557"/>
                  <a:gd name="connsiteY4" fmla="*/ 673585 h 737972"/>
                  <a:gd name="connsiteX5" fmla="*/ 343437 w 571557"/>
                  <a:gd name="connsiteY5" fmla="*/ 544534 h 737972"/>
                  <a:gd name="connsiteX6" fmla="*/ 9491 w 571557"/>
                  <a:gd name="connsiteY6" fmla="*/ 140411 h 737972"/>
                  <a:gd name="connsiteX7" fmla="*/ 113706 w 571557"/>
                  <a:gd name="connsiteY7" fmla="*/ 12616 h 737972"/>
                  <a:gd name="connsiteX8" fmla="*/ 253137 w 571557"/>
                  <a:gd name="connsiteY8" fmla="*/ 83410 h 737972"/>
                  <a:gd name="connsiteX9" fmla="*/ 134030 w 571557"/>
                  <a:gd name="connsiteY9" fmla="*/ 311922 h 737972"/>
                  <a:gd name="connsiteX10" fmla="*/ 371388 w 571557"/>
                  <a:gd name="connsiteY10" fmla="*/ 208678 h 737972"/>
                  <a:gd name="connsiteX11" fmla="*/ 541323 w 571557"/>
                  <a:gd name="connsiteY11" fmla="*/ 298806 h 737972"/>
                  <a:gd name="connsiteX12" fmla="*/ 563070 w 571557"/>
                  <a:gd name="connsiteY12" fmla="*/ 494469 h 737972"/>
                  <a:gd name="connsiteX13" fmla="*/ 457766 w 571557"/>
                  <a:gd name="connsiteY13" fmla="*/ 665690 h 737972"/>
                  <a:gd name="connsiteX14" fmla="*/ 239639 w 571557"/>
                  <a:gd name="connsiteY14" fmla="*/ 737926 h 737972"/>
                  <a:gd name="connsiteX15" fmla="*/ 97269 w 571557"/>
                  <a:gd name="connsiteY15" fmla="*/ 673959 h 737972"/>
                  <a:gd name="connsiteX16" fmla="*/ 66328 w 571557"/>
                  <a:gd name="connsiteY16" fmla="*/ 522130 h 737972"/>
                  <a:gd name="connsiteX17" fmla="*/ 180308 w 571557"/>
                  <a:gd name="connsiteY17" fmla="*/ 392804 h 737972"/>
                  <a:gd name="connsiteX18" fmla="*/ 383643 w 571557"/>
                  <a:gd name="connsiteY18" fmla="*/ 461574 h 737972"/>
                  <a:gd name="connsiteX19" fmla="*/ 271648 w 571557"/>
                  <a:gd name="connsiteY19" fmla="*/ 671223 h 737972"/>
                  <a:gd name="connsiteX20" fmla="*/ 411061 w 571557"/>
                  <a:gd name="connsiteY20" fmla="*/ 296774 h 737972"/>
                  <a:gd name="connsiteX21" fmla="*/ 263998 w 571557"/>
                  <a:gd name="connsiteY21" fmla="*/ 298907 h 737972"/>
                  <a:gd name="connsiteX22" fmla="*/ 112017 w 571557"/>
                  <a:gd name="connsiteY22" fmla="*/ 387116 h 737972"/>
                  <a:gd name="connsiteX23" fmla="*/ 67903 w 571557"/>
                  <a:gd name="connsiteY23" fmla="*/ 301609 h 737972"/>
                  <a:gd name="connsiteX24" fmla="*/ 181379 w 571557"/>
                  <a:gd name="connsiteY24" fmla="*/ 127629 h 737972"/>
                  <a:gd name="connsiteX25" fmla="*/ 130617 w 571557"/>
                  <a:gd name="connsiteY25" fmla="*/ 65804 h 737972"/>
                  <a:gd name="connsiteX26" fmla="*/ 48040 w 571557"/>
                  <a:gd name="connsiteY26" fmla="*/ 180454 h 737972"/>
                  <a:gd name="connsiteX27" fmla="*/ 9491 w 571557"/>
                  <a:gd name="connsiteY27" fmla="*/ 140411 h 737972"/>
                  <a:gd name="connsiteX0" fmla="*/ 343324 w 571444"/>
                  <a:gd name="connsiteY0" fmla="*/ 544534 h 737972"/>
                  <a:gd name="connsiteX1" fmla="*/ 300174 w 571444"/>
                  <a:gd name="connsiteY1" fmla="*/ 467845 h 737972"/>
                  <a:gd name="connsiteX2" fmla="*/ 194582 w 571444"/>
                  <a:gd name="connsiteY2" fmla="*/ 471320 h 737972"/>
                  <a:gd name="connsiteX3" fmla="*/ 142240 w 571444"/>
                  <a:gd name="connsiteY3" fmla="*/ 582267 h 737972"/>
                  <a:gd name="connsiteX4" fmla="*/ 225051 w 571444"/>
                  <a:gd name="connsiteY4" fmla="*/ 673585 h 737972"/>
                  <a:gd name="connsiteX5" fmla="*/ 343324 w 571444"/>
                  <a:gd name="connsiteY5" fmla="*/ 544534 h 737972"/>
                  <a:gd name="connsiteX6" fmla="*/ 9378 w 571444"/>
                  <a:gd name="connsiteY6" fmla="*/ 140411 h 737972"/>
                  <a:gd name="connsiteX7" fmla="*/ 113593 w 571444"/>
                  <a:gd name="connsiteY7" fmla="*/ 12616 h 737972"/>
                  <a:gd name="connsiteX8" fmla="*/ 253024 w 571444"/>
                  <a:gd name="connsiteY8" fmla="*/ 83410 h 737972"/>
                  <a:gd name="connsiteX9" fmla="*/ 133917 w 571444"/>
                  <a:gd name="connsiteY9" fmla="*/ 311922 h 737972"/>
                  <a:gd name="connsiteX10" fmla="*/ 371275 w 571444"/>
                  <a:gd name="connsiteY10" fmla="*/ 208678 h 737972"/>
                  <a:gd name="connsiteX11" fmla="*/ 541210 w 571444"/>
                  <a:gd name="connsiteY11" fmla="*/ 298806 h 737972"/>
                  <a:gd name="connsiteX12" fmla="*/ 562957 w 571444"/>
                  <a:gd name="connsiteY12" fmla="*/ 494469 h 737972"/>
                  <a:gd name="connsiteX13" fmla="*/ 457653 w 571444"/>
                  <a:gd name="connsiteY13" fmla="*/ 665690 h 737972"/>
                  <a:gd name="connsiteX14" fmla="*/ 239526 w 571444"/>
                  <a:gd name="connsiteY14" fmla="*/ 737926 h 737972"/>
                  <a:gd name="connsiteX15" fmla="*/ 97156 w 571444"/>
                  <a:gd name="connsiteY15" fmla="*/ 673959 h 737972"/>
                  <a:gd name="connsiteX16" fmla="*/ 66215 w 571444"/>
                  <a:gd name="connsiteY16" fmla="*/ 522130 h 737972"/>
                  <a:gd name="connsiteX17" fmla="*/ 180195 w 571444"/>
                  <a:gd name="connsiteY17" fmla="*/ 392804 h 737972"/>
                  <a:gd name="connsiteX18" fmla="*/ 383530 w 571444"/>
                  <a:gd name="connsiteY18" fmla="*/ 461574 h 737972"/>
                  <a:gd name="connsiteX19" fmla="*/ 271535 w 571444"/>
                  <a:gd name="connsiteY19" fmla="*/ 671223 h 737972"/>
                  <a:gd name="connsiteX20" fmla="*/ 410948 w 571444"/>
                  <a:gd name="connsiteY20" fmla="*/ 296774 h 737972"/>
                  <a:gd name="connsiteX21" fmla="*/ 263885 w 571444"/>
                  <a:gd name="connsiteY21" fmla="*/ 298907 h 737972"/>
                  <a:gd name="connsiteX22" fmla="*/ 111904 w 571444"/>
                  <a:gd name="connsiteY22" fmla="*/ 387116 h 737972"/>
                  <a:gd name="connsiteX23" fmla="*/ 67790 w 571444"/>
                  <a:gd name="connsiteY23" fmla="*/ 301609 h 737972"/>
                  <a:gd name="connsiteX24" fmla="*/ 181266 w 571444"/>
                  <a:gd name="connsiteY24" fmla="*/ 127629 h 737972"/>
                  <a:gd name="connsiteX25" fmla="*/ 130504 w 571444"/>
                  <a:gd name="connsiteY25" fmla="*/ 65804 h 737972"/>
                  <a:gd name="connsiteX26" fmla="*/ 48943 w 571444"/>
                  <a:gd name="connsiteY26" fmla="*/ 186042 h 737972"/>
                  <a:gd name="connsiteX27" fmla="*/ 9378 w 571444"/>
                  <a:gd name="connsiteY27" fmla="*/ 140411 h 737972"/>
                  <a:gd name="connsiteX0" fmla="*/ 343421 w 571541"/>
                  <a:gd name="connsiteY0" fmla="*/ 544534 h 737972"/>
                  <a:gd name="connsiteX1" fmla="*/ 300271 w 571541"/>
                  <a:gd name="connsiteY1" fmla="*/ 467845 h 737972"/>
                  <a:gd name="connsiteX2" fmla="*/ 194679 w 571541"/>
                  <a:gd name="connsiteY2" fmla="*/ 471320 h 737972"/>
                  <a:gd name="connsiteX3" fmla="*/ 142337 w 571541"/>
                  <a:gd name="connsiteY3" fmla="*/ 582267 h 737972"/>
                  <a:gd name="connsiteX4" fmla="*/ 225148 w 571541"/>
                  <a:gd name="connsiteY4" fmla="*/ 673585 h 737972"/>
                  <a:gd name="connsiteX5" fmla="*/ 343421 w 571541"/>
                  <a:gd name="connsiteY5" fmla="*/ 544534 h 737972"/>
                  <a:gd name="connsiteX6" fmla="*/ 9475 w 571541"/>
                  <a:gd name="connsiteY6" fmla="*/ 140411 h 737972"/>
                  <a:gd name="connsiteX7" fmla="*/ 113690 w 571541"/>
                  <a:gd name="connsiteY7" fmla="*/ 12616 h 737972"/>
                  <a:gd name="connsiteX8" fmla="*/ 253121 w 571541"/>
                  <a:gd name="connsiteY8" fmla="*/ 83410 h 737972"/>
                  <a:gd name="connsiteX9" fmla="*/ 134014 w 571541"/>
                  <a:gd name="connsiteY9" fmla="*/ 311922 h 737972"/>
                  <a:gd name="connsiteX10" fmla="*/ 371372 w 571541"/>
                  <a:gd name="connsiteY10" fmla="*/ 208678 h 737972"/>
                  <a:gd name="connsiteX11" fmla="*/ 541307 w 571541"/>
                  <a:gd name="connsiteY11" fmla="*/ 298806 h 737972"/>
                  <a:gd name="connsiteX12" fmla="*/ 563054 w 571541"/>
                  <a:gd name="connsiteY12" fmla="*/ 494469 h 737972"/>
                  <a:gd name="connsiteX13" fmla="*/ 457750 w 571541"/>
                  <a:gd name="connsiteY13" fmla="*/ 665690 h 737972"/>
                  <a:gd name="connsiteX14" fmla="*/ 239623 w 571541"/>
                  <a:gd name="connsiteY14" fmla="*/ 737926 h 737972"/>
                  <a:gd name="connsiteX15" fmla="*/ 97253 w 571541"/>
                  <a:gd name="connsiteY15" fmla="*/ 673959 h 737972"/>
                  <a:gd name="connsiteX16" fmla="*/ 66312 w 571541"/>
                  <a:gd name="connsiteY16" fmla="*/ 522130 h 737972"/>
                  <a:gd name="connsiteX17" fmla="*/ 180292 w 571541"/>
                  <a:gd name="connsiteY17" fmla="*/ 392804 h 737972"/>
                  <a:gd name="connsiteX18" fmla="*/ 383627 w 571541"/>
                  <a:gd name="connsiteY18" fmla="*/ 461574 h 737972"/>
                  <a:gd name="connsiteX19" fmla="*/ 271632 w 571541"/>
                  <a:gd name="connsiteY19" fmla="*/ 671223 h 737972"/>
                  <a:gd name="connsiteX20" fmla="*/ 411045 w 571541"/>
                  <a:gd name="connsiteY20" fmla="*/ 296774 h 737972"/>
                  <a:gd name="connsiteX21" fmla="*/ 263982 w 571541"/>
                  <a:gd name="connsiteY21" fmla="*/ 298907 h 737972"/>
                  <a:gd name="connsiteX22" fmla="*/ 112001 w 571541"/>
                  <a:gd name="connsiteY22" fmla="*/ 387116 h 737972"/>
                  <a:gd name="connsiteX23" fmla="*/ 67887 w 571541"/>
                  <a:gd name="connsiteY23" fmla="*/ 301609 h 737972"/>
                  <a:gd name="connsiteX24" fmla="*/ 181363 w 571541"/>
                  <a:gd name="connsiteY24" fmla="*/ 127629 h 737972"/>
                  <a:gd name="connsiteX25" fmla="*/ 130601 w 571541"/>
                  <a:gd name="connsiteY25" fmla="*/ 65804 h 737972"/>
                  <a:gd name="connsiteX26" fmla="*/ 49040 w 571541"/>
                  <a:gd name="connsiteY26" fmla="*/ 186042 h 737972"/>
                  <a:gd name="connsiteX27" fmla="*/ 9475 w 571541"/>
                  <a:gd name="connsiteY27" fmla="*/ 140411 h 737972"/>
                  <a:gd name="connsiteX0" fmla="*/ 343421 w 571541"/>
                  <a:gd name="connsiteY0" fmla="*/ 544534 h 737972"/>
                  <a:gd name="connsiteX1" fmla="*/ 300271 w 571541"/>
                  <a:gd name="connsiteY1" fmla="*/ 467845 h 737972"/>
                  <a:gd name="connsiteX2" fmla="*/ 194679 w 571541"/>
                  <a:gd name="connsiteY2" fmla="*/ 471320 h 737972"/>
                  <a:gd name="connsiteX3" fmla="*/ 142337 w 571541"/>
                  <a:gd name="connsiteY3" fmla="*/ 582267 h 737972"/>
                  <a:gd name="connsiteX4" fmla="*/ 225148 w 571541"/>
                  <a:gd name="connsiteY4" fmla="*/ 673585 h 737972"/>
                  <a:gd name="connsiteX5" fmla="*/ 343421 w 571541"/>
                  <a:gd name="connsiteY5" fmla="*/ 544534 h 737972"/>
                  <a:gd name="connsiteX6" fmla="*/ 9475 w 571541"/>
                  <a:gd name="connsiteY6" fmla="*/ 140411 h 737972"/>
                  <a:gd name="connsiteX7" fmla="*/ 113690 w 571541"/>
                  <a:gd name="connsiteY7" fmla="*/ 12616 h 737972"/>
                  <a:gd name="connsiteX8" fmla="*/ 253121 w 571541"/>
                  <a:gd name="connsiteY8" fmla="*/ 83410 h 737972"/>
                  <a:gd name="connsiteX9" fmla="*/ 134014 w 571541"/>
                  <a:gd name="connsiteY9" fmla="*/ 311922 h 737972"/>
                  <a:gd name="connsiteX10" fmla="*/ 371372 w 571541"/>
                  <a:gd name="connsiteY10" fmla="*/ 208678 h 737972"/>
                  <a:gd name="connsiteX11" fmla="*/ 541307 w 571541"/>
                  <a:gd name="connsiteY11" fmla="*/ 298806 h 737972"/>
                  <a:gd name="connsiteX12" fmla="*/ 563054 w 571541"/>
                  <a:gd name="connsiteY12" fmla="*/ 494469 h 737972"/>
                  <a:gd name="connsiteX13" fmla="*/ 457750 w 571541"/>
                  <a:gd name="connsiteY13" fmla="*/ 665690 h 737972"/>
                  <a:gd name="connsiteX14" fmla="*/ 239623 w 571541"/>
                  <a:gd name="connsiteY14" fmla="*/ 737926 h 737972"/>
                  <a:gd name="connsiteX15" fmla="*/ 97253 w 571541"/>
                  <a:gd name="connsiteY15" fmla="*/ 673959 h 737972"/>
                  <a:gd name="connsiteX16" fmla="*/ 66312 w 571541"/>
                  <a:gd name="connsiteY16" fmla="*/ 522130 h 737972"/>
                  <a:gd name="connsiteX17" fmla="*/ 180292 w 571541"/>
                  <a:gd name="connsiteY17" fmla="*/ 392804 h 737972"/>
                  <a:gd name="connsiteX18" fmla="*/ 383627 w 571541"/>
                  <a:gd name="connsiteY18" fmla="*/ 461574 h 737972"/>
                  <a:gd name="connsiteX19" fmla="*/ 271632 w 571541"/>
                  <a:gd name="connsiteY19" fmla="*/ 671223 h 737972"/>
                  <a:gd name="connsiteX20" fmla="*/ 411045 w 571541"/>
                  <a:gd name="connsiteY20" fmla="*/ 296774 h 737972"/>
                  <a:gd name="connsiteX21" fmla="*/ 263982 w 571541"/>
                  <a:gd name="connsiteY21" fmla="*/ 298907 h 737972"/>
                  <a:gd name="connsiteX22" fmla="*/ 112001 w 571541"/>
                  <a:gd name="connsiteY22" fmla="*/ 387116 h 737972"/>
                  <a:gd name="connsiteX23" fmla="*/ 67887 w 571541"/>
                  <a:gd name="connsiteY23" fmla="*/ 301609 h 737972"/>
                  <a:gd name="connsiteX24" fmla="*/ 181363 w 571541"/>
                  <a:gd name="connsiteY24" fmla="*/ 127629 h 737972"/>
                  <a:gd name="connsiteX25" fmla="*/ 130601 w 571541"/>
                  <a:gd name="connsiteY25" fmla="*/ 65804 h 737972"/>
                  <a:gd name="connsiteX26" fmla="*/ 49040 w 571541"/>
                  <a:gd name="connsiteY26" fmla="*/ 186042 h 737972"/>
                  <a:gd name="connsiteX27" fmla="*/ 9475 w 571541"/>
                  <a:gd name="connsiteY27" fmla="*/ 140411 h 737972"/>
                  <a:gd name="connsiteX0" fmla="*/ 344415 w 572535"/>
                  <a:gd name="connsiteY0" fmla="*/ 544534 h 737972"/>
                  <a:gd name="connsiteX1" fmla="*/ 301265 w 572535"/>
                  <a:gd name="connsiteY1" fmla="*/ 467845 h 737972"/>
                  <a:gd name="connsiteX2" fmla="*/ 195673 w 572535"/>
                  <a:gd name="connsiteY2" fmla="*/ 471320 h 737972"/>
                  <a:gd name="connsiteX3" fmla="*/ 143331 w 572535"/>
                  <a:gd name="connsiteY3" fmla="*/ 582267 h 737972"/>
                  <a:gd name="connsiteX4" fmla="*/ 226142 w 572535"/>
                  <a:gd name="connsiteY4" fmla="*/ 673585 h 737972"/>
                  <a:gd name="connsiteX5" fmla="*/ 344415 w 572535"/>
                  <a:gd name="connsiteY5" fmla="*/ 544534 h 737972"/>
                  <a:gd name="connsiteX6" fmla="*/ 10469 w 572535"/>
                  <a:gd name="connsiteY6" fmla="*/ 140411 h 737972"/>
                  <a:gd name="connsiteX7" fmla="*/ 114684 w 572535"/>
                  <a:gd name="connsiteY7" fmla="*/ 12616 h 737972"/>
                  <a:gd name="connsiteX8" fmla="*/ 254115 w 572535"/>
                  <a:gd name="connsiteY8" fmla="*/ 83410 h 737972"/>
                  <a:gd name="connsiteX9" fmla="*/ 135008 w 572535"/>
                  <a:gd name="connsiteY9" fmla="*/ 311922 h 737972"/>
                  <a:gd name="connsiteX10" fmla="*/ 372366 w 572535"/>
                  <a:gd name="connsiteY10" fmla="*/ 208678 h 737972"/>
                  <a:gd name="connsiteX11" fmla="*/ 542301 w 572535"/>
                  <a:gd name="connsiteY11" fmla="*/ 298806 h 737972"/>
                  <a:gd name="connsiteX12" fmla="*/ 564048 w 572535"/>
                  <a:gd name="connsiteY12" fmla="*/ 494469 h 737972"/>
                  <a:gd name="connsiteX13" fmla="*/ 458744 w 572535"/>
                  <a:gd name="connsiteY13" fmla="*/ 665690 h 737972"/>
                  <a:gd name="connsiteX14" fmla="*/ 240617 w 572535"/>
                  <a:gd name="connsiteY14" fmla="*/ 737926 h 737972"/>
                  <a:gd name="connsiteX15" fmla="*/ 98247 w 572535"/>
                  <a:gd name="connsiteY15" fmla="*/ 673959 h 737972"/>
                  <a:gd name="connsiteX16" fmla="*/ 67306 w 572535"/>
                  <a:gd name="connsiteY16" fmla="*/ 522130 h 737972"/>
                  <a:gd name="connsiteX17" fmla="*/ 181286 w 572535"/>
                  <a:gd name="connsiteY17" fmla="*/ 392804 h 737972"/>
                  <a:gd name="connsiteX18" fmla="*/ 384621 w 572535"/>
                  <a:gd name="connsiteY18" fmla="*/ 461574 h 737972"/>
                  <a:gd name="connsiteX19" fmla="*/ 272626 w 572535"/>
                  <a:gd name="connsiteY19" fmla="*/ 671223 h 737972"/>
                  <a:gd name="connsiteX20" fmla="*/ 412039 w 572535"/>
                  <a:gd name="connsiteY20" fmla="*/ 296774 h 737972"/>
                  <a:gd name="connsiteX21" fmla="*/ 264976 w 572535"/>
                  <a:gd name="connsiteY21" fmla="*/ 298907 h 737972"/>
                  <a:gd name="connsiteX22" fmla="*/ 112995 w 572535"/>
                  <a:gd name="connsiteY22" fmla="*/ 387116 h 737972"/>
                  <a:gd name="connsiteX23" fmla="*/ 68881 w 572535"/>
                  <a:gd name="connsiteY23" fmla="*/ 301609 h 737972"/>
                  <a:gd name="connsiteX24" fmla="*/ 182357 w 572535"/>
                  <a:gd name="connsiteY24" fmla="*/ 127629 h 737972"/>
                  <a:gd name="connsiteX25" fmla="*/ 133337 w 572535"/>
                  <a:gd name="connsiteY25" fmla="*/ 75383 h 737972"/>
                  <a:gd name="connsiteX26" fmla="*/ 50034 w 572535"/>
                  <a:gd name="connsiteY26" fmla="*/ 186042 h 737972"/>
                  <a:gd name="connsiteX27" fmla="*/ 10469 w 572535"/>
                  <a:gd name="connsiteY27" fmla="*/ 140411 h 737972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12995 w 572535"/>
                  <a:gd name="connsiteY22" fmla="*/ 383672 h 734528"/>
                  <a:gd name="connsiteX23" fmla="*/ 68881 w 572535"/>
                  <a:gd name="connsiteY23" fmla="*/ 298165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12995 w 572535"/>
                  <a:gd name="connsiteY22" fmla="*/ 383672 h 734528"/>
                  <a:gd name="connsiteX23" fmla="*/ 68881 w 572535"/>
                  <a:gd name="connsiteY23" fmla="*/ 298165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12995 w 572535"/>
                  <a:gd name="connsiteY22" fmla="*/ 383672 h 734528"/>
                  <a:gd name="connsiteX23" fmla="*/ 68881 w 572535"/>
                  <a:gd name="connsiteY23" fmla="*/ 298165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68881 w 572535"/>
                  <a:gd name="connsiteY23" fmla="*/ 298165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68881 w 572535"/>
                  <a:gd name="connsiteY23" fmla="*/ 298165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12039 w 572535"/>
                  <a:gd name="connsiteY20" fmla="*/ 293330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4782 w 572535"/>
                  <a:gd name="connsiteY20" fmla="*/ 302713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4782 w 572535"/>
                  <a:gd name="connsiteY20" fmla="*/ 302713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24482 w 572535"/>
                  <a:gd name="connsiteY20" fmla="*/ 295383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24482 w 572535"/>
                  <a:gd name="connsiteY20" fmla="*/ 295383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655 w 572535"/>
                  <a:gd name="connsiteY20" fmla="*/ 301255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655 w 572535"/>
                  <a:gd name="connsiteY20" fmla="*/ 301255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655 w 572535"/>
                  <a:gd name="connsiteY20" fmla="*/ 301255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51214 w 572535"/>
                  <a:gd name="connsiteY20" fmla="*/ 323851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8344 w 572535"/>
                  <a:gd name="connsiteY20" fmla="*/ 312814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253 w 572535"/>
                  <a:gd name="connsiteY20" fmla="*/ 303789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253 w 572535"/>
                  <a:gd name="connsiteY20" fmla="*/ 303789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253 w 572535"/>
                  <a:gd name="connsiteY20" fmla="*/ 303789 h 734528"/>
                  <a:gd name="connsiteX21" fmla="*/ 264976 w 572535"/>
                  <a:gd name="connsiteY21" fmla="*/ 295463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253 w 572535"/>
                  <a:gd name="connsiteY20" fmla="*/ 303789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43253 w 572535"/>
                  <a:gd name="connsiteY20" fmla="*/ 303789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81548 w 572535"/>
                  <a:gd name="connsiteY20" fmla="*/ 348433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81548 w 572535"/>
                  <a:gd name="connsiteY20" fmla="*/ 348433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3511 w 572535"/>
                  <a:gd name="connsiteY20" fmla="*/ 337429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3511 w 572535"/>
                  <a:gd name="connsiteY20" fmla="*/ 337429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3511 w 572535"/>
                  <a:gd name="connsiteY20" fmla="*/ 337429 h 734528"/>
                  <a:gd name="connsiteX21" fmla="*/ 301364 w 572535"/>
                  <a:gd name="connsiteY21" fmla="*/ 28697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3511 w 572535"/>
                  <a:gd name="connsiteY20" fmla="*/ 337429 h 734528"/>
                  <a:gd name="connsiteX21" fmla="*/ 315522 w 572535"/>
                  <a:gd name="connsiteY21" fmla="*/ 27476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3511 w 572535"/>
                  <a:gd name="connsiteY20" fmla="*/ 337429 h 734528"/>
                  <a:gd name="connsiteX21" fmla="*/ 315522 w 572535"/>
                  <a:gd name="connsiteY21" fmla="*/ 27476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15522 w 572535"/>
                  <a:gd name="connsiteY21" fmla="*/ 27476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15522 w 572535"/>
                  <a:gd name="connsiteY21" fmla="*/ 27476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15522 w 572535"/>
                  <a:gd name="connsiteY21" fmla="*/ 274765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21961 w 572535"/>
                  <a:gd name="connsiteY21" fmla="*/ 276989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21961 w 572535"/>
                  <a:gd name="connsiteY21" fmla="*/ 276989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35"/>
                  <a:gd name="connsiteY0" fmla="*/ 541090 h 734528"/>
                  <a:gd name="connsiteX1" fmla="*/ 301265 w 572535"/>
                  <a:gd name="connsiteY1" fmla="*/ 464401 h 734528"/>
                  <a:gd name="connsiteX2" fmla="*/ 195673 w 572535"/>
                  <a:gd name="connsiteY2" fmla="*/ 467876 h 734528"/>
                  <a:gd name="connsiteX3" fmla="*/ 143331 w 572535"/>
                  <a:gd name="connsiteY3" fmla="*/ 578823 h 734528"/>
                  <a:gd name="connsiteX4" fmla="*/ 226142 w 572535"/>
                  <a:gd name="connsiteY4" fmla="*/ 670141 h 734528"/>
                  <a:gd name="connsiteX5" fmla="*/ 344415 w 572535"/>
                  <a:gd name="connsiteY5" fmla="*/ 541090 h 734528"/>
                  <a:gd name="connsiteX6" fmla="*/ 10469 w 572535"/>
                  <a:gd name="connsiteY6" fmla="*/ 136967 h 734528"/>
                  <a:gd name="connsiteX7" fmla="*/ 111080 w 572535"/>
                  <a:gd name="connsiteY7" fmla="*/ 13057 h 734528"/>
                  <a:gd name="connsiteX8" fmla="*/ 254115 w 572535"/>
                  <a:gd name="connsiteY8" fmla="*/ 79966 h 734528"/>
                  <a:gd name="connsiteX9" fmla="*/ 135008 w 572535"/>
                  <a:gd name="connsiteY9" fmla="*/ 308478 h 734528"/>
                  <a:gd name="connsiteX10" fmla="*/ 372366 w 572535"/>
                  <a:gd name="connsiteY10" fmla="*/ 205234 h 734528"/>
                  <a:gd name="connsiteX11" fmla="*/ 542301 w 572535"/>
                  <a:gd name="connsiteY11" fmla="*/ 295362 h 734528"/>
                  <a:gd name="connsiteX12" fmla="*/ 564048 w 572535"/>
                  <a:gd name="connsiteY12" fmla="*/ 491025 h 734528"/>
                  <a:gd name="connsiteX13" fmla="*/ 458744 w 572535"/>
                  <a:gd name="connsiteY13" fmla="*/ 662246 h 734528"/>
                  <a:gd name="connsiteX14" fmla="*/ 240617 w 572535"/>
                  <a:gd name="connsiteY14" fmla="*/ 734482 h 734528"/>
                  <a:gd name="connsiteX15" fmla="*/ 98247 w 572535"/>
                  <a:gd name="connsiteY15" fmla="*/ 670515 h 734528"/>
                  <a:gd name="connsiteX16" fmla="*/ 67306 w 572535"/>
                  <a:gd name="connsiteY16" fmla="*/ 518686 h 734528"/>
                  <a:gd name="connsiteX17" fmla="*/ 181286 w 572535"/>
                  <a:gd name="connsiteY17" fmla="*/ 389360 h 734528"/>
                  <a:gd name="connsiteX18" fmla="*/ 384621 w 572535"/>
                  <a:gd name="connsiteY18" fmla="*/ 458130 h 734528"/>
                  <a:gd name="connsiteX19" fmla="*/ 272626 w 572535"/>
                  <a:gd name="connsiteY19" fmla="*/ 667779 h 734528"/>
                  <a:gd name="connsiteX20" fmla="*/ 476125 w 572535"/>
                  <a:gd name="connsiteY20" fmla="*/ 351798 h 734528"/>
                  <a:gd name="connsiteX21" fmla="*/ 321961 w 572535"/>
                  <a:gd name="connsiteY21" fmla="*/ 276989 h 734528"/>
                  <a:gd name="connsiteX22" fmla="*/ 120425 w 572535"/>
                  <a:gd name="connsiteY22" fmla="*/ 367642 h 734528"/>
                  <a:gd name="connsiteX23" fmla="*/ 80597 w 572535"/>
                  <a:gd name="connsiteY23" fmla="*/ 296226 h 734528"/>
                  <a:gd name="connsiteX24" fmla="*/ 182357 w 572535"/>
                  <a:gd name="connsiteY24" fmla="*/ 124185 h 734528"/>
                  <a:gd name="connsiteX25" fmla="*/ 133337 w 572535"/>
                  <a:gd name="connsiteY25" fmla="*/ 71939 h 734528"/>
                  <a:gd name="connsiteX26" fmla="*/ 50034 w 572535"/>
                  <a:gd name="connsiteY26" fmla="*/ 182598 h 734528"/>
                  <a:gd name="connsiteX27" fmla="*/ 10469 w 572535"/>
                  <a:gd name="connsiteY27" fmla="*/ 136967 h 734528"/>
                  <a:gd name="connsiteX0" fmla="*/ 344415 w 572567"/>
                  <a:gd name="connsiteY0" fmla="*/ 541090 h 734557"/>
                  <a:gd name="connsiteX1" fmla="*/ 301265 w 572567"/>
                  <a:gd name="connsiteY1" fmla="*/ 464401 h 734557"/>
                  <a:gd name="connsiteX2" fmla="*/ 195673 w 572567"/>
                  <a:gd name="connsiteY2" fmla="*/ 467876 h 734557"/>
                  <a:gd name="connsiteX3" fmla="*/ 143331 w 572567"/>
                  <a:gd name="connsiteY3" fmla="*/ 578823 h 734557"/>
                  <a:gd name="connsiteX4" fmla="*/ 226142 w 572567"/>
                  <a:gd name="connsiteY4" fmla="*/ 670141 h 734557"/>
                  <a:gd name="connsiteX5" fmla="*/ 344415 w 572567"/>
                  <a:gd name="connsiteY5" fmla="*/ 541090 h 734557"/>
                  <a:gd name="connsiteX6" fmla="*/ 10469 w 572567"/>
                  <a:gd name="connsiteY6" fmla="*/ 136967 h 734557"/>
                  <a:gd name="connsiteX7" fmla="*/ 111080 w 572567"/>
                  <a:gd name="connsiteY7" fmla="*/ 13057 h 734557"/>
                  <a:gd name="connsiteX8" fmla="*/ 254115 w 572567"/>
                  <a:gd name="connsiteY8" fmla="*/ 79966 h 734557"/>
                  <a:gd name="connsiteX9" fmla="*/ 135008 w 572567"/>
                  <a:gd name="connsiteY9" fmla="*/ 308478 h 734557"/>
                  <a:gd name="connsiteX10" fmla="*/ 372366 w 572567"/>
                  <a:gd name="connsiteY10" fmla="*/ 205234 h 734557"/>
                  <a:gd name="connsiteX11" fmla="*/ 542301 w 572567"/>
                  <a:gd name="connsiteY11" fmla="*/ 295362 h 734557"/>
                  <a:gd name="connsiteX12" fmla="*/ 564048 w 572567"/>
                  <a:gd name="connsiteY12" fmla="*/ 491025 h 734557"/>
                  <a:gd name="connsiteX13" fmla="*/ 458309 w 572567"/>
                  <a:gd name="connsiteY13" fmla="*/ 659851 h 734557"/>
                  <a:gd name="connsiteX14" fmla="*/ 240617 w 572567"/>
                  <a:gd name="connsiteY14" fmla="*/ 734482 h 734557"/>
                  <a:gd name="connsiteX15" fmla="*/ 98247 w 572567"/>
                  <a:gd name="connsiteY15" fmla="*/ 670515 h 734557"/>
                  <a:gd name="connsiteX16" fmla="*/ 67306 w 572567"/>
                  <a:gd name="connsiteY16" fmla="*/ 518686 h 734557"/>
                  <a:gd name="connsiteX17" fmla="*/ 181286 w 572567"/>
                  <a:gd name="connsiteY17" fmla="*/ 389360 h 734557"/>
                  <a:gd name="connsiteX18" fmla="*/ 384621 w 572567"/>
                  <a:gd name="connsiteY18" fmla="*/ 458130 h 734557"/>
                  <a:gd name="connsiteX19" fmla="*/ 272626 w 572567"/>
                  <a:gd name="connsiteY19" fmla="*/ 667779 h 734557"/>
                  <a:gd name="connsiteX20" fmla="*/ 476125 w 572567"/>
                  <a:gd name="connsiteY20" fmla="*/ 351798 h 734557"/>
                  <a:gd name="connsiteX21" fmla="*/ 321961 w 572567"/>
                  <a:gd name="connsiteY21" fmla="*/ 276989 h 734557"/>
                  <a:gd name="connsiteX22" fmla="*/ 120425 w 572567"/>
                  <a:gd name="connsiteY22" fmla="*/ 367642 h 734557"/>
                  <a:gd name="connsiteX23" fmla="*/ 80597 w 572567"/>
                  <a:gd name="connsiteY23" fmla="*/ 296226 h 734557"/>
                  <a:gd name="connsiteX24" fmla="*/ 182357 w 572567"/>
                  <a:gd name="connsiteY24" fmla="*/ 124185 h 734557"/>
                  <a:gd name="connsiteX25" fmla="*/ 133337 w 572567"/>
                  <a:gd name="connsiteY25" fmla="*/ 71939 h 734557"/>
                  <a:gd name="connsiteX26" fmla="*/ 50034 w 572567"/>
                  <a:gd name="connsiteY26" fmla="*/ 182598 h 734557"/>
                  <a:gd name="connsiteX27" fmla="*/ 10469 w 572567"/>
                  <a:gd name="connsiteY27" fmla="*/ 136967 h 734557"/>
                  <a:gd name="connsiteX0" fmla="*/ 344415 w 572907"/>
                  <a:gd name="connsiteY0" fmla="*/ 541090 h 734668"/>
                  <a:gd name="connsiteX1" fmla="*/ 301265 w 572907"/>
                  <a:gd name="connsiteY1" fmla="*/ 464401 h 734668"/>
                  <a:gd name="connsiteX2" fmla="*/ 195673 w 572907"/>
                  <a:gd name="connsiteY2" fmla="*/ 467876 h 734668"/>
                  <a:gd name="connsiteX3" fmla="*/ 143331 w 572907"/>
                  <a:gd name="connsiteY3" fmla="*/ 578823 h 734668"/>
                  <a:gd name="connsiteX4" fmla="*/ 226142 w 572907"/>
                  <a:gd name="connsiteY4" fmla="*/ 670141 h 734668"/>
                  <a:gd name="connsiteX5" fmla="*/ 344415 w 572907"/>
                  <a:gd name="connsiteY5" fmla="*/ 541090 h 734668"/>
                  <a:gd name="connsiteX6" fmla="*/ 10469 w 572907"/>
                  <a:gd name="connsiteY6" fmla="*/ 136967 h 734668"/>
                  <a:gd name="connsiteX7" fmla="*/ 111080 w 572907"/>
                  <a:gd name="connsiteY7" fmla="*/ 13057 h 734668"/>
                  <a:gd name="connsiteX8" fmla="*/ 254115 w 572907"/>
                  <a:gd name="connsiteY8" fmla="*/ 79966 h 734668"/>
                  <a:gd name="connsiteX9" fmla="*/ 135008 w 572907"/>
                  <a:gd name="connsiteY9" fmla="*/ 308478 h 734668"/>
                  <a:gd name="connsiteX10" fmla="*/ 372366 w 572907"/>
                  <a:gd name="connsiteY10" fmla="*/ 205234 h 734668"/>
                  <a:gd name="connsiteX11" fmla="*/ 542301 w 572907"/>
                  <a:gd name="connsiteY11" fmla="*/ 295362 h 734668"/>
                  <a:gd name="connsiteX12" fmla="*/ 564048 w 572907"/>
                  <a:gd name="connsiteY12" fmla="*/ 491025 h 734668"/>
                  <a:gd name="connsiteX13" fmla="*/ 453655 w 572907"/>
                  <a:gd name="connsiteY13" fmla="*/ 653221 h 734668"/>
                  <a:gd name="connsiteX14" fmla="*/ 240617 w 572907"/>
                  <a:gd name="connsiteY14" fmla="*/ 734482 h 734668"/>
                  <a:gd name="connsiteX15" fmla="*/ 98247 w 572907"/>
                  <a:gd name="connsiteY15" fmla="*/ 670515 h 734668"/>
                  <a:gd name="connsiteX16" fmla="*/ 67306 w 572907"/>
                  <a:gd name="connsiteY16" fmla="*/ 518686 h 734668"/>
                  <a:gd name="connsiteX17" fmla="*/ 181286 w 572907"/>
                  <a:gd name="connsiteY17" fmla="*/ 389360 h 734668"/>
                  <a:gd name="connsiteX18" fmla="*/ 384621 w 572907"/>
                  <a:gd name="connsiteY18" fmla="*/ 458130 h 734668"/>
                  <a:gd name="connsiteX19" fmla="*/ 272626 w 572907"/>
                  <a:gd name="connsiteY19" fmla="*/ 667779 h 734668"/>
                  <a:gd name="connsiteX20" fmla="*/ 476125 w 572907"/>
                  <a:gd name="connsiteY20" fmla="*/ 351798 h 734668"/>
                  <a:gd name="connsiteX21" fmla="*/ 321961 w 572907"/>
                  <a:gd name="connsiteY21" fmla="*/ 276989 h 734668"/>
                  <a:gd name="connsiteX22" fmla="*/ 120425 w 572907"/>
                  <a:gd name="connsiteY22" fmla="*/ 367642 h 734668"/>
                  <a:gd name="connsiteX23" fmla="*/ 80597 w 572907"/>
                  <a:gd name="connsiteY23" fmla="*/ 296226 h 734668"/>
                  <a:gd name="connsiteX24" fmla="*/ 182357 w 572907"/>
                  <a:gd name="connsiteY24" fmla="*/ 124185 h 734668"/>
                  <a:gd name="connsiteX25" fmla="*/ 133337 w 572907"/>
                  <a:gd name="connsiteY25" fmla="*/ 71939 h 734668"/>
                  <a:gd name="connsiteX26" fmla="*/ 50034 w 572907"/>
                  <a:gd name="connsiteY26" fmla="*/ 182598 h 734668"/>
                  <a:gd name="connsiteX27" fmla="*/ 10469 w 572907"/>
                  <a:gd name="connsiteY27" fmla="*/ 136967 h 734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572907" h="734668">
                    <a:moveTo>
                      <a:pt x="344415" y="541090"/>
                    </a:moveTo>
                    <a:cubicBezTo>
                      <a:pt x="340218" y="502066"/>
                      <a:pt x="326055" y="476603"/>
                      <a:pt x="301265" y="464401"/>
                    </a:cubicBezTo>
                    <a:cubicBezTo>
                      <a:pt x="276475" y="452199"/>
                      <a:pt x="243614" y="444261"/>
                      <a:pt x="195673" y="467876"/>
                    </a:cubicBezTo>
                    <a:cubicBezTo>
                      <a:pt x="161644" y="489072"/>
                      <a:pt x="143632" y="526103"/>
                      <a:pt x="143331" y="578823"/>
                    </a:cubicBezTo>
                    <a:cubicBezTo>
                      <a:pt x="148976" y="625849"/>
                      <a:pt x="170808" y="662232"/>
                      <a:pt x="226142" y="670141"/>
                    </a:cubicBezTo>
                    <a:cubicBezTo>
                      <a:pt x="313689" y="665477"/>
                      <a:pt x="349042" y="592624"/>
                      <a:pt x="344415" y="541090"/>
                    </a:cubicBezTo>
                    <a:close/>
                    <a:moveTo>
                      <a:pt x="10469" y="136967"/>
                    </a:moveTo>
                    <a:cubicBezTo>
                      <a:pt x="28875" y="117628"/>
                      <a:pt x="56785" y="37601"/>
                      <a:pt x="111080" y="13057"/>
                    </a:cubicBezTo>
                    <a:cubicBezTo>
                      <a:pt x="197747" y="-26121"/>
                      <a:pt x="250127" y="30729"/>
                      <a:pt x="254115" y="79966"/>
                    </a:cubicBezTo>
                    <a:cubicBezTo>
                      <a:pt x="258103" y="129203"/>
                      <a:pt x="188834" y="261322"/>
                      <a:pt x="135008" y="308478"/>
                    </a:cubicBezTo>
                    <a:cubicBezTo>
                      <a:pt x="191042" y="260060"/>
                      <a:pt x="304484" y="207420"/>
                      <a:pt x="372366" y="205234"/>
                    </a:cubicBezTo>
                    <a:cubicBezTo>
                      <a:pt x="440248" y="203048"/>
                      <a:pt x="507230" y="240282"/>
                      <a:pt x="542301" y="295362"/>
                    </a:cubicBezTo>
                    <a:cubicBezTo>
                      <a:pt x="577372" y="350442"/>
                      <a:pt x="578822" y="431382"/>
                      <a:pt x="564048" y="491025"/>
                    </a:cubicBezTo>
                    <a:cubicBezTo>
                      <a:pt x="549274" y="550668"/>
                      <a:pt x="507560" y="612645"/>
                      <a:pt x="453655" y="653221"/>
                    </a:cubicBezTo>
                    <a:cubicBezTo>
                      <a:pt x="399750" y="693797"/>
                      <a:pt x="299852" y="731600"/>
                      <a:pt x="240617" y="734482"/>
                    </a:cubicBezTo>
                    <a:cubicBezTo>
                      <a:pt x="181382" y="737364"/>
                      <a:pt x="127132" y="706481"/>
                      <a:pt x="98247" y="670515"/>
                    </a:cubicBezTo>
                    <a:cubicBezTo>
                      <a:pt x="69362" y="634549"/>
                      <a:pt x="53466" y="565545"/>
                      <a:pt x="67306" y="518686"/>
                    </a:cubicBezTo>
                    <a:cubicBezTo>
                      <a:pt x="81146" y="471827"/>
                      <a:pt x="119508" y="407133"/>
                      <a:pt x="181286" y="389360"/>
                    </a:cubicBezTo>
                    <a:cubicBezTo>
                      <a:pt x="255747" y="367938"/>
                      <a:pt x="350148" y="383543"/>
                      <a:pt x="384621" y="458130"/>
                    </a:cubicBezTo>
                    <a:cubicBezTo>
                      <a:pt x="413204" y="519973"/>
                      <a:pt x="376824" y="644084"/>
                      <a:pt x="272626" y="667779"/>
                    </a:cubicBezTo>
                    <a:cubicBezTo>
                      <a:pt x="488879" y="605031"/>
                      <a:pt x="506580" y="416285"/>
                      <a:pt x="476125" y="351798"/>
                    </a:cubicBezTo>
                    <a:cubicBezTo>
                      <a:pt x="448090" y="292436"/>
                      <a:pt x="398530" y="266836"/>
                      <a:pt x="321961" y="276989"/>
                    </a:cubicBezTo>
                    <a:cubicBezTo>
                      <a:pt x="252738" y="286168"/>
                      <a:pt x="160652" y="364436"/>
                      <a:pt x="120425" y="367642"/>
                    </a:cubicBezTo>
                    <a:cubicBezTo>
                      <a:pt x="80198" y="370848"/>
                      <a:pt x="55973" y="330088"/>
                      <a:pt x="80597" y="296226"/>
                    </a:cubicBezTo>
                    <a:cubicBezTo>
                      <a:pt x="115446" y="248303"/>
                      <a:pt x="173567" y="161566"/>
                      <a:pt x="182357" y="124185"/>
                    </a:cubicBezTo>
                    <a:cubicBezTo>
                      <a:pt x="191147" y="86804"/>
                      <a:pt x="154334" y="60095"/>
                      <a:pt x="133337" y="71939"/>
                    </a:cubicBezTo>
                    <a:cubicBezTo>
                      <a:pt x="101565" y="89861"/>
                      <a:pt x="70512" y="171760"/>
                      <a:pt x="50034" y="182598"/>
                    </a:cubicBezTo>
                    <a:cubicBezTo>
                      <a:pt x="29556" y="193436"/>
                      <a:pt x="-21999" y="171080"/>
                      <a:pt x="10469" y="136967"/>
                    </a:cubicBezTo>
                    <a:close/>
                  </a:path>
                </a:pathLst>
              </a:custGeom>
              <a:solidFill>
                <a:schemeClr val="tx1"/>
              </a:solidFill>
              <a:ln w="22225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ja-JP" altLang="en-US" sz="5400" b="1" cap="none" spc="0" dirty="0">
                  <a:ln w="22225">
                    <a:noFill/>
                    <a:prstDash val="solid"/>
                  </a:ln>
                  <a:effectLst/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</p:txBody>
          </p:sp>
        </p:grpSp>
        <p:grpSp>
          <p:nvGrpSpPr>
            <p:cNvPr id="33" name="グループ化 32">
              <a:extLst>
                <a:ext uri="{FF2B5EF4-FFF2-40B4-BE49-F238E27FC236}">
                  <a16:creationId xmlns:a16="http://schemas.microsoft.com/office/drawing/2014/main" id="{771A524E-B0D7-4CB7-A70E-4D461D1077CA}"/>
                </a:ext>
              </a:extLst>
            </p:cNvPr>
            <p:cNvGrpSpPr/>
            <p:nvPr/>
          </p:nvGrpSpPr>
          <p:grpSpPr>
            <a:xfrm rot="1800000">
              <a:off x="6167231" y="1142766"/>
              <a:ext cx="667378" cy="350513"/>
              <a:chOff x="6921820" y="1812100"/>
              <a:chExt cx="938393" cy="492853"/>
            </a:xfrm>
          </p:grpSpPr>
          <p:sp>
            <p:nvSpPr>
              <p:cNvPr id="30" name="正方形/長方形 29">
                <a:extLst>
                  <a:ext uri="{FF2B5EF4-FFF2-40B4-BE49-F238E27FC236}">
                    <a16:creationId xmlns:a16="http://schemas.microsoft.com/office/drawing/2014/main" id="{58920E9C-95C0-45AA-B640-40706A7BCBC0}"/>
                  </a:ext>
                </a:extLst>
              </p:cNvPr>
              <p:cNvSpPr/>
              <p:nvPr/>
            </p:nvSpPr>
            <p:spPr>
              <a:xfrm rot="18900000">
                <a:off x="6921820" y="1918097"/>
                <a:ext cx="134619" cy="38685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正方形/長方形 30">
                <a:extLst>
                  <a:ext uri="{FF2B5EF4-FFF2-40B4-BE49-F238E27FC236}">
                    <a16:creationId xmlns:a16="http://schemas.microsoft.com/office/drawing/2014/main" id="{A31F2D0B-DC14-4208-924D-FE2FBA78539C}"/>
                  </a:ext>
                </a:extLst>
              </p:cNvPr>
              <p:cNvSpPr/>
              <p:nvPr/>
            </p:nvSpPr>
            <p:spPr>
              <a:xfrm>
                <a:off x="7260648" y="1812100"/>
                <a:ext cx="134619" cy="38685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2" name="正方形/長方形 31">
                <a:extLst>
                  <a:ext uri="{FF2B5EF4-FFF2-40B4-BE49-F238E27FC236}">
                    <a16:creationId xmlns:a16="http://schemas.microsoft.com/office/drawing/2014/main" id="{DD94E2D9-F239-4A17-B82A-FF98D40D2622}"/>
                  </a:ext>
                </a:extLst>
              </p:cNvPr>
              <p:cNvSpPr/>
              <p:nvPr/>
            </p:nvSpPr>
            <p:spPr>
              <a:xfrm rot="2700000">
                <a:off x="7599475" y="1918098"/>
                <a:ext cx="134619" cy="38685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C246C4FA-572B-4BEB-8B44-256A6653CD0E}"/>
              </a:ext>
            </a:extLst>
          </p:cNvPr>
          <p:cNvSpPr/>
          <p:nvPr/>
        </p:nvSpPr>
        <p:spPr>
          <a:xfrm>
            <a:off x="6359730" y="2981711"/>
            <a:ext cx="178286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ja-JP" sz="2400" dirty="0">
                <a:ln w="22225">
                  <a:noFill/>
                  <a:prstDash val="solid"/>
                </a:ln>
                <a:latin typeface="Segoe Print" panose="02000600000000000000" pitchFamily="2" charset="0"/>
                <a:ea typeface="02うつくし明朝体" panose="02000600000000000000" pitchFamily="50" charset="-128"/>
              </a:rPr>
              <a:t>Web</a:t>
            </a:r>
            <a:r>
              <a:rPr lang="ja-JP" altLang="en-US" sz="2400" b="1" dirty="0">
                <a:ln w="22225">
                  <a:noFill/>
                  <a:prstDash val="solid"/>
                </a:ln>
                <a:latin typeface="02うつくし明朝体" panose="02000600000000000000" pitchFamily="50" charset="-128"/>
                <a:ea typeface="02うつくし明朝体" panose="02000600000000000000" pitchFamily="50" charset="-128"/>
              </a:rPr>
              <a:t>ページ</a:t>
            </a:r>
            <a:endParaRPr lang="en-US" altLang="ja-JP" sz="2400" b="1" dirty="0">
              <a:ln w="22225">
                <a:noFill/>
                <a:prstDash val="solid"/>
              </a:ln>
              <a:latin typeface="02うつくし明朝体" panose="02000600000000000000" pitchFamily="50" charset="-128"/>
              <a:ea typeface="02うつくし明朝体" panose="02000600000000000000" pitchFamily="50" charset="-128"/>
            </a:endParaRPr>
          </a:p>
          <a:p>
            <a:pPr algn="ctr"/>
            <a:r>
              <a:rPr lang="ja-JP" altLang="en-US" sz="2400" b="1" dirty="0">
                <a:ln w="22225">
                  <a:noFill/>
                  <a:prstDash val="solid"/>
                </a:ln>
                <a:latin typeface="02うつくし明朝体" panose="02000600000000000000" pitchFamily="50" charset="-128"/>
                <a:ea typeface="02うつくし明朝体" panose="02000600000000000000" pitchFamily="50" charset="-128"/>
              </a:rPr>
              <a:t>つくります</a:t>
            </a:r>
            <a:endParaRPr lang="ja-JP" altLang="en-US" sz="2400" b="1" cap="none" spc="0" dirty="0">
              <a:ln w="22225">
                <a:noFill/>
                <a:prstDash val="solid"/>
              </a:ln>
              <a:effectLst/>
              <a:latin typeface="02うつくし明朝体" panose="02000600000000000000" pitchFamily="50" charset="-128"/>
              <a:ea typeface="02うつくし明朝体" panose="020006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17706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子供, テーブル, 少年, 少し が含まれている画像&#10;&#10;自動的に生成された説明">
            <a:extLst>
              <a:ext uri="{FF2B5EF4-FFF2-40B4-BE49-F238E27FC236}">
                <a16:creationId xmlns:a16="http://schemas.microsoft.com/office/drawing/2014/main" id="{C7A47B57-0DBA-47CF-8C4D-B7D40C567B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65" t="4434" r="37906" b="24073"/>
          <a:stretch/>
        </p:blipFill>
        <p:spPr>
          <a:xfrm>
            <a:off x="2719388" y="381859"/>
            <a:ext cx="5312359" cy="531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747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B12EDD43-4996-4C0A-A8CE-31D263662B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445"/>
          <a:stretch/>
        </p:blipFill>
        <p:spPr>
          <a:xfrm>
            <a:off x="3080904" y="0"/>
            <a:ext cx="5922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442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A758E9EB-71AC-43BB-8EE3-462B080FFEC2}"/>
              </a:ext>
            </a:extLst>
          </p:cNvPr>
          <p:cNvGrpSpPr/>
          <p:nvPr/>
        </p:nvGrpSpPr>
        <p:grpSpPr>
          <a:xfrm>
            <a:off x="3135000" y="0"/>
            <a:ext cx="5922000" cy="6860711"/>
            <a:chOff x="3135000" y="0"/>
            <a:chExt cx="5922000" cy="6860711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EA203267-5AC3-4E10-A393-075DE8AA42C8}"/>
                </a:ext>
              </a:extLst>
            </p:cNvPr>
            <p:cNvSpPr/>
            <p:nvPr/>
          </p:nvSpPr>
          <p:spPr>
            <a:xfrm>
              <a:off x="3135000" y="0"/>
              <a:ext cx="5922000" cy="68580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E5293CB5-F42A-442F-BF17-2A70D8F5FF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3269"/>
            <a:stretch/>
          </p:blipFill>
          <p:spPr>
            <a:xfrm>
              <a:off x="4578072" y="0"/>
              <a:ext cx="3035856" cy="68607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90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F81218F-9D51-430B-9EAC-CCC9F81E20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72592"/>
          <a:stretch/>
        </p:blipFill>
        <p:spPr>
          <a:xfrm>
            <a:off x="3135000" y="-2"/>
            <a:ext cx="592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453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2471</TotalTime>
  <Words>12</Words>
  <Application>Microsoft Office PowerPoint</Application>
  <PresentationFormat>ワイド画面</PresentationFormat>
  <Paragraphs>8</Paragraphs>
  <Slides>6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3" baseType="lpstr">
      <vt:lpstr>02うつくし明朝体</vt:lpstr>
      <vt:lpstr>メイリオ</vt:lpstr>
      <vt:lpstr>游ゴシック</vt:lpstr>
      <vt:lpstr>游ゴシック Light</vt:lpstr>
      <vt:lpstr>Arial</vt:lpstr>
      <vt:lpstr>Segoe Print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shim naga</dc:creator>
  <cp:lastModifiedBy>shim naga</cp:lastModifiedBy>
  <cp:revision>25</cp:revision>
  <dcterms:created xsi:type="dcterms:W3CDTF">2020-10-17T10:10:02Z</dcterms:created>
  <dcterms:modified xsi:type="dcterms:W3CDTF">2020-11-22T14:32:35Z</dcterms:modified>
</cp:coreProperties>
</file>

<file path=docProps/thumbnail.jpeg>
</file>